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ss-xss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iwave-mx8m-mini-board-nxp-eiq-ml-software-enables-low-cost-facial-recognition-system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rp.org/journal/paperinformation.aspx?paperid=109149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hk/building-java-application-with-mysql-for-beginner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lution.pro/it/t/spring-batch/spring-batch-xml-to-mysql/spring-batch-da-xml-a-mysql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bytes.com/bytes/2016/04/18/getting-started-with-spark-running-a-simple-spark-job-in-java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ucs.net/cs164s14/setup-win.html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minoc925.blogspot.com/2018/10/setup-cmakeliststxt-for-android-studio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akery.ch/blog/update-to-javafx-8-whats-new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makery.ch/library/javafx-tutorial/part7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edded-software-engineering.de/vom-bildanzeiger-bis-zur-gesichtserkennung-grafikverarbeitung-mit-opencv-a-716148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rp.org/journal/PaperInformation.aspx?PaperID=8671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b="1">
                <a:solidFill>
                  <a:srgbClr val="00C8FF"/>
                </a:solidFill>
              </a:rPr>
              <a:t>Face Detection Attendance System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>
                <a:solidFill>
                  <a:srgbClr val="E6E6E6"/>
                </a:solidFill>
              </a:rPr>
              <a:t>Step-by-step guide from setup to final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C8FF"/>
                </a:solidFill>
              </a:rPr>
              <a:t>Step 7: Storing Attendance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E6E6E6"/>
                </a:solidFill>
              </a:rPr>
              <a:t>1. When a face is detected, capture name and timestamp.</a:t>
            </a:r>
          </a:p>
          <a:p>
            <a:r>
              <a:rPr sz="2000" dirty="0">
                <a:solidFill>
                  <a:srgbClr val="E6E6E6"/>
                </a:solidFill>
              </a:rPr>
              <a:t>2. Append to CSV file OR insert into database.</a:t>
            </a:r>
          </a:p>
          <a:p>
            <a:r>
              <a:rPr sz="2000" dirty="0">
                <a:solidFill>
                  <a:srgbClr val="E6E6E6"/>
                </a:solidFill>
              </a:rPr>
              <a:t>3. Ensure duplicate entries are avoided.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51BC8-D5CD-6EB2-8057-F4525023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684206"/>
            <a:ext cx="9144000" cy="40803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000" b="1">
                <a:solidFill>
                  <a:srgbClr val="00C8FF"/>
                </a:solidFill>
              </a:rPr>
              <a:t>Step 8: Building the Complete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E6E6E6"/>
                </a:solidFill>
              </a:rPr>
              <a:t>1. Integrate webcam feed, face detection, and attendance storage.</a:t>
            </a:r>
          </a:p>
          <a:p>
            <a:r>
              <a:rPr sz="2000" dirty="0">
                <a:solidFill>
                  <a:srgbClr val="E6E6E6"/>
                </a:solidFill>
              </a:rPr>
              <a:t>2. Create GUI with buttons like Start, Stop, Save.</a:t>
            </a:r>
          </a:p>
          <a:p>
            <a:r>
              <a:rPr sz="2000" dirty="0">
                <a:solidFill>
                  <a:srgbClr val="E6E6E6"/>
                </a:solidFill>
              </a:rPr>
              <a:t>3. Display attendance records in a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D8156-15B8-895B-A647-8C1B4F852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6580" y="2900361"/>
            <a:ext cx="7511845" cy="30678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C8FF"/>
                </a:solidFill>
              </a:rPr>
              <a:t>Step 9: Testing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E6E6E6"/>
                </a:solidFill>
              </a:rPr>
              <a:t>1. Run the application.</a:t>
            </a:r>
          </a:p>
          <a:p>
            <a:r>
              <a:rPr sz="2000" dirty="0">
                <a:solidFill>
                  <a:srgbClr val="E6E6E6"/>
                </a:solidFill>
              </a:rPr>
              <a:t>2. Verify face detection accuracy.</a:t>
            </a:r>
          </a:p>
          <a:p>
            <a:r>
              <a:rPr sz="2000" dirty="0">
                <a:solidFill>
                  <a:srgbClr val="E6E6E6"/>
                </a:solidFill>
              </a:rPr>
              <a:t>3. Check if attendance data is correctly stored.</a:t>
            </a:r>
          </a:p>
          <a:p>
            <a:r>
              <a:rPr sz="2000" dirty="0">
                <a:solidFill>
                  <a:srgbClr val="E6E6E6"/>
                </a:solidFill>
              </a:rPr>
              <a:t>4. Handle errors like camera not found or database issues.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53216-5085-2F94-7A0E-982F84AE3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0799" y="3429000"/>
            <a:ext cx="5588763" cy="25359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C8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E6E6E6"/>
                </a:solidFill>
              </a:rPr>
              <a:t>We have successfully built a Face Detection Attendance System in Java.</a:t>
            </a:r>
          </a:p>
          <a:p>
            <a:r>
              <a:rPr sz="2000">
                <a:solidFill>
                  <a:srgbClr val="E6E6E6"/>
                </a:solidFill>
              </a:rPr>
              <a:t>This project introduced:</a:t>
            </a:r>
          </a:p>
          <a:p>
            <a:r>
              <a:rPr sz="2000">
                <a:solidFill>
                  <a:srgbClr val="E6E6E6"/>
                </a:solidFill>
              </a:rPr>
              <a:t>- Java GUI (Swing/JavaFX)</a:t>
            </a:r>
          </a:p>
          <a:p>
            <a:r>
              <a:rPr sz="2000">
                <a:solidFill>
                  <a:srgbClr val="E6E6E6"/>
                </a:solidFill>
              </a:rPr>
              <a:t>- OpenCV integration</a:t>
            </a:r>
          </a:p>
          <a:p>
            <a:r>
              <a:rPr sz="2000">
                <a:solidFill>
                  <a:srgbClr val="E6E6E6"/>
                </a:solidFill>
              </a:rPr>
              <a:t>- Face detection with Haar cascades</a:t>
            </a:r>
          </a:p>
          <a:p>
            <a:r>
              <a:rPr sz="2000">
                <a:solidFill>
                  <a:srgbClr val="E6E6E6"/>
                </a:solidFill>
              </a:rPr>
              <a:t>- Attendance storage in CSV/Database</a:t>
            </a:r>
          </a:p>
          <a:p>
            <a:endParaRPr sz="2000">
              <a:solidFill>
                <a:srgbClr val="E6E6E6"/>
              </a:solidFill>
            </a:endParaRPr>
          </a:p>
          <a:p>
            <a:r>
              <a:rPr sz="2000">
                <a:solidFill>
                  <a:srgbClr val="E6E6E6"/>
                </a:solidFill>
              </a:rPr>
              <a:t>This can be extended with advanced features like face recognition.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C8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E6E6E6"/>
                </a:solidFill>
              </a:rPr>
              <a:t>In this project, we will build a Face Detection Attendance System using Java.</a:t>
            </a:r>
          </a:p>
          <a:p>
            <a:r>
              <a:rPr sz="2000">
                <a:solidFill>
                  <a:srgbClr val="E6E6E6"/>
                </a:solidFill>
              </a:rPr>
              <a:t>We will use IntelliJ IDEA, OpenCV, and JavaFX/Swing for GUI.</a:t>
            </a:r>
          </a:p>
          <a:p>
            <a:r>
              <a:rPr sz="2000">
                <a:solidFill>
                  <a:srgbClr val="E6E6E6"/>
                </a:solidFill>
              </a:rPr>
              <a:t>The system will detect faces and store attendance records.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C8FF"/>
                </a:solidFill>
              </a:rPr>
              <a:t>Tools &amp; Technologies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E6E6E6"/>
                </a:solidFill>
              </a:rPr>
              <a:t>- IntelliJ IDEA (IDE)</a:t>
            </a:r>
          </a:p>
          <a:p>
            <a:r>
              <a:rPr sz="2000" dirty="0">
                <a:solidFill>
                  <a:srgbClr val="E6E6E6"/>
                </a:solidFill>
              </a:rPr>
              <a:t>- Java Development Kit (JDK)</a:t>
            </a:r>
          </a:p>
          <a:p>
            <a:r>
              <a:rPr sz="2000" dirty="0">
                <a:solidFill>
                  <a:srgbClr val="E6E6E6"/>
                </a:solidFill>
              </a:rPr>
              <a:t>- OpenCV for Java</a:t>
            </a:r>
          </a:p>
          <a:p>
            <a:r>
              <a:rPr sz="2000" dirty="0">
                <a:solidFill>
                  <a:srgbClr val="E6E6E6"/>
                </a:solidFill>
              </a:rPr>
              <a:t>- JavaFX or Swing</a:t>
            </a:r>
          </a:p>
          <a:p>
            <a:r>
              <a:rPr sz="2000" dirty="0">
                <a:solidFill>
                  <a:srgbClr val="E6E6E6"/>
                </a:solidFill>
              </a:rPr>
              <a:t>- MySQL/SQLite (Database)</a:t>
            </a:r>
          </a:p>
          <a:p>
            <a:r>
              <a:rPr sz="2000" dirty="0">
                <a:solidFill>
                  <a:srgbClr val="E6E6E6"/>
                </a:solidFill>
              </a:rPr>
              <a:t>- Webcam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A284F-76EB-ABAD-1F97-5B3195D1D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3070" y="4131142"/>
            <a:ext cx="3459198" cy="1591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960B01-A734-19C7-90DB-B96F741BD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72000" y="4131142"/>
            <a:ext cx="4149214" cy="14535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C8FF"/>
                </a:solidFill>
              </a:rPr>
              <a:t>Step 1: Setting up IntelliJ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E6E6E6"/>
                </a:solidFill>
              </a:rPr>
              <a:t>1. Download and install IntelliJ IDEA.</a:t>
            </a:r>
          </a:p>
          <a:p>
            <a:r>
              <a:rPr sz="2000" dirty="0">
                <a:solidFill>
                  <a:srgbClr val="E6E6E6"/>
                </a:solidFill>
              </a:rPr>
              <a:t>2. Configure the Java SDK.</a:t>
            </a:r>
          </a:p>
          <a:p>
            <a:r>
              <a:rPr sz="2000" dirty="0">
                <a:solidFill>
                  <a:srgbClr val="E6E6E6"/>
                </a:solidFill>
              </a:rPr>
              <a:t>3. Create a new Java project.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3F4D8-40FE-BBE2-0892-54743AA6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6143" y="2911624"/>
            <a:ext cx="5513207" cy="2574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DBB285-5093-747B-B9E4-76953256F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70407" y="3075039"/>
            <a:ext cx="3060317" cy="20698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C8FF"/>
                </a:solidFill>
              </a:rPr>
              <a:t>Step 2: Installing OpenCV for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E6E6E6"/>
                </a:solidFill>
              </a:rPr>
              <a:t>1. Download OpenCV from the official website.</a:t>
            </a:r>
          </a:p>
          <a:p>
            <a:r>
              <a:rPr sz="2000" dirty="0">
                <a:solidFill>
                  <a:srgbClr val="E6E6E6"/>
                </a:solidFill>
              </a:rPr>
              <a:t>2. Extract files and add .jar to project libraries.</a:t>
            </a:r>
          </a:p>
          <a:p>
            <a:r>
              <a:rPr sz="2000" dirty="0">
                <a:solidFill>
                  <a:srgbClr val="E6E6E6"/>
                </a:solidFill>
              </a:rPr>
              <a:t>3. Configure native DLLs in VM options.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C273C-00D2-BE67-C677-37A0C06E4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264" y="2944147"/>
            <a:ext cx="6600825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C8FF"/>
                </a:solidFill>
              </a:rPr>
              <a:t>Step 3: Adding JavaFX or 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E6E6E6"/>
                </a:solidFill>
              </a:rPr>
              <a:t>1. Decide between JavaFX (modern UI) or Swing (simpler UI).</a:t>
            </a:r>
          </a:p>
          <a:p>
            <a:r>
              <a:rPr sz="2000" dirty="0">
                <a:solidFill>
                  <a:srgbClr val="E6E6E6"/>
                </a:solidFill>
              </a:rPr>
              <a:t>2. Add JavaFX libraries if chosen.</a:t>
            </a:r>
          </a:p>
          <a:p>
            <a:r>
              <a:rPr sz="2000" dirty="0">
                <a:solidFill>
                  <a:srgbClr val="E6E6E6"/>
                </a:solidFill>
              </a:rPr>
              <a:t>3. Set up a basic GUI window.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E2E1D-11B0-333F-738A-002759AE9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" y="2836795"/>
            <a:ext cx="5442214" cy="1981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5A259A-EE4D-EE2A-E0B4-A27039C25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55890" y="4975123"/>
            <a:ext cx="2593142" cy="15056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C8FF"/>
                </a:solidFill>
              </a:rPr>
              <a:t>Step 4: Capturing Webcam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E6E6E6"/>
                </a:solidFill>
              </a:rPr>
              <a:t>1. Use OpenCV's </a:t>
            </a:r>
            <a:r>
              <a:rPr sz="2000" dirty="0" err="1">
                <a:solidFill>
                  <a:srgbClr val="E6E6E6"/>
                </a:solidFill>
              </a:rPr>
              <a:t>VideoCapture</a:t>
            </a:r>
            <a:r>
              <a:rPr sz="2000" dirty="0">
                <a:solidFill>
                  <a:srgbClr val="E6E6E6"/>
                </a:solidFill>
              </a:rPr>
              <a:t> class.</a:t>
            </a:r>
          </a:p>
          <a:p>
            <a:r>
              <a:rPr sz="2000" dirty="0">
                <a:solidFill>
                  <a:srgbClr val="E6E6E6"/>
                </a:solidFill>
              </a:rPr>
              <a:t>2. Capture frames from the webcam.</a:t>
            </a:r>
          </a:p>
          <a:p>
            <a:r>
              <a:rPr sz="2000" dirty="0">
                <a:solidFill>
                  <a:srgbClr val="E6E6E6"/>
                </a:solidFill>
              </a:rPr>
              <a:t>3. Display live video in the GUI.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4D8E3-4AA9-AC18-05CD-C026AC96C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8193" y="2880852"/>
            <a:ext cx="6066503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000" b="1">
                <a:solidFill>
                  <a:srgbClr val="00C8FF"/>
                </a:solidFill>
              </a:rPr>
              <a:t>Step 5: Face Detection with Haar Cascades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E6E6E6"/>
                </a:solidFill>
              </a:rPr>
              <a:t>1. Load Haar cascade XML file for face detection.</a:t>
            </a:r>
          </a:p>
          <a:p>
            <a:r>
              <a:rPr sz="2000" dirty="0">
                <a:solidFill>
                  <a:srgbClr val="E6E6E6"/>
                </a:solidFill>
              </a:rPr>
              <a:t>2. Apply face detection on each frame.</a:t>
            </a:r>
          </a:p>
          <a:p>
            <a:r>
              <a:rPr sz="2000" dirty="0">
                <a:solidFill>
                  <a:srgbClr val="E6E6E6"/>
                </a:solidFill>
              </a:rPr>
              <a:t>3. Highlight detected faces with rectangles.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C8FF"/>
                </a:solidFill>
              </a:rPr>
              <a:t>Step 6: Attendance Storage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E6E6E6"/>
                </a:solidFill>
              </a:rPr>
              <a:t>We can store attendance in:</a:t>
            </a:r>
          </a:p>
          <a:p>
            <a:r>
              <a:rPr sz="2000" dirty="0">
                <a:solidFill>
                  <a:srgbClr val="E6E6E6"/>
                </a:solidFill>
              </a:rPr>
              <a:t>- CSV file (simple, lightweight)</a:t>
            </a:r>
          </a:p>
          <a:p>
            <a:r>
              <a:rPr sz="2000" dirty="0">
                <a:solidFill>
                  <a:srgbClr val="E6E6E6"/>
                </a:solidFill>
              </a:rPr>
              <a:t>- MySQL database (scalable)</a:t>
            </a:r>
          </a:p>
          <a:p>
            <a:r>
              <a:rPr sz="2000" dirty="0">
                <a:solidFill>
                  <a:srgbClr val="E6E6E6"/>
                </a:solidFill>
              </a:rPr>
              <a:t>- SQLite database (portable)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A3889-7D3A-9E7D-8DFC-7A10ECDB8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7755" y="3420684"/>
            <a:ext cx="7846141" cy="29702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465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Face Detection Attendance System in Java</vt:lpstr>
      <vt:lpstr>Introduction</vt:lpstr>
      <vt:lpstr>Tools &amp; Technologies Required</vt:lpstr>
      <vt:lpstr>Step 1: Setting up IntelliJ IDEA</vt:lpstr>
      <vt:lpstr>Step 2: Installing OpenCV for Java</vt:lpstr>
      <vt:lpstr>Step 3: Adding JavaFX or Swing</vt:lpstr>
      <vt:lpstr>Step 4: Capturing Webcam Input</vt:lpstr>
      <vt:lpstr>Step 5: Face Detection with Haar Cascades</vt:lpstr>
      <vt:lpstr>Step 6: Attendance Storage Options</vt:lpstr>
      <vt:lpstr>Step 7: Storing Attendance Data</vt:lpstr>
      <vt:lpstr>Step 8: Building the Complete Application</vt:lpstr>
      <vt:lpstr>Step 9: Testing the System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Swaroop Godbole</cp:lastModifiedBy>
  <cp:revision>2</cp:revision>
  <dcterms:created xsi:type="dcterms:W3CDTF">2013-01-27T09:14:16Z</dcterms:created>
  <dcterms:modified xsi:type="dcterms:W3CDTF">2025-08-18T04:29:21Z</dcterms:modified>
  <cp:category/>
</cp:coreProperties>
</file>