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Lorem ipsum dolor sit amet, consectetur adipiscing elit. Curabitur iaculis pellentesque blandit. Etiam volutpat ex eu nisi consequat, id condimentum ipsum ullamcorper. Praesent quis velit et magna eleifend commodo eu sed nibh. Proin vel fringilla massa. Morbi condimentum diam malesuada, hendrerit magna eget, vulputate neque. Aliquam porttitor magna id tristique eleifend. Phasellus ullamcorper arcu ac nunc aliquet pretium. Integer mi lorem, aliquet eu tincidunt at, convallis ac nunc. Sed in ultricies purus, tempor iaculis ipsum.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at ligula eget neque blandit interdum non et sapien. Nam felis arcu, molestie vitae bibendum non, fermentum et orci. Aliquam efficitur, dolor et placerat hendrerit, turpis sem semper eros, non porttitor massa justo et turpis. Nullam hendrerit faucibus tristique. Fusce non pharetra ante. In vulputate est sapien, vitae aliquet mauris euismod id. Nunc malesuada auctor condimentum. Orci varius natoque penatibus et magnis dis parturient montes, nascetur ridiculus mus. Cras nec pretium magna, id viverra lectus. Donec semper sagittis maximus.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Aenean vel varius magna. Curabitur varius consequat nunc eu porta. Nam fringilla faucibus velit quis bibendum. Vestibulum non nulla vel sem ultricies dapibus vitae eget nunc. Ut mi orci, tristique sed volutpat a, dictum et enim. Aenean id lectus id tellus luctus porttitor eget vel nulla. Aenean dignissim mauris a pellentesque blandit. Vestibulum mauris tortor, placerat sed lobortis auctor, vestibulum at enim. Aenean vitae dui consectetur, iaculis dui sit amet, dapibus mi.</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Curabitur iaculis, quam ac elementum aliquet, nulla ante consectetur elit, vel imperdiet quam massa non tortor. Ut lorem purus, tincidunt vitae massa at, elementum ultrices nisl. Praesent hendrerit lectus ac urna gravida, vitae suscipit lacus mollis. Aliquam tempor nisi in mi ullamcorper pharetra. Mauris sit amet aliquet orci, eget aliquet lacus. Praesent vehicula mi at lectus laoreet, vel lobortis massa malesuada. Nam finibus lobortis tortor. Integer pretium urna ut molestie imperdiet. Ut id interdum est. Nullam id faucibus justo. Suspendisse non consequat magna, et porttitor nisi.</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Suspendisse potenti. Donec rhoncus quam vitae auctor auctor. Duis ut arcu tempus, accumsan nisi in, bibendum enim. Donec non ultricies ipsum. Mauris in magna eget dui tincidunt venenatis vitae nec lectus. Nam elit nunc, aliquet sed massa id, mattis accumsan diam. Cras vel massa ultricies velit porttitor maximus.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Proin finibus libero lobortis mi commodo blandit. Aliquam porta malesuada libero. Vivamus a rutrum arcu, eu placerat ante. Nulla consectetur aliquet tempor. Aenean tempus gravida metus, sit amet semper est lacinia et. Sed eget erat nulla. Sed vitae eleifend nulla. Vivamus molestie efficitur ornare. Aliquam erat volutpat. Nam eu convallis nibh, ut posuere ante. Vivamus enim velit, iaculis in leo eu, suscipit eleifend ipsum. Suspendisse potenti. Quisque interdum ipsum quis lacus aliquam molestie.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Donec dictum pretium vulputate. Suspendisse tempus vitae odio non placerat. Donec imperdiet venenatis tellus, et consequat augue consectetur id. Donec molestie libero congue commodo commodo. Nulla vel felis at diam sollicitudin pellentesque. Integer et aliquam nisi, cursus bibendum nisl. Suspendisse tincidunt nec turpis a iaculis. Aliquam nec magna eget libero luctus lobortis id vel elit. Morbi maximus rhoncus ex ut consectetur. Curabitur vestibulum dictum lectus nec faucibus. Donec non sagittis massa, sit amet scelerisque felis. Quisque eget ex non leo tempus porttitor at ut ligula. Proin odio neque, vehicula at tempor sed, laoreet sed ipsum. Proin quis enim nec nisi auctor aliquet. Morbi sit amet nisl accumsan, fermentum quam vel, vehicula urna. Aenean molestie sit amet libero id venenatis.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Curabitur sit amet sem semper, iaculis ante ut, dapibus est. Mauris iaculis dui vitae augue semper placerat. Vivamus augue tellus, tristique ut auctor at, congue sed libero. Curabitur fermentum consequat ullamcorper. Donec tempor porttitor nibh, in luctus ligula commodo eget. Etiam et volutpat ex. Nunc et tellus lorem. Orci varius natoque penatibus et magnis dis parturient montes, nascetur ridiculus mus. Vivamus consequat sit amet turpis eget sagittis. Nunc aliquam dui sed tellus vestibulum consectetur vel sit amet turpis. In imperdiet quam eu sem venenatis suscipit.</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Ut pellentesque ullamcorper dolor ac dictum. Praesent in porta lorem. Fusce turpis ex, cursus vitae bibendum ac, tristique vitae quam. Aliquam odio lacus, interdum quis convallis nec, sagittis lacinia magna. Pellentesque ornare in turpis in mollis. Quisque consequat felis blandit leo laoreet, quis aliquet sem blandit. Duis tempus mattis egestas. Proin vehicula sem non mattis efficitur. Phasellus commodo eros elit, quis eleifend tortor interdum sit amet. Donec imperdiet dolor tortor, fermentum egestas eros bibendum nec. Nunc at metus eget turpis luctus lacinia. Maecenas vitae placerat lorem, sed vehicula ligula. Cras ut pharetra ex. Class aptent taciti sociosqu ad litora torquent per conubia nostra, per inceptos himenaeos.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Cras venenatis dolor ut eleifend efficitur. Pellentesque tincidunt eros a consequat sollicitudin. Vestibulum elementum dui ligula, vel pharetra libero sodales et. In hac habitasse platea dictumst. Suspendisse id sapien eget orci auctor vulputate. Vestibulum interdum pellentesque neque non bibendum. Mauris consectetur arcu et commodo finibus. Nunc sagittis feugiat mollis. Proin sed lobortis nunc. Etiam aliquet facilisis sem eu accumsan. Vestibulum quis justo accumsan quam rutrum iaculis. Ut eu tempor libero.</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Praesent non turpis tellus. Maecenas tempus nisi sed eros volutpat, sit amet pharetra justo molestie. Nam sit amet tortor imperdiet dolor tincidunt vulputate nec at mi. Mauris consequat velit vitae vestibulum congue. Proin viverra sodales mollis. Suspendisse fermentum ornare lacus, nec pretium nunc consequat et. Nullam in volutpat lorem. Donec commodo at purus in finibus. Suspendisse potenti. Aliquam bibendum nisi vitae justo elementum, at interdum orci imperdiet. Phasellus ullamcorper, erat non feugiat blandit, risus libero fringilla tortor, nec volutpat enim enim non neque. Donec feugiat accumsan lectus, imperdiet porta est hendrerit at. Quisque mollis quam in libero mattis, non rutrum metus rutrum. Cras vitae nunc sem. Sed accumsan, massa at interdum dapibus, orci turpis consequat ex, eget maximus dolor urna sed mi.</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Proin quis interdum neque, sed tincidunt orci. Maecenas in magna eget eros condimentum dapibus. Donec tincidunt ultrices nibh, eget sagittis nunc porta et. Aliquam bibendum elit ac mauris commodo vulputate. Duis tincidunt vel orci quis molestie. Pellentesque porttitor fermentum lorem, sit amet gravida odio eleifend eget. Proin maximus interdum commodo. Fusce ullamcorper nisl eu libero ullamcorper consequat. Donec vel sapien justo. Phasellus sagittis non nunc a gravida. Mauris rutrum lorem vestibulum lacus efficitur, ut pharetra elit iaculis. Suspendisse vulputate euismod maximus.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Curabitur et risus odio. Nunc accumsan sapien sit amet nisi consequat, non vulputate turpis laoreet. Quisque ac tellus non lorem tempus condimentum. Curabitur viverra tincidunt placerat. Donec feugiat eros ante, vel ultricies ante varius in. Vestibulum quis fringilla ante, non venenatis libero. Aenean sit amet ipsum ac neque auctor accumsan. Aenean finibus dictum bibendum. Vestibulum nec placerat arcu, vitae pharetra lectus. Aliquam quis purus ac purus scelerisque ultricies a ultricies diam. Fusce eget eleifend purus.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 turpis ante, convallis vitae laoreet ac, eleifend sit amet sem. In mollis fermentum lacus, ut bibendum orci facilisis in. Nam consequat sem at condimentum lacinia. Donec ac nisi mollis, tempus nisi sit amet, rutrum turpis. Suspendisse sed orci ut turpis tempor malesuada nec viverra mi. Praesent non sem nisl. Nulla eros nulla, dignissim nec eros eget, sollicitudin fermentum odio. Mauris eu elementum lacus. Aenean posuere lectus sed posuere posuere. Nam pulvinar eleifend maximus. Sed sit amet lectus condimentum, aliquet nisi quis, dapibus sem. Sed tempus lacinia malesuada. Vestibulum gravida, lacus vel congue maximus, velit arcu euismod mi, at porttitor erat nisl sed mi.</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Vestibulum dictum eros nisi, quis faucibus nulla pretium vitae. Cras finibus suscipit vehicula. In et suscipit erat. Suspendisse vel felis ac lorem commodo tincidunt nec ut orci. Donec magna quam, varius eu commodo at, pharetra quis est. Phasellus ut neque molestie, cursus tellus sit amet, blandit ante. Vivamus sit amet arcu eleifend, pharetra libero eget, tincidunt est. Vestibulum vitae laoreet augue, eu feugiat metus. Fusce congue vestibulum molestie. Nullam in viverra risus, ac ornare odio.</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Cras lacinia orci in dui egestas, nec convallis libero condimentum. Vestibulum id erat ut mauris ultrices pellentesque. Morbi semper risus erat, et ultricies ante faucibus sed. Fusce venenatis luctus tempus. Nam dignissim felis velit, vitae consequat tortor condimentum sed. Sed vitae risus sapien. Maecenas at imperdiet nunc. Donec scelerisque massa pulvinar, interdum tellus nec, aliquet arcu. Donec mauris nisi, pharetra et lacus in, elementum malesuada sapien. Aenean placerat, nisl ac euismod sollicitudin, est nibh imperdiet mi, eget condimentum est tortor id ipsum. Praesent gravida arcu quis volutpat pretium. Donec blandit fermentum ipsum sed fringilla. Maecenas in iaculis massa. Nulla facilisi. Nam vitae auctor risus. Curabitur varius porta sollicitudin.</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Praesent lobortis mauris sit amet ante luctus, eu ullamcorper libero congue. Quisque sagittis sapien sodales turpis consequat, eu suscipit nisl mattis. Donec sagittis nibh auctor ullamcorper bibendum. Nullam a justo leo. Vestibulum sollicitudin quis libero eu iaculis. Morbi vel nulla quis odio gravida dignissim. Donec tincidunt fringilla gravida. Praesent rutrum arcu enim, vitae pharetra dui scelerisque quis. Cras egestas erat eleifend enim commodo dictum. Praesent volutpat.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Fusce convallis ultrices ligula vel convallis. Mauris molestie purus dolor, sed mattis neque interdum quis. Nulla vel sagittis elit. Quisque vel sollicitudin diam. Maecenas porttitor, erat vitae imperdiet pulvinar, elit leo sollicitudin libero, sit amet interdum enim felis eu erat. Integer feugiat eget odio eu tincidunt. Class aptent taciti sociosqu ad litora torquent per conubia nostra, per inceptos himenaeos. Aliquam tristique porta lacus sed tincidunt. Morbi sit amet mattis ante. Phasellus eu vehicula ipsum. Mauris gravida odio quis dolor facilisis cursus. Quisque quis auctor augue. Nulla quam purus, accumsan tincidunt arcu quis, ultrices gravida est.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Maecenas porta interdum ligula eu molestie. Aliquam sed suscipit enim, in tincidunt ex. Cras nunc eros, posuere nec pulvinar ut, dictum sed dolor. Proin viverra turpis sapien, ut auctor sem egestas eu. Cras id urna eu turpis tincidunt consequat id in ante. Etiam odio ipsum, vehicula ultrices mauris vitae, efficitur malesuada nisi. Curabitur interdum tortor sit amet neque cursus fringilla. Sed eleifend, velit convallis tincidunt condimentum, urna justo commodo libero, et cursus velit est in elit. Aliquam rutrum risus eu sem varius, quis varius enim iaculis. Suspendisse ac ex sed purus pharetra laoreet.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Sed vel mi enim. Proin pretium nulla vitae urna tempus porta. Donec posuere est nisl, in pharetra nisi varius non. Phasellus tristique, dui ut vulputate placerat, urna ex venenatis nulla, vel dignissim nisi nibh gravida neque. Donec pharetra justo eget lobortis condimentum. Sed eleifend nisi nisl, in vestibulum tortor aliquet id. Suspendisse luctus varius purus tincidunt iaculis. Praesent ac pharetra elit. Suspendisse sit amet varius augue, quis malesuada ante. Vestibulum vel erat luctus, pellentesque mi posuere, maximus sapien. Suspendisse auctor sed felis ac vehicula. Nam placerat purus at tincidunt iaculis. Morbi quis facilisis dui, nec aliquet nulla. Suspendisse in nulla eget tortor tempus congue. Phasellus sed justo justo. Nulla dapibus fermentum arcu.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Nullam mattis magna in neque condimentum tincidunt. Phasellus efficitur condimentum tristique. Sed tincidunt sed sem eget efficitur. Nunc eros arcu, cursus ut ornare nec, dapibus vitae nisi. Cras a posuere tortor. Proin orci ipsum, dictum sed est id, mollis scelerisque libero. Pellentesque magna magna, ornare non dolor ut, porttitor egestas ligula. In hac habitasse platea dictumst. Mauris leo nisi, sollicitudin eu semper eu, interdum ac neque. Donec viverra ligula ac orci euismod finibus. Duis ultricies nibh sit amet massa dapibus viverra. Donec blandit posuere sapien in finibus. Aliquam consequat a diam vitae fermentum.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Aenean sollicitudin dolor mi, quis faucibus ex mattis in. Nullam quis urna auctor, imperdiet ex sed, imperdiet sem. Etiam vulputate tortor sit amet mauris sagittis, vitae aliquet arcu convallis. Fusce magna tortor, lobortis et ex id, pulvinar sollicitudin augue. Aenean maximus varius erat, ac tincidunt mauris aliquet vel. Nulla sit amet elit vel justo mattis vulputate. Nulla bibendum scelerisque nisl et venenatis. Class aptent taciti sociosqu ad litora torquent per conubia nostra, per inceptos himenaeos. Aenean eu sagittis magna, at iaculis neque. Pellentesque condimentum mi et lacus ultricies rutrum.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Aliquam pellentesque lacinia ante, efficitur consectetur ligula varius in. Phasellus vel lorem accumsan, scelerisque quam id, faucibus orci. Aenean in ullamcorper turpis, at tempor erat. Fusce luctus leo sit amet sodales malesuada. Sed pretium velit et leo auctor, eu ornare dolor efficitur. Nulla facilisi. Sed ante elit, interdum et luctus et, ullamcorper non quam. Maecenas mauris sapien, mattis et est in, tincidunt finibus enim.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Nullam purus lacus, porttitor eu velit eget, vestibulum tincidunt velit. Pellentesque scelerisque, diam ut interdum ultrices, purus est vestibulum purus, vel euismod ipsum nisi at velit. Praesent eu varius turpis, a sollicitudin nisl. Curabitur auctor vel nisl vitae blandit. In vitae ante ullamcorper, tempus tortor in, blandit tortor. Pellentesque habitant morbi tristique senectus et netus et malesuada fames ac turpis egestas. Aenean fringilla ornare nibh, egestas laoreet ex feugiat nec. Curabitur ac nulla massa. Donec ut mauris sit amet libero pretium porta quis non enim. Sed blandit pretium magna, sed eleifend nisi dignissim sit amet. Integer condimentum facilisis enim, ac sodales erat aliquam feugiat. Morbi ac erat nec justo molestie luctus. Class aptent taciti sociosqu ad litora torquent per conubia nostra, per inceptos himenaeos. Proin posuere, sem eget cursus suscipit, tortor sapien gravida leo, id tristique dolor augue sed purus. Suspendisse id libero nec eros convallis commodo at vel diam. Quisque maximus dui tellus, eu sodales leo venenatis nec.</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Aenean egestas nisl volutpat mi eleifend mollis. Suspendisse vitae magna in enim gravida porta vitae quis enim. Quisque hendrerit luctus eros eu tristique. Fusce vehicula tempus elit, sit amet consectetur quam interdum a. Duis gravida lectus ut libero bibendum imperdiet. Pellentesque commodo quam non pharetra consectetur. Mauris vitae sapien blandit, lobortis nisl at, faucibus est. Donec ut ligula neque. Pellentesque dictum massa ex, et ultricies dui ullamcorper ut. Fusce risus nunc, egestas sit amet commodo eu, blandit rutrum diam.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Phasellus elit turpis, mollis eu dictum at, pellentesque ac eros. Cras in porttitor dui. Donec interdum lacus sit amet elementum imperdiet. Integer non posuere orci. Class aptent taciti sociosqu ad litora torquent per conubia nostra, per inceptos himenaeos. Sed efficitur, felis quis tincidunt maximus, est lorem pellentesque ligula, vitae commodo lorem mauris egestas tellus. Phasellus commodo dui cursus sapien finibus tempor. Nam rhoncus eleifend condimentum. Mauris scelerisque in ligula vel consectetur. Quisque ornare lacus dui, eget posuere turpis aliquet a. Aliquam erat volutpat. Vivamus pellentesque porta fringilla. Ut tincidunt at leo sed placerat.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Etiam ultricies nulla vel nisl consectetur, vitae ultricies diam imperdiet. Aliquam et nisi vel tellus efficitur semper vitae in ipsum. Nunc sodales, felis quis faucibus tristique, velit lacus efficitur erat, vitae egestas est sem sodales risus. Suspendisse eu quam sed eros porttitor volutpat ut vel ipsum. Donec euismod, massa non blandit convallis, purus nisl imperdiet tellus, sed semper lacus est eu mi. Sed vestibulum molestie mattis. In fermentum imperdiet vulputate. Cras vitae magna at enim elementum feugiat. Fusce et justo et nisl lobortis tincidunt sit amet ut massa. Mauris sit amet massa ut enim viverra dictum vitae quis nibh. Quisque pretium ut magna varius mattis. Integer venenatis lacus justo, a sagittis augue ullamcorper ornare. Praesent nec sagittis massa. Proin a ex nec risus auctor convallis non at diam.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Vivamus pulvinar feugiat risus ut imperdiet. Phasellus vel velit vitae ante varius placerat. Aliquam sit amet vehicula augue. Aliquam quis diam suscipit, volutpat eros laoreet, vehicula nulla. Pellentesque habitant morbi tristique senectus et netus et malesuada fames ac turpis egestas. Nam ac suscipit leo. Class aptent taciti sociosqu ad litora torquent per conubia nostra, per inceptos himenaeos. Quisque et urna quis quam semper scelerisque. Proin viverra libero ipsum. Cras et eros iaculis, accumsan metus id, scelerisque enim. Phasellus ex velit, tincidunt ac dapibus quis, sagittis sit amet elit.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Interdum et malesuada fames ac ante ipsum primis in faucibus. Nullam semper sed turpis ac porta. Quisque non justo vitae urna luctus pellentesque vel fringilla quam. Nunc nisi tortor, consequat vel justo ac, lobortis fringilla sapien. Phasellus fringilla vehicula sollicitudin. Nulla facilisi. Donec euismod imperdiet condimentum. Sed a aliquam odio. Class aptent taciti sociosqu ad litora torquent per conubia nostra, per inceptos himenaeos. Quisque eleifend tristique lacus, et lacinia tortor condimentum quis. Pellentesque euismod elit et lectus tincidunt commodo. Aliquam ut magna sed felis dignissim tempus. Cras bibendum ipsum quis dui pharetra, auctor egestas ligula volutpat. Praesent at metus viverra, tincidunt lacus sed, pharetra metus. Donec venenatis orci lobortis interdum varius.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Duis non ligula sit amet ex vestibulum tempus. Praesent eu dui risus. Morbi tempor interdum turpis, vel convallis libero commodo vel. Praesent in velit sit amet leo maximus commodo. Pellentesque nunc augue, pulvinar eget nisi in, pharetra ornare orci. Nunc semper molestie odio in porta. Interdum et malesuada fames ac ante ipsum primis in faucibus. Etiam eget lectus non eros sagittis elementum. Morbi nibh massa, pulvinar eu venenatis non, ultrices at ligula. Donec sem arcu, interdum sit amet odio ac, venenatis varius tortor. Fusce luctus justo nec enim tincidunt, ac eleifend arcu tristique. In hac habitasse platea dictumst. Sed sit amet fringilla dolor. Nunc sed magna rhoncus, ornare nibh et, volutpat lectus. Vestibulum at massa ligula. Aenean eu magna sed justo commodo lacinia porta vel ante.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Ut vel dapibus eros, faucibus hendrerit massa. Nulla commodo elit sit amet magna pharetra, eget scelerisque massa pharetra. Morbi viverra nulla ut nisi convallis laoreet. Praesent in fringilla eros, eu tempor nisi. Fusce accumsan suscipit nisi. Proin rhoncus sem dui, sed eleifend diam sollicitudin quis. Sed est risus, gravida vitae orci quis, dictum varius mi. Suspendisse tristique blandit sapien, vitae scelerisque metus fermentum dapibus. Nullam aliquam ex at mollis semper. Sed ultrices in augue at vestibulum. Proin ornare neque at ipsum efficitur dictum. Pellentesque accumsan neque dapibus, porttitor arcu eget, molestie lorem. Suspendisse in lacus nunc. Nullam condimentum diam sit amet eros condimentum, eu malesuada odio dapibus.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Maecenas rutrum urna dapibus lacus facilisis, nec pharetra nisl varius. Nullam lobortis venenatis aliquet. Aliquam ac urna efficitur, semper orci ac, fringilla sapien. Morbi nisi purus, ultricies a dui a, ultricies viverra tortor. Ut neque lectus, malesuada at ipsum ut, congue pulvinar nisi. Morbi rhoncus cursus urna eu ullamcorper. Mauris finibus purus non sapien semper, vitae aliquet ligula lacinia.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Vivamus accumsan efficitur venenatis. Phasellus nec fringilla justo, sed euismod odio. Fusce convallis, nisi id ultrices ultricies, erat nunc dignissim tellus, rutrum cursus ligula erat quis eros. Duis tortor massa, tempus et fermentum ac, fermentum efficitur ante. Cras sodales non odio eget sagittis. Vivamus eget tempus lorem, a iaculis diam. Sed rutrum, nibh sed vehicula scelerisque, lorem mauris dapibus erat, et tincidunt est est nec urna. Sed erat nisi, ultrices eget accumsan sit amet, eleifend quis metus.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Cras nec mi id tortor pellentesque malesuada. Nulla lacinia libero libero, eget aliquet ante venenatis nec. Cras ut purus vitae lorem lobortis aliquam. Nulla dignissim gravida turpis nec faucibus. Nullam non rhoncus nisl, quis laoreet sem. Nullam erat ligula, dignissim ac maximus at, commodo vel massa. Suspendisse interdum vel neque a mattis. Aliquam dictum urna finibus, dapibus sapien at, dictum sem. Donec risus sem, lobortis nec congue dictum, vestibulum sit amet ipsum. Vivamus in bibendum elit. Integer vel enim eget magna dictum dapibus vel in dolor.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Lorem ipsum dolor sit amet, consectetur adipiscing elit. Praesent commodo ac sapien molestie ultrices. Phasellus lobortis elit nisl, eu porttitor lacus vehicula vitae. Orci varius natoque penatibus et magnis dis parturient montes, nascetur ridiculus mus. Lorem ipsum dolor sit amet, consectetur adipiscing elit. Praesent risus nunc, aliquet quis ante ac, aliquet lacinia elit. Praesent in felis a diam convallis fringilla non non purus. Fusce viverra, nunc eget lacinia gravida, tortor sapien malesuada dolor, at facilisis lectus quam ac lectus. Morbi dapibus vestibulum orci ut rhoncus. Curabitur sed ipsum sed nisi tincidunt vehicula. In ultrices arcu id neque tempor maximus. Aenean vel leo hendrerit, pellentesque justo eu, auctor felis. Etiam mollis enim vitae dui euismod, nec tincidunt urna vulputate. Nunc tempus tempor lacus vel sollicitudin. Morbi aliquam mauris dictum lorem ultrices, sit amet ornare magna dignissim.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Fusce id enim mauris. Sed et urna accumsan, dictum justo nec, consectetur quam. Maecenas varius lorem magna, non finibus turpis fringilla a. Sed lorem urna, pellentesque a nisl congue, lobortis eleifend risus. Praesent sollicitudin dui at tempor aliquet. Duis venenatis, nisi sit amet mattis faucibus, sapien orci pulvinar ex, ac hendrerit purus lectus eget lacus. Duis quis dui ac nibh consequat elementum. Proin et posuere lectus. Aenean ac lobortis eros. Etiam hendrerit felis ex, vitae imperdiet nulla vestibulum 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Vivamus imperdiet nisl mauris, sit amet malesuada erat mollis vel. Nam vulputate orci a venenatis maximus. Nulla egestas volutpat magna quis porttitor. Duis facilisis egestas metus, nec vehicula nulla condimentum eu. Cras accumsan dapibus aliquam. Curabitur vel elit augue. Etiam scelerisque urna sapien, a tempus diam egestas at. Maecenas egestas convallis dui, id hendrerit odio fermentum eu. Proin hendrerit ipsum quis erat interdum porta. Fusce in finibus sem. In commodo eu massa maximus tempus. Proin ut laoreet magna, in aliquam ligula.</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Nullam vitae sagittis lectus. Fusce sem lectus, hendrerit nec tellus sit amet, porttitor porta erat. Fusce sollicitudin lobortis feugiat. Donec vitae nisl eget libero bibendum aliquam quis quis nisl. Vivamus mollis, massa eget viverra imperdiet, velit ligula mollis orci, et interdum purus diam nec nisi. Sed auctor orci ut risus laoreet, et lobortis diam varius. Sed congue, turpis vitae semper congue, magna metus tempus lorem, ac sagittis ante ipsum sit amet orci. Nulla efficitur vulputate elit, tristique vestibulum leo interdum non.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Quisque maximus auctor leo, eu lacinia turpis ullamcorper ut. Aliquam ornare elementum dapibus. Sed eget vestibulum magna. Mauris dapibus risus in lacinia interdum. Etiam sit amet ex arcu. Aliquam a fermentum lacus. Suspendisse arcu orci, mattis eu posuere in, condimentum non massa.</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Sed varius metus id congue tempor. Vivamus sagittis, sem sed fringilla accumsan, est ipsum auctor leo, eu eleifend orci ex a ex. Aenean congue dapibus libero a porta. Praesent at vehicula magna. Etiam vitae dignissim metus. Fusce tincidunt faucibus dui, a elementum nisi. Quisque egestas arcu quis nunc lacinia, eu vulputate nisi sodales.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mattis ac turpis ut dapibus. Nullam tempor rhoncus orci, vel laoreet lorem facilisis at. Integer luctus sed enim vel viverra. Praesent non neque eu dui blandit aliquam eget sit amet nunc. Suspendisse bibendum enim eu diam sagittis, et varius arcu porta. Donec fringilla vulputate nisi, tristique egestas dui commodo sit amet. Nullam quis lectus non nibh varius bibendum. Donec interdum risus eget urna pulvinar, a tempor orci viverra.</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Nam vel tempor metus. Ut blandit finibus justo vel viverra. Aliquam erat volutpat. Maecenas consequat, urna sed feugiat ullamcorper, est orci mollis enim, eget pharetra tellus lorem elementum lectus. Donec ut leo imperdiet, commodo nunc quis, egestas orci. Orci varius natoque penatibus et magnis dis parturient montes, nascetur ridiculus mus. In hac habitasse platea dictumst. Vivamus nisi urna, ultricies id velit non, pharetra pretium neque. Nulla pretium fringilla nibh vel ultrices. Vestibulum sit amet tellus nec dolor lobortis ultricies.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Morbi faucibus, diam sed posuere luctus, tellus sapien maximus erat, non tristique magna mauris vitae velit. Cras semper nulla enim, eget molestie leo consequat et. Duis tempus dui non nisl volutpat pulvinar. Proin consectetur arcu at mattis tincidunt. Integer finibus turpis bibendum, tincidunt ligula eu, venenatis diam. Aenean sollicitudin dolor nisl, quis rutrum nibh vestibulum sed. Nam sit amet varius massa.</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Aenean vel nibh vestibulum, tristique ex non, congue augue. Vivamus ac diam tellus. Vestibulum egestas odio ut purus porta, sit amet ultrices nibh rhoncus. Etiam consectetur turpis semper mauris fringilla egestas. Orci varius natoque penatibus et magnis dis parturient montes, nascetur ridiculus mus. Etiam aliquam facilisis purus, sit amet consectetur tortor sollicitudin vel. Ut vitae metus tempus, tempor diam ac, imperdiet ligula.</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id sem eros. Nulla venenatis purus risus, ultricies facilisis neque sollicitudin quis. Nunc sodales mauris justo, ut auctor purus elementum id. Proin sit amet odio vitae purus blandit condimentum. Vestibulum quam ligula, rhoncus vel nisl in, pellentesque ullamcorper diam. Donec sapien lectus, venenatis nec sagittis aliquam, lobortis sit amet sem. Sed sit amet velit convallis, scelerisque magna eget, hendrerit sem. Cras ultrices neque non risus tempus, sed porttitor sem scelerisque. Fusce ac orci at est placerat ullamcorper et vitae libero. Mauris imperdiet dolor non augue laoreet, non blandit purus gravida. Vivamus quis felis in erat semper lacinia. Sed in varius odio, a ornare nisi. Morbi feugiat luctus risus, non porttitor ante vulputate eu.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Mauris sed interdum ex. Etiam accumsan laoreet libero. Praesent nec ullamcorper velit. Proin eleifend vel velit ultricies tincidunt. Maecenas quis varius lectus, ac maximus nulla. Nunc sapien sapien, bibendum ut magna non, euismod accumsan purus. Quisque pharetra aliquam leo, quis eleifend lacus fermentum in. Morbi consectetur iaculis nulla, faucibus eleifend elit porttitor elementum. Fusce turpis quam, porttitor ut maximus in, interdum eget elit. Cras quam felis, viverra quis condimentum vitae, hendrerit sed magna. Lorem ipsum dolor sit amet, consectetur adipiscing elit. Donec eget eros mollis, finibus leo non, tristique magna. Vivamus nec accumsan lacus. Aliquam diam nunc, iaculis et dolor vel, consectetur hendrerit justo.</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Aliquam nibh lacus, eleifend vel nisl ac, dictum gravida nunc. Nunc tempor ipsum et luctus malesuada. In suscipit ullamcorper hendrerit. Phasellus porta, diam quis blandit semper, mi libero bibendum massa, quis euismod mi sem et purus. Ut scelerisque velit nec est mattis, sit amet fermentum velit consectetur. In efficitur arcu at neque tincidunt sagittis. Pellentesque habitant morbi tristique senectus et netus et malesuada fames ac turpis egestas.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Nullam vehicula ut nunc sed dictum. Etiam vehicula fringilla lectus, non faucibus massa euismod id. Quisque porta vel dui ut commodo. Sed fringilla sodales felis. Etiam non ante scelerisque, feugiat sapien fringilla, condimentum libero. Donec a sapien vitae nisl vestibulum maximus. Nam commodo suscipit quam, at imperdiet dolor tempor at. Lorem ipsum dolor sit amet, consectetur adipiscing elit.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Aenean at consectetur nisi. Vestibulum et gravida leo. Vestibulum risus erat, maximus eu egestas quis, tincidunt vel tortor. Proin vel malesuada ante, eget congue nisl. Donec tempus, odio quis consequat consectetur, enim elit pretium justo, quis feugiat nisl ex facilisis lorem. Cras ultrices elementum dui et ultricies. Vestibulum eget euismod sem. Vivamus tincidunt vulputate sodales. Ut metus leo, pretium at gravida quis, lobortis non sapien. Cras id est eleifend, tristique metus mattis, pellentesque lectus.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Donec justo dui, pellentesque a felis et, tristique vehicula eros. Fusce auctor urna et posuere consequat. Mauris dapibus, quam non pulvinar rutrum, nunc urna auctor quam, id commodo tellus erat vitae ipsum. Fusce tellus massa, aliquam eu tempus a, dignissim ut nisl. Vivamus ullamcorper tellus et accumsan convallis. Nunc dapibus molestie lectus, ut bibendum tortor eleifend a. Duis cursus consequat lacus. Integer sodales neque sem, ullamcorper ultrices dui pellentesque sed. Vestibulum ante ipsum primis in faucibus orci luctus et ultrices posuere cubilia curae; Suspendisse varius facilisis fermentum. Etiam vitae feugiat ex. Mauris convallis mi in facilisis maximus. Fusce ornare, turpis rhoncus pellentesque ullamcorper, sem sem convallis lacus, id mollis dolor nisi at est.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Nullam magna nisl, tincidunt auctor massa vitae, scelerisque vestibulum neque. Quisque in iaculis felis. Aliquam eget bibendum sem, a molestie nibh. Etiam enim ligula, luctus et mi in, facilisis suscipit lacus. Nunc id scelerisque risus. Quisque nec cursus ligula, iaculis faucibus leo. Nunc cursus est eu egestas dignissim. Cras pellentesque, nunc et vehicula convallis, nisl ligula porta tortor, sit amet bibendum mi nisl eu sapien. Integer fringilla tellus pretium diam sollicitudin, nec maximus tortor condimentum. Vivamus ut nibh odio. Integer semper vitae sem quis hendrerit. Praesent vitae nulla vel nisl consequat sagittis non eleifend enim. In aliquet congue orci convallis pharetra. Duis turpis nunc, accumsan a orci eget, feugiat sagittis dolor.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Nullam interdum arcu et orci vulputate fringilla. Sed tortor turpis, commodo et ipsum at, lobortis condimentum orci. Aliquam erat volutpat. Sed non dictum felis, sit amet pretium augue. Donec suscipit posuere quam et ultrices. Integer eleifend interdum lorem a iaculis. Nullam pharetra libero ipsum. In lacus lorem, efficitur venenatis ipsum a, mollis hendrerit mauris. Etiam ac diam nec diam consequat suscipit. Phasellus elementum libero id felis laoreet eleifend. Mauris ac arcu sagittis, interdum nisl eu, suscipit nunc. Morbi tristique et lorem eu pharetra. Aliquam neque lacus, suscipit sit amet varius a, suscipit quis quam. Donec non hendrerit lectus.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 varius massa vitae pulvinar venenatis. Nunc ultrices nunc vel orci mattis congue. Duis vel lorem in eros consequat congue. Morbi arcu nisl, luctus vitae lectus quis, euismod ultricies tortor. Quisque sem enim, porta in erat nec, maximus luctus enim. Quisque pellentesque lacinia turpis. Nulla fermentum sit amet magna nec scelerisque. Cras rutrum posuere magna eget tincidunt. Nam eu lobortis sem, vel tristique lorem. Donec vestibulum dui vel nisi convallis, a scelerisque quam vehicula. Cras a augue eu enim iaculis pretium. Donec elementum porttitor arcu quis iaculis. Proin luctus nibh non nisi facilisis, convallis convallis sem commodo. Integer rutrum nisi vitae nisi mattis, volutpat maximus purus aliquam.</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Nam libero nisl, vehicula in efficitur quis, egestas ut libero. Aliquam erat volutpat. Cras ac erat et justo mollis porttitor. Pellentesque turpis felis, dapibus non tortor quis, tincidunt feugiat augue. Lorem ipsum dolor sit amet, consectetur adipiscing elit. Suspendisse a tristique dolor. Nam feugiat leo sit amet volutpat consequat. Etiam mauris dolor, venenatis vehicula hendrerit eu, rhoncus eu nibh. Ut ut neque felis. Sed iaculis dolor ut nibh sodales mollis. Duis eget laoreet dui. Nunc porta nisi in odio porta, quis condimentum purus interdum. Pellentesque tincidunt, libero eget semper placerat, nisi mauris commodo ligula, a suscipit odio neque a dui.</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Donec in risus tristique, fringilla orci quis, fermentum neque. Donec sollicitudin feugiat blandit. Praesent eu ante non lacus molestie imperdiet. Pellentesque lacus erat, interdum a tincidunt et, facilisis at nisl. Maecenas tempus, nisi in rutrum placerat, magna ligula commodo mi, sit amet gravida quam ante eu ex. Nullam nisl orci, vehicula vitae nisi non, viverra varius arcu. Fusce eget elementum lorem, in fermentum ipsum. Class aptent taciti sociosqu ad litora torquent per conubia nostra, per inceptos himenaeos. Curabitur suscipit laoreet orci ut semper. Integer molestie justo euismod mattis vulputate. Nunc sit amet massa vel metus tristique pharetra. Integer pellentesque nisi vitae ipsum faucibus, nec ultrices dolor tincidunt. Donec vel urna cursus libero suscipit commodo quis ac nunc.</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Aenean pharetra finibus dolor nec vulputate. Phasellus et metus cursus, interdum sem suscipit, convallis ipsum. Suspendisse potenti. Suspendisse metus sapien, scelerisque sed placerat ac, auctor ut quam. Duis at sem vestibulum, interdum massa venenatis, sodales tortor. Maecenas vitae erat lorem. Mauris nisl elit, convallis nec lectus quis, gravida placerat elit.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Sed semper velit non metus commodo porta. Maecenas vitae nunc a leo laoreet pretium. Praesent at mauris ut neque eleifend dignissim. Nulla eu lacinia lacus. Fusce dictum odio id tempor iaculis. Suspendisse sit amet feugiat ex. Suspendisse posuere lacus est, at posuere odio tempor at. Aenean egestas orci at tincidunt interdum. Phasellus euismod tempus leo sit amet mollis. Donec ipsum nisl, tincidunt eu eros nec, laoreet iaculis mauris. Aenean egestas nisl ut pharetra convallis.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Praesent dictum sem et leo commodo imperdiet. Vivamus in nisi vitae justo eleifend lacinia sit amet a enim. Aliquam erat volutpat. Quisque libero leo, lacinia a aliquam ac, vehicula et massa. Fusce ac neque hendrerit, vehicula neque quis, maximus diam. Vivamus id lectus vel risus mollis interdum. Nulla vestibulum in eros vitae suscipit. Sed sit amet quam mollis, vehicula sem eget, feugiat lectus. Etiam non viverra arcu. Mauris hendrerit et justo at lobortis. Nam ipsum velit, rutrum vel urna eget, mollis maximus lorem. Duis cursus interdum orci eget suscipit. Donec nec vestibulum enim. Sed diam massa, vulputate at nisl vel, tincidunt feugiat quam.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Nam aliquet dolor nec enim dapibus, in blandit leo feugiat. Nunc pellentesque pellentesque nulla, id molestie sem finibus eu. Pellentesque quis magna dolor. Cras porta justo lorem, eu laoreet justo ultrices non. Aliquam varius malesuada sapien vel scelerisque. Praesent mattis commodo tempus. Maecenas id venenatis ante. Ut cursus sed velit sed dictum. Nullam quis risus ut velit ullamcorper euismod quis eu nisi. Proin convallis vulputate purus, ac feugiat arcu condimentum nec.</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Nam eget nisl mattis nulla convallis luctus. Vivamus vulputate magna vitae tortor tristique, id varius ex tristique. Phasellus pulvinar, lacus at suscipit lobortis, nulla leo fringilla lacus, at imperdiet arcu nunc at nisi. Donec non ornare elit. Curabitur mauris nibh, blandit id venenatis scelerisque, laoreet et diam. Suspendisse potenti. Phasellus mattis egestas odio, non dignissim mauris eleifend in. In hac habitasse platea dictumst. Cras in facilisis ex. Etiam nunc sem, accumsan quis purus vel, pulvinar faucibus magna. Nulla iaculis augue vitae augue sodales volutpat. Mauris auctor pellentesque neque, eget facilisis ex. Mauris ipsum libero, ullamcorper nec pulvinar nec, ultrices vitae nisi.</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hac habitasse platea dictumst. Vivamus porttitor elementum finibus. Fusce in nibh vel odio molestie gravida. Maecenas vehicula pellentesque diam, vel volutpat nisl ornare sit amet. Vestibulum dapibus pellentesque tincidunt. Vestibulum porttitor, purus et molestie ultrices, urna magna lobortis purus, a porta dui nisi vel arcu. Phasellus vestibulum augue a rhoncus maximus. Nam efficitur quis risus eu sagittis.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Nam lobortis eros tortor, sit amet posuere libero hendrerit vitae. Mauris in erat quam. Phasellus nec magna ac sapien dignissim venenatis. Integer condimentum, sapien eget dictum egestas, nisl augue venenatis tellus, ut viverra est sapien nec risus. Duis vel magna non tortor feugiat accumsan tempor in erat. Maecenas placerat mi et euismod condimentum. Cras ligula quam, commodo non cursus id, gravida id ipsum. Maecenas faucibus metus justo, at tempor orci mollis a. Integer eleifend porttitor erat, vitae dictum tortor maximus at. Suspendisse feugiat felis eu rutrum faucibus. Suspendisse consequat odio at orci faucibus, in finibus nisi posuere. Nam molestie commodo nisl, id semper erat commodo nec. Phasellus sit amet urna porttitor, posuere dui nec, mattis leo. Sed mauris sapien, dignissim nec velit non, efficitur hendrerit nulla. Mauris vitae efficitur tellus. Proin id molestie ligula.</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Sed ultricies tincidunt mi, sit amet consequat diam vehicula et. Phasellus venenatis turpis arcu, quis ultrices felis venenatis ut. Curabitur non ipsum tellus. Aliquam erat volutpat. Sed consequat viverra dolor, at egestas augue tincidunt ac. Nunc et tincidunt lacus, id porttitor lorem. Suspendisse potenti.</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Curabitur congue nec ante nec rhoncus. Morbi dapibus finibus nibh imperdiet vulputate. Aliquam vitae sem malesuada, viverra est sed, varius ipsum. Mauris lacinia justo sed ipsum consequat molestie. Sed sodales, eros in pretium tempus, mauris orci sagittis felis, vitae pretium turpis ex in sem. Suspendisse non malesuada libero. Maecenas tellus elit, consequat quis urna pellentesque, consequat posuere magna. Nunc dui ante, rhoncus ut odio eu, luctus pellentesque velit.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Ut ac turpis sem. Morbi vitae nulla non ipsum cursus sollicitudin. Etiam tincidunt a elit non consectetur. Aenean enim ante, dapibus vel enim eu, viverra porttitor tortor. Vestibulum pharetra sem vehicula, varius dolor varius, venenatis mi. Donec laoreet odio vel neque varius, eu tincidunt magna sollicitudin. Nunc lectus urna, volutpat ac suscipit vitae, imperdiet a dolor. Donec quis magna ac diam blandit ultrices. Donec lobortis, metus eu lobortis iaculis, sapien enim placerat orci, at dapibus nulla magna a urna. Nulla pulvinar massa sed enim hendrerit tempor.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Nunc sagittis, est et bibendum venenatis, urna lectus sodales sem, sit amet volutpat orci urna vel velit. Integer sed lacus porttitor tellus interdum hendrerit. Mauris magna elit, congue eget eros eget, finibus aliquet arcu. In eleifend ornare nisl, sed laoreet ipsum elementum malesuada. Vestibulum in semper lorem, a sagittis neque. In hac habitasse platea dictumst. Sed varius iaculis imperdiet. Maecenas mattis viverra tellus eu varius. Etiam euismod odio ac imperdiet malesuada.</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Proin eget tempor lectus. Sed in urna ut turpis ultricies egestas. Pellentesque fermentum, mauris ac mattis efficitur, tortor mauris tempor dolor, ut hendrerit lacus erat ut elit. Mauris congue ligula eget magna condimentum ultricies. Morbi scelerisque lobortis orci vitae tempus. Pellentesque habitant morbi tristique senectus et netus et malesuada fames ac turpis egestas. Donec commodo feugiat ullamcorper. Nunc pellentesque neque eu nunc lacinia auctor.</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 bibendum fringilla elit, a aliquam diam ornare eget. Quisque a diam nunc. Vivamus ac nunc sem. Nulla a risus vel ex lacinia malesuada ut quis felis. Fusce auctor sodales felis, et sodales dolor porta sit amet. Phasellus pellentesque tellus quam. Morbi suscipit, ex at porta iaculis, lectus mi ultrices mi, in scelerisque ipsum est a metus. Quisque vitae varius lacus. Morbi ac quam laoreet, dapibus ipsum accumsan, porttitor mauris. Vivamus non purus quis dui fringilla interdum quis in odio. Suspendisse placerat lectus quis convallis varius. Vestibulum ante ipsum primis in faucibus orci luctus et ultrices posuere cubilia curae; Maecenas ex lacus, vestibulum sit amet iaculis tempus, faucibus vel erat. Aliquam dapibus at nisi porta rhoncus.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Mauris tristique vulputate congue. Praesent efficitur vestibulum metus, nec rutrum arcu. Curabitur non dui vitae enim bibendum lobortis sit amet nec justo. Nulla lobortis, erat vel aliquet euismod, est libero aliquet velit, nec venenatis velit sem a erat. Curabitur pharetra eros et nunc egestas, eu interdum turpis iaculis. Nunc vulputate malesuada magna et mattis. Integer a nisi gravida, tincidunt risus et, pharetra eros. Curabitur bibendum, arcu eget congue commodo, massa libero feugiat ante, eget pretium metus sem a mi. Ut sodales turpis eget diam congue porta. Ut a dui malesuada, dignissim augue sed, tristique lectus. Nam et sollicitudin sapien, vitae condimentum leo. Duis pulvinar lobortis nunc, non ornare nisi blandit a. Phasellus eget velit id sem posuere interdum eu eu magna. Ut fringilla ultricies nunc. Duis placerat sit amet nisl eu semper. Donec scelerisque tempus ligula, blandit imperdiet tortor rhoncus vitae.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Vestibulum viverra id nulla non finibus. Sed condimentum sodales purus sed interdum. In consequat erat velit, at interdum nulla tristique non. Fusce congue, purus eu vulputate condimentum, augue leo vulputate nibh, quis efficitur felis lectus at dui. Sed in lacus vehicula, vulputate metus ut, lacinia nunc. In consequat nibh id risus accumsan porttitor. Vivamus in felis felis. Proin aliquam sapien interdum elit fringilla pretium. Maecenas sed ornare dolor.</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Duis nec nisl tincidunt nisi convallis rutrum. Mauris fermentum, est non semper aliquet, enim erat consectetur lorem, ac feugiat odio enim placerat lectus. Praesent tristique libero nec nisl auctor, at sagittis est blandit. Curabitur eu metus malesuada, dapibus quam sed, facilisis sapien. Sed leo sem, egestas vel dolor quis, congue faucibus nulla. Aliquam porttitor dolor odio, quis porttitor tellus dignissim a. Nulla tincidunt blandit viverra. Vivamus leo mi, vestibulum semper porta consectetur, aliquet quis ligula. Maecenas accumsan justo a sodales malesuada.</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Duis sed tempor lectus, a varius ante. Duis mollis ligula ut varius iaculis. Donec et lacus in tellus vestibulum ullamcorper. Nulla sit amet justo in leo pretium vulputate. Nullam ut vulputate urna. Ut gravida magna et mi placerat, quis dictum urna luctus. Ut at mollis ligula. Aenean rutrum mi eu tortor vulputate lacinia. Vestibulum quis erat nisl. Suspendisse hendrerit placerat lectus, in interdum dui condimentum nec.</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Nullam sit amet arcu id elit fringilla porttitor non sed lorem. Integer sed lectus orci. Aenean at venenatis metus, ut condimentum odio. Sed in erat sit amet eros accumsan placerat eu at velit. Suspendisse potenti. Proin imperdiet pretium dolor a dapibus. Nunc sagittis erat nec leo vestibulum, in varius libero ullamcorper. Nam turpis ipsum, fringilla sed blandit condimentum, varius laoreet enim. Fusce at ante ullamcorper, consequat ante et, mollis mi. Maecenas arcu enim, tincidunt sed facilisis tristique, blandit quis lectus. Integer gravida enim eu ultricies auctor. Curabitur gravida, turpis ut auctor interdum, arcu tortor pulvinar risus, id vehicula dui nisi vitae sem. Nulla vulputate dui ac diam mollis posuere. Aenean ut malesuada eros. Etiam a elit nec neque facilisis lobortis eget vel tortor.</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Nullam scelerisque neque ac vehicula imperdiet. Donec bibendum mollis erat nec finibus. Quisque at malesuada massa, et pharetra ligula. Morbi tincidunt ligula et pretium euismod. Aenean at leo et diam iaculis suscipit. Vestibulum rhoncus odio leo, eu tristique tellus egestas non. Praesent libero leo, bibendum at lorem vitae, maximus mollis eros. Nullam molestie sapien in nibh vulputate suscipit.</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Aliquam ac pellentesque nisl. Nullam nec dui vel ipsum tincidunt dignissim. Suspendisse ultricies vestibulum urna, et dignissim risus laoreet eget. Donec velit augue, cursus sit amet augue sit amet, scelerisque gravida magna. Nunc tristique rutrum ex sit amet egestas. Curabitur quis est id dolor fringilla fringilla eget bibendum arcu. Etiam non interdum lectus. Nulla quis aliquet eros. Cras dictum nisi sit amet purus egestas, ut mattis leo finibus. Aenean mattis ligula nec cursus blandit. Donec nec fermentum diam, a lacinia velit. Proin et ipsum dui. Maecenas non ante mauris.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Donec quis rhoncus lorem, semper varius est. Nulla porta eros lacinia tempor posuere. Cras rutrum justo at massa pharetra, viverra viverra lorem ornare. Phasellus eget orci convallis, fringilla quam in, posuere eros. Nam ullamcorper quis nunc sed ultrices. Pellentesque eu nunc id turpis sollicitudin elementum. Aenean congue enim orci, in vestibulum orci porta ut.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Nulla eu sem varius risus egestas fermentum. Mauris lobortis, purus id iaculis dictum, enim magna imperdiet neque, in placerat ligula est vel libero. Suspendisse auctor accumsan accumsan. Donec non massa id augue bibendum cursus. Fusce lorem dolor, fringilla nec tincidunt non, posuere et erat. Curabitur ultricies augue at accumsan auctor. Nulla et diam leo. Duis commodo justo turpis, sit amet molestie felis gravida ac. Sed vel arcu semper, tincidunt purus sit amet, placerat justo.</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Praesent suscipit sagittis augue, id blandit nisl consectetur vel. Morbi molestie nunc sed ex porta convallis. Etiam ultrices sodales justo, ut dictum quam fermentum ut. Phasellus vitae viverra velit, a condimentum ligula. Duis lobortis interdum rutrum. Suspendisse eget enim eget est mattis eleifend eget vitae ipsum. Pellentesque vitae ante justo. Maecenas auctor orci tortor, id consectetur ipsum iaculis vel. Nullam sed risus eu libero lacinia commodo ac id nunc. Ut blandit cursus aliquet. Praesent sit amet facilisis sem, ac vulputate felis. Aenean volutpat eros justo, id ullamcorper leo lacinia non. Vestibulum diam felis, gravida non enim ut, accumsan venenatis ligula. Praesent a dui lacinia, dignissim sapien non, volutpat turpis. Sed rhoncus porttitor est vel fringilla.</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Interdum et malesuada fames ac ante ipsum primis in faucibus. Nunc pellentesque felis quis dictum elementum. Nulla a convallis nulla, vitae ornare quam. Ut aliquet vestibulum odio nec pharetra. Aliquam sit amet tristique libero. Cras porttitor leo in turpis tincidunt, vel auctor lectus tristique. Phasellus egestas luctus mattis. Class aptent taciti sociosqu ad litora torquent per conubia nostra, per inceptos himenaeos. Donec ornare gravida faucibus. Mauris ac mauris ut sapien porttitor porttitor sed scelerisque odio.</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Cras porta vehicula eros vel pretium. Nulla eleifend tempus augue ac euismod. Mauris blandit sem in nisl luctus, eu posuere ante semper. Aenean vel accumsan dui. Integer eu erat massa. In pretium porttitor justo, in gravida erat cursus sed. Nam vel eleifend velit. Pellentesque vitae justo ut ante interdum fringilla ut vel nisl. Etiam egestas tellus et quam tempor, at efficitur justo pulvinar. Suspendisse ac ornare eros. Donec elementum odio ut dapibus tempus. Nullam nec scelerisque arcu. Aliquam non pretium dolor. Aenean feugiat commodo orci, eu accumsan neque euismod vel. Nullam hendrerit vehicula tellus sit amet sollicitudin.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Integer turpis metus, cursus sodales malesuada ut, imperdiet non lacus. Fusce et ultricies tellus. Phasellus a condimentum nulla. Mauris vestibulum efficitur leo. Donec ut augue fermentum, cursus nisl eu, bibendum ipsum. Sed tempus, nibh ac rutrum feugiat, neque metus tempor nisi, quis tristique libero mauris a lacus. Donec nec accumsan dolor, sodales tincidunt tortor. Donec at diam pretium, congue felis id, egestas nisi. Duis ultrices pellentesque mollis. Quisque hendrerit nulla nec purus efficitur iaculis. Mauris vulputate suscipit odio, ac condimentum sapien placerat non. Etiam at massa et mauris pretium bibendum. Quisque ornare scelerisque risus, pellentesque ornare sapien mattis non. Vivamus cursus dui in finibus dictum. Curabitur suscipit, quam in venenatis rhoncus, diam urna molestie mi, sed elementum neque leo et magna. Cras vel justo vitae enim posuere convallis.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Aliquam vel ullamcorper nulla. Vivamus nec erat vulputate, hendrerit magna at, venenatis elit. Praesent non lectus vitae ligula tristique mollis. Nullam at faucibus arcu, ut bibendum velit. Nunc dapibus mattis nisi, convallis lobortis enim vestibulum quis. Sed id rhoncus sapien, nec euismod mi. Duis eget diam sit amet leo dictum elementum. Maecenas nec nisi nec nibh venenatis ornare sed nec purus. Sed dapibus aliquet est at blandit. Suspendisse mollis ante et porta aliquam.</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Duis semper, ex eu ultrices ultrices, eros est gravida orci, nec pulvinar turpis turpis non felis. Nullam fringilla metus ut quam elementum, nec ultricies lectus finibus. Vivamus lacinia lacus non sollicitudin ornare. Mauris id leo non ante porta dictum quis ut elit. Aenean diam lorem, pellentesque sit amet consequat vel, sodales eu nibh. Ut justo ipsum, ullamcorper at erat a, congue iaculis est. Integer in viverra odio. Cras mollis urna et arcu pharetra vehicula. Aenean sed mauris cursus, fringilla nisi id, venenatis est.</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Vivamus ullamcorper rutrum arcu non luctus. Vivamus mattis diam est. Cras vel vehicula erat, vel hendrerit massa. Nunc lacus ligula, mattis eu ultrices a, mollis a est. Nunc lobortis viverra elit quis scelerisque. Fusce luctus ultricies rutrum. Nulla facilisi. Mauris ac nunc est. Etiam tincidunt finibus magna ac mollis. Vestibulum tempus laoreet laoreet. Sed posuere ipsum ac tellus pulvinar ornare. Nulla sit amet imperdiet nulla, nec viverra ex. Mauris commodo lectus ut bibendum mattis. Proin ut auctor nisl. Maecenas vehicula arcu eu facilisis feugiat. In quis congue libero.</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Vestibulum interdum nisi nec feugiat sollicitudin. Vestibulum ut sollicitudin massa, ut consequat eros. Nulla ac tellus nec est posuere pellentesque. Duis erat justo, semper ut congue quis, commodo in orci. Morbi non pretium risus. Quisque bibendum nunc nec tempus euismod. In porttitor quam eu justo ultricies, non posuere dui eleifend. Pellentesque habitant morbi tristique senectus et netus et malesuada fames ac turpis egestas. In dignissim, ligula et egestas dictum, risus nisi viverra ex, ac cursus sem nisi eget urna. Aliquam eros urna, mollis eu eleifend sit amet, mollis ac leo.</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Integer tempus elit feugiat ligula varius tristique. Cras mattis ultrices erat sit amet pretium. Duis at ante varius, pretium elit accumsan, ornare urna. Suspendisse convallis sapien elit, a convallis orci finibus ut. Aliquam erat volutpat. Donec ac sem eu metus molestie pretium. Mauris sed fermentum urna, ac malesuada leo. Maecenas id risus dictum, mollis tortor sit amet, euismod arcu. Class aptent taciti sociosqu ad litora torquent per conubia nostra, per inceptos himenaeos. Morbi congue orci metus, ut pretium magna dignissim at. Fusce ut massa diam. Pellentesque id tincidunt tellus, sed rhoncus risus. Phasellus fermentum, nulla et porttitor lobortis, erat nunc pellentesque lacus, a rhoncus sapien lorem vel eros. In hac habitasse platea dictumst.</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Phasellus ac finibus quam. Vestibulum ac ex nisl. Mauris in neque eget dui convallis eleifend ut sit amet arcu. In ut justo quis odio cursus semper. Curabitur eget libero id mauris pulvinar commodo. Nam at justo consequat, tincidunt odio et, accumsan arcu. Donec tortor dui, egestas et odio eu, bibendum dictum lacus. Curabitur in imperdiet velit. Morbi pharetra libero a ipsum faucibus dictum in et tortor. Donec fermentum nulla vitae ante dignissim ornare non quis neque. Morbi id arcu vel massa euismod sollicitudin. Donec libero purus, efficitur at metus at, consectetur consectetur nisi. Suspendisse potenti. Vestibulum sit amet tortor in arcu sollicitudin ultrices sit amet vel felis.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Donec sed pretium justo. Pellentesque habitant morbi tristique senectus et netus et malesuada fames ac turpis egestas. Nunc dictum et diam ac dignissim. Aenean vel orci vel neque commodo rhoncus. Vestibulum ut leo faucibus, sollicitudin nibh quis, egestas augue. Nulla nec neque vitae arcu laoreet mattis ut at tellus. Nunc pellentesque fringilla ultricies. Integer nec euismod est, non semper est.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Sed sit amet eleifend mauris. Duis ligula lectus, luctus id placerat id, eleifend id nibh. Nam euismod, nibh ac mattis blandit, lectus leo auctor est, non bibendum nunc libero pretium neque. Nulla suscipit diam eu mi pellentesque dictum. Quisque vitae vehicula mi, at aliquam est. Nunc suscipit non elit eu tincidunt. Proin iaculis erat ac volutpat semper. Pellentesque dignissim, arcu vitae consectetur laoreet, ligula tellus placerat quam, ac blandit nisi nisl at purus. Maecenas malesuada nulla in scelerisque varius. Suspendisse consectetur purus efficitur rhoncus lobortis. Aenean ligula metus, ullamcorper quis ornare ac, faucibus non mauris. Aenean vestibulum dui non ultrices tempor. Phasellus tempus purus non mauris sodales, vitae laoreet ligula facilisis. Suspendisse auctor lorem ut volutpat interdum. Quisque interdum dolor fermentum ligula congue dapibus. Donec vel tellus egestas, sagittis nibh ac, lobortis erat.</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Quisque vehicula magna in nibh varius pulvinar. Ut imperdiet et lorem at mollis. Aenean arcu ex, luctus at urna ut, lacinia tempor mi. Sed varius elementum ligula a volutpat. Aenean iaculis ligula tortor, vel ullamcorper odio maximus id. Pellentesque habitant morbi tristique senectus et netus et malesuada fames ac turpis egestas. Aenean odio nunc, tempor eu nisl vitae, pulvinar mollis purus. Aliquam rutrum nunc ac arcu egestas volutpat.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Cras a interdum ex. Aenean ultrices blandit ante, id vestibulum erat dictum tristique. Aenean non aliquet diam, sed luctus leo. Aliquam erat volutpat. In hendrerit augue ut efficitur venenatis. Vivamus a nisl eget ligula cursus malesuada a eget felis. Sed vel justo accumsan, egestas odio id, elementum turpis. Aliquam cursus nulla elit, eget auctor nisl fermentum eu. Etiam et est condimentum justo interdum laoreet in et arcu. Donec iaculis purus turpis, et convallis enim dignissim sollicitudin. Nunc placerat vulputate tellus at suscipit. Pellentesque lacinia lobortis luctus. Nunc pulvinar, libero in egestas consequat, nibh tellus volutpat velit, vitae pellentesque nisl augue vitae est.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Sed suscipit lacus ac pellentesque congue. Suspendisse blandit sem sed scelerisque semper. Pellentesque ut quam et sapien ultricies sollicitudin. Aliquam erat volutpat. Aenean sed viverra nibh. Suspendisse pellentesque auctor nulla eget euismod. Fusce nec ultricies leo. Pellentesque ac pharetra nisi, nec efficitur quam. Vestibulum ante dui, efficitur laoreet lectus vel, interdum ultricies purus. Sed a massa condimentum, finibus lectus et, laoreet turpis. Aliquam consequat pulvinar lorem, et condimentum nulla. Ut finibus placerat fermentum. Morbi tincidunt in eros ut ultricies. Sed lacinia bibendum nisl, vitae egestas ex sagittis nec. Integer a accumsan neque. Curabitur a faucibus purus.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Integer libero nunc, dignissim eu volutpat non, porta sit amet nulla. Aenean nec mollis leo. Sed congue iaculis molestie. Phasellus dictum justo ante, eget ornare justo sagittis et. Sed lobortis mi non sapien bibendum maximus. Phasellus eget aliquam arcu. Vivamus congue fringilla felis, a semper mi pellentesque eu. Lorem ipsum dolor sit amet, consectetur adipiscing elit. Integer vitae sapien bibendum, bibendum nibh eget, pulvinar augue. Nullam volutpat vestibulum massa ac rutrum. Suspendisse lobortis lectus ac sem maximus eleifend. Sed dapibus accumsan lacinia. Nulla placerat interdum fringilla.</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Interdum et malesuada fames ac ante ipsum primis in faucibus. Aliquam nec ante sit amet enim ultrices varius. Pellentesque finibus ipsum ut orci facilisis, a ultrices sem condimentum. Aliquam convallis erat lacus, sed suscipit urna pretium vel. Sed sagittis volutpat massa, ac elementum lacus consectetur pellentesque. Aenean dignissim, est sed accumsan ornare, tortor diam finibus neque, id suscipit erat odio at leo. In aliquet ipsum quis erat luctus, ac tempus odio luctus. Ut auctor mi placerat, suscipit neque quis, pretium ligula. Vivamus mattis consectetur nunc. Sed ut libero imperdiet, rutrum neque id, commodo justo. Quisque venenatis gravida pellentesque. Suspendisse elit orci, elementum id aliquet eu, mollis ut tortor.</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Quisque non eleifend ipsum. Sed massa neque, lacinia in maximus sollicitudin, placerat eu elit. Praesent in ligula ac neque sagittis eleifend non eget nisi. Ut ac posuere quam. Nam in laoreet arcu. Quisque ullamcorper felis ut faucibus condimentum. Etiam volutpat porta eros ac pretium. Praesent ac neque orci. Pellentesque sed purus eu eros sagittis pulvinar et cursus libero. Mauris viverra bibendum dolor, a feugiat metus placerat eu. Cras vitae maximus tellus, ac faucibus nulla. Proin at nunc et nisi cursus malesuada ut non eros.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Morbi a consectetur turpis, sed pretium dolor. Donec vitae tortor at odio cursus malesuada. Suspendisse consectetur nunc eget nunc convallis, feugiat viverra lorem condimentum. Sed vel lectus sed magna bibendum varius. Phasellus vitae ultrices nunc. Donec accumsan turpis et molestie sagittis. Quisque convallis posuere sem vel maximus. Maecenas rhoncus condimentum nisi a gravida. Vestibulum ante ipsum primis in faucibus orci luctus et ultrices posuere cubilia curae;</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Aliquam congue vulputate tincidunt. Vivamus porta libero velit, quis placerat ipsum blandit id. Aenean metus nulla, congue eget nisi vitae, mattis pharetra felis. Duis pulvinar in neque at pellentesque. Sed ut velit tincidunt, rhoncus mauris quis, ullamcorper leo. Fusce placerat nunc nec lectus molestie, in pulvinar nisl semper. Mauris a nisl congue, fringilla justo nec, convallis purus. Duis euismod dictum ante. Nam pulvinar euismod magna sed consequat. Cras dictum erat tellus, eget lacinia ligula porttitor a. Phasellus aliquam, risus quis feugiat ullamcorper, ligula nisi mollis orci, vitae porta metus urna et mauris. Nullam ultricies malesuada leo ut sollicitudin. Phasellus scelerisque nunc euismod semper euismod. Nunc scelerisque ornare fermentum. Suspendisse sed consectetur mi.</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Mauris elementum condimentum eros, a hendrerit est egestas a. Quisque pharetra leo quis mauris bibendum, eu viverra leo accumsan. Nulla quis neque ut massa facilisis lacinia. Aliquam scelerisque arcu eu nunc ultrices pretium. Vestibulum hendrerit augue in suscipit consectetur. Aliquam rutrum egestas aliquet. Fusce in metus id velit cursus pulvinar ac et enim. Aliquam maximus sollicitudin imperdiet. Donec dignissim, justo at euismod blandit, odio nisl mollis urna, ut feugiat sem lacus ut quam. Etiam eu urna sollicitudin, finibus dolor eget, eleifend erat. Aliquam magna felis, sodales sed imperdiet laoreet, consequat non eros. Sed at malesuada libero.</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Etiam sagittis sapien id pretium euismod. Donec sed erat ut magna aliquet viverra ac at diam. Nullam eget leo bibendum mi tempus ultricies. Sed at nibh vehicula, euismod sapien vitae, facilisis mauris. Integer eget diam mauris. Praesent id eleifend leo, vitae condimentum eros. Cras mattis cursus nulla, sit amet facilisis elit ornare et. Nullam sit amet lobortis erat. In interdum, odio a tristique gravida, neque felis elementum augue, nec dictum est justo pulvinar mauris. Mauris nibh justo, fringilla non ex id, scelerisque laoreet libero. Mauris eget turpis tempus, ultrices turpis et, dignissim turpis. Aenean non tincidunt purus. Vivamus commodo ultricies mattis.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Aenean interdum erat in dolor ornare, tincidunt maximus leo iaculis. Phasellus bibendum nisi odio, consectetur placerat mauris placerat ac. Integer velit quam, tincidunt id eros quis, commodo venenatis purus. Suspendisse potenti. Proin vehicula et lorem vel tempus. Sed lacus magna, dapibus at ante non, euismod porta dui. Phasellus ultrices eleifend augue, id gravida elit faucibus et. Nullam sagittis porttitor libero quis congue. Aliquam velit ipsum, rutrum ac faucibus eleifend, cursus cursus ligula.</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Pellentesque et vestibulum lacus. Phasellus congue, sem ac hendrerit fringilla, sem dolor euismod mi, at malesuada augue mi sed justo. Vivamus dictum nulla tortor, et molestie nibh pharetra at. Pellentesque gravida tortor pellentesque risus mollis rhoncus. Curabitur vestibulum quis lectus non vulputate. Fusce vehicula, nunc nec imperdiet pharetra, ipsum magna ultricies justo, eget rutrum risus ligula non diam. Proin posuere fringilla scelerisque. Nunc ac mauris in turpis efficitur porttitor. Proin iaculis nunc eu felis sodales, eu rutrum ligula congue. Curabitur sit amet eleifend ex, sit amet viverra ante. Nullam et nisi non felis cursus egestas quis quis nisi. Donec aliquam tellus in finibus maximus.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Cras at nisi felis. Sed vitae ullamcorper mauris, et eleifend libero. In hac habitasse platea dictumst. Vestibulum a velit et enim interdum convallis. Curabitur faucibus consectetur dignissim. Proin pharetra orci non leo commodo sollicitudin. Nulla imperdiet purus vel malesuada porta. Interdum et malesuada fames ac ante ipsum primis in faucibus. Aliquam felis nunc, porta id felis quis, elementum ultrices ligula. Lorem ipsum dolor sit amet, consectetur adipiscing elit. Fusce ultrices massa eget nulla efficitur vestibulum. Nam ullamcorper dui scelerisque felis semper aliquam. Morbi ac rutrum tortor, eu egestas eros.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Mauris sed risus risus. Mauris vitae urna porttitor ipsum suscipit ultrices. Fusce accumsan quam ligula, ut malesuada risus tincidunt vitae. Nullam tortor ligula, pretium in elementum ut, malesuada in magna. Pellentesque commodo posuere auctor. Nulla vel ipsum vel ex tristique imperdiet sed at mi. Duis non mi eu mauris porttitor malesuada. Maecenas ut gravida elit. Duis ullamcorper elementum mi, ut tincidunt lorem dignissim nec. Integer sagittis metus quis libero congue vulputate. Interdum et malesuada fames ac ante ipsum primis in faucibus. Suspendisse mi ipsum, aliquet et placerat at, ultricies nec nulla. Aenean tincidunt nibh ac arcu ultricies, sit amet hendrerit quam imperdiet. Phasellus porta aliquet nisl, ac tristique erat lacinia a. In volutpat turpis quis elementum tincidunt. Fusce lobortis fermentum venenatis.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Proin elementum sed ligula eget ultricies. Suspendisse nec efficitur nisl, nec maximus ex. Pellentesque nec pharetra enim. Nam imperdiet quam eu tortor dictum rutrum. Vivamus ex purus, semper sit amet consectetur in, ornare et enim. Donec eu metus lectus. Pellentesque consectetur leo id lectus luctus, ut commodo ligula aliquet. Aliquam facilisis nisi non tortor congue faucibus.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Nam iaculis dapibus pharetra. Maecenas fermentum purus eget ultrices vestibulum. In sem leo, consequat eget tincidunt eu, lacinia sollicitudin libero. Nam nec mollis nulla, pharetra blandit turpis. Aenean iaculis id sapien non convallis. Proin eget arcu sed arcu luctus sodales. Ut ullamcorper quam et ante sodales pharetra. Morbi in risus et mauris hendrerit ultricies. Integer at elit facilisis, eleifend leo pellentesque, aliquet eros. Etiam sapien metus, feugiat at viverra id, gravida a eros.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Suspendisse dignissim sed turpis placerat vehicula. Sed a finibus mauris. Praesent imperdiet vel augue ac fringilla. Sed lobortis dolor in lacus pellentesque finibus. Nam ut odio facilisis, lobortis purus in, venenatis velit. Quisque eu lorem mauris. Integer sem justo, sodales sed mollis vitae, suscipit sit amet eros. Nulla facilisi. Morbi sed velit vel est auctor cursus. Proin eu accumsan mauris. Integer laoreet eros nec nisl aliquam efficitur. Nam lacinia est vel eros convallis, ac congue est lobortis.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Proin enim diam, gravida ut dapibus dapibus, convallis eget ex. Phasellus efficitur tempor porttitor. Nulla a auctor diam. Praesent ultricies magna ornare fringilla hendrerit. Aliquam ut elementum justo, vitae vulputate augue. Donec a condimentum enim. Ut quis tincidunt enim, ut lobortis ante. Pellentesque at quam sit amet purus bibendum condimentum. Nam commodo eleifend cursus. Donec turpis odio, porta vitae aliquam ac, commodo in turpis. Aliquam viverra elit at velit egestas commodo. Morbi sagittis ut dui sed maximus. Phasellus id augue nisl. Quisque posuere finibus varius. Fusce aliquam magna at metus consectetur fermentum. Sed in pulvinar ligula, ac pellentesque orci.</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Proin non libero eu tortor hendrerit dictum vel a neque. Nunc a elementum ipsum, congue pellentesque ex. Cras vitae nunc congue, faucibus magna eget, fringilla nibh. Class aptent taciti sociosqu ad litora torquent per conubia nostra, per inceptos himenaeos. Nunc sed condimentum lorem. Ut fermentum erat vel dolor rhoncus, sit amet dignissim dolor ultrices. Pellentesque vel lorem orci. Vivamus non congue turpis. Aliquam erat volutpat. Maecenas faucibus erat sed hendrerit consectetur.</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Vestibulum nunc massa, mollis non sapien in, posuere mattis justo. Fusce aliquam velit elit, non blandit risus porta sit amet. Praesent faucibus pellentesque nibh, pellentesque accumsan urna euismod non. Etiam aliquet pharetra dolor sed hendrerit. Etiam luctus quis enim scelerisque lacinia. Nam commodo odio ac purus blandit congue. Nullam eu dapibus nunc. Praesent non sem pharetra, pellentesque sapien at, semper nisl. Donec nunc tellus, cursus et odio et, tristique viverra elit. Sed dictum nulla metus, nec feugiat est dignissim id. Maecenas scelerisque accumsan iaculis. Vivamus elementum ultrices eleifend. Morbi et odio quis magna laoreet dictum. Fusce fringilla odio eu sapien placerat pellentesque.</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Donec varius semper risus, a ultricies velit tincidunt sed. Sed condimentum ac leo vitae cursus. Vestibulum erat leo, sagittis vehicula blandit eget, porttitor eu erat. Proin ante ex, efficitur sed ullamcorper ut, dapibus eget nisl. Vivamus est nibh, congue vel feugiat et, vulputate a nunc. Phasellus rhoncus elementum tortor et ullamcorper. Curabitur quis purus dui. Aliquam erat volutpat. Ut eu dictum mi. Aenean scelerisque accumsan ipsum vel pellentesque. Cras consectetur felis et ex gravida, eu ultricies tortor tempor. Aenean sed auctor nisl. Mauris sit amet magna ut dolor congue tempor. Morbi augue purus, sagittis a porttitor nec, sagittis ac metus.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Mauris eu dignissim enim. Mauris dapibus sapien in mi tincidunt, in ultrices leo euismod. Aliquam non sodales ante. In pharetra neque sed eros aliquam posuere. Aenean eu mi euismod nisi pellentesque hendrerit eu et dolor. Vivamus et magna fringilla, dapibus ligula sit amet, bibendum urna. In lacinia elit mollis est maximus, quis malesuada dui pretium. Nullam vestibulum orci nec elit aliquet volutpat. Fusce a justo sit amet urna ullamcorper pellentesque commodo vitae metus. Nullam tellus justo, commodo a molestie lobortis, malesuada ac nisi. Nulla facilisi. Aenean sed enim id urna laoreet congue. Curabitur id massa ut sem facilisis fringilla ac sed diam. Sed fringilla mauris vitae elementum iaculis.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Morbi maximus scelerisque congue. Ut in dictum tortor. Nulla et turpis vitae enim posuere vestibulum non at odio. Donec rutrum lectus ac orci hendrerit porta. Maecenas mollis vulputate sem, eget viverra magna hendrerit eu. Aliquam sed fringilla magna, quis feugiat nisl. Ut vitae dolor ornare, gravida magna eget, venenatis nulla. Curabitur in efficitur elit. Etiam lacinia dictum tellus. Vivamus condimentum arcu vitae lacinia molestie. Ut vehicula dignissim sapien, ut varius sapien molestie in.</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Nunc id nisl eu leo faucibus egestas. Cras varius ut sem non feugiat. Aliquam tempus tincidunt sapien et malesuada. Praesent ut commodo turpis. Maecenas et facilisis leo. Maecenas lacinia purus at volutpat volutpat. Pellentesque sodales tempor mattis. In feugiat vestibulum ligula, ac sodales neque imperdiet vel. Fusce elementum ex ipsum, facilisis vestibulum arcu suscipit id. Proin efficitur orci justo, id viverra orci semper eu. Praesent lacinia ipsum ornare leo lacinia blandit.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