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73B7E84-B754-4ED5-A75B-4A2C72B9FFDB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EE1F0ED-26D5-48A8-A0A5-CB638DCCD1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NAAN MUDHALVAN PROJECT 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ELECTRICITY CONSUMPTION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BY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K.SWAATHI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Screenshot (5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643314"/>
            <a:ext cx="4643470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DATA VISUALIZATION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SHEETS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sheet 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14488"/>
            <a:ext cx="4038600" cy="4500594"/>
          </a:xfrm>
        </p:spPr>
      </p:pic>
      <p:pic>
        <p:nvPicPr>
          <p:cNvPr id="6" name="Content Placeholder 5" descr="sheet 7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1714488"/>
            <a:ext cx="4038600" cy="44306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DATA VISUALIAZATION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SHEETS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sheet 9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1714488"/>
            <a:ext cx="4038600" cy="4429156"/>
          </a:xfrm>
        </p:spPr>
      </p:pic>
      <p:pic>
        <p:nvPicPr>
          <p:cNvPr id="6" name="Content Placeholder 5" descr="sheet 1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714488"/>
            <a:ext cx="4038600" cy="442915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DATA VISUALIZATION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SHEETS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sheet 1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4038600" cy="4572032"/>
          </a:xfrm>
        </p:spPr>
      </p:pic>
      <p:pic>
        <p:nvPicPr>
          <p:cNvPr id="6" name="Content Placeholder 5" descr="sheet 1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4876" y="1643050"/>
            <a:ext cx="4038600" cy="457203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STORY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STORY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story sheet 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4038600" cy="4500594"/>
          </a:xfrm>
        </p:spPr>
      </p:pic>
      <p:pic>
        <p:nvPicPr>
          <p:cNvPr id="6" name="Content Placeholder 5" descr="story sheet 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43050"/>
            <a:ext cx="4038600" cy="450059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SRORY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STORY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story sheet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8229600" cy="471490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DASHBOARD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DASHBOARD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ashboard 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4038600" cy="4500593"/>
          </a:xfrm>
        </p:spPr>
      </p:pic>
      <p:pic>
        <p:nvPicPr>
          <p:cNvPr id="8" name="Content Placeholder 7" descr="dashboard 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43050"/>
            <a:ext cx="4038600" cy="450059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DASHBOARD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DASHBOARD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ashboard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8229600" cy="471490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PERFORMANCE TASTNG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DEMO STORY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ublish st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8229600" cy="478634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PERFORMANCE TESTING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SHEET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Screenshot (4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1612"/>
            <a:ext cx="8229600" cy="457203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PERFORMANCE TESTING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DEMO DASHBOARD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Publish dashboard 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4038600" cy="4572031"/>
          </a:xfrm>
        </p:spPr>
      </p:pic>
      <p:pic>
        <p:nvPicPr>
          <p:cNvPr id="7" name="Content Placeholder 6" descr="Publish dashboard 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43050"/>
            <a:ext cx="4038600" cy="457203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ELECTRICITY CONSUMPTION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(4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01" y="2080163"/>
            <a:ext cx="5534798" cy="3658111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PERFORMANCE TESTING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DEMO DASHBOARD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Publish dashboard 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14488"/>
            <a:ext cx="4038600" cy="4286280"/>
          </a:xfrm>
        </p:spPr>
      </p:pic>
      <p:pic>
        <p:nvPicPr>
          <p:cNvPr id="6" name="Content Placeholder 5" descr="Screenshot (42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714488"/>
            <a:ext cx="4038600" cy="428628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WEB INTEGRATION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HTML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14488"/>
            <a:ext cx="4038600" cy="4500594"/>
          </a:xfrm>
        </p:spPr>
      </p:pic>
      <p:pic>
        <p:nvPicPr>
          <p:cNvPr id="6" name="Content Placeholder 5" descr="HTML 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714488"/>
            <a:ext cx="4038600" cy="450059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WEB INTEGRATION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Screenshot (47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14488"/>
            <a:ext cx="4038600" cy="4500594"/>
          </a:xfrm>
        </p:spPr>
      </p:pic>
      <p:pic>
        <p:nvPicPr>
          <p:cNvPr id="6" name="Content Placeholder 5" descr="HTML 3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714488"/>
            <a:ext cx="4038600" cy="442915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42911" y="5388936"/>
            <a:ext cx="6643734" cy="1469064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rgbClr val="C00000"/>
                </a:solidFill>
                <a:latin typeface="Algerian" pitchFamily="82" charset="0"/>
              </a:rPr>
              <a:t>TEAM MEMBERS:</a:t>
            </a:r>
          </a:p>
          <a:p>
            <a:r>
              <a:rPr lang="en-IN" sz="1600" dirty="0" smtClean="0">
                <a:solidFill>
                  <a:srgbClr val="C00000"/>
                </a:solidFill>
                <a:latin typeface="Algerian" pitchFamily="82" charset="0"/>
              </a:rPr>
              <a:t>K.DIVYA</a:t>
            </a:r>
          </a:p>
          <a:p>
            <a:r>
              <a:rPr lang="en-IN" sz="1600" dirty="0" smtClean="0">
                <a:solidFill>
                  <a:srgbClr val="C00000"/>
                </a:solidFill>
                <a:latin typeface="Algerian" pitchFamily="82" charset="0"/>
              </a:rPr>
              <a:t>M.JEYAMUNEESWARI</a:t>
            </a:r>
          </a:p>
          <a:p>
            <a:r>
              <a:rPr lang="en-IN" sz="1600" dirty="0" smtClean="0">
                <a:solidFill>
                  <a:srgbClr val="C00000"/>
                </a:solidFill>
                <a:latin typeface="Algerian" pitchFamily="82" charset="0"/>
              </a:rPr>
              <a:t>R.SNEKA</a:t>
            </a:r>
            <a:endParaRPr lang="en-US" sz="1600" dirty="0" smtClean="0">
              <a:solidFill>
                <a:srgbClr val="C00000"/>
              </a:solidFill>
              <a:latin typeface="Algerian" pitchFamily="82" charset="0"/>
            </a:endParaRPr>
          </a:p>
          <a:p>
            <a:pPr algn="ctr"/>
            <a:r>
              <a:rPr lang="en-IN" sz="2000" dirty="0" smtClean="0">
                <a:solidFill>
                  <a:srgbClr val="FFFF00"/>
                </a:solidFill>
                <a:latin typeface="Algerian" pitchFamily="82" charset="0"/>
              </a:rPr>
              <a:t>NMS SERMATHAI COLLEGE FOR WOMENS</a:t>
            </a:r>
          </a:p>
        </p:txBody>
      </p:sp>
      <p:pic>
        <p:nvPicPr>
          <p:cNvPr id="8" name="Picture Placeholder 7" descr="Screenshot_20230424_194620 (1)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193" b="21193"/>
          <a:stretch>
            <a:fillRect/>
          </a:stretch>
        </p:blipFill>
        <p:spPr>
          <a:xfrm>
            <a:off x="2214546" y="357166"/>
            <a:ext cx="4286280" cy="3486144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43240" y="4000504"/>
            <a:ext cx="2500330" cy="100013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TEAM LEADER: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K.SWAATHI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DEFINE PPROBLEM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_20230423_1518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785926"/>
            <a:ext cx="7929618" cy="450059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EMPATHY MAP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mural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85926"/>
            <a:ext cx="7500990" cy="457203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BRAIN STORMING &amp; IDEATION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mural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42" y="1643050"/>
            <a:ext cx="7097116" cy="421484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DATA COLLECTION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Screenshot (4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4554"/>
            <a:ext cx="8229600" cy="37615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DATA PREPARATION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SQ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7003"/>
            <a:ext cx="8229600" cy="402443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DATA VISUALIZATION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SHEETS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sheet 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85926"/>
            <a:ext cx="4038600" cy="4286279"/>
          </a:xfrm>
        </p:spPr>
      </p:pic>
      <p:pic>
        <p:nvPicPr>
          <p:cNvPr id="8" name="Content Placeholder 7" descr="sheet 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1785926"/>
            <a:ext cx="4038600" cy="421484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DATA VISUALIZATION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EC SHEETS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sheet 4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4038600" cy="4500594"/>
          </a:xfrm>
        </p:spPr>
      </p:pic>
      <p:pic>
        <p:nvPicPr>
          <p:cNvPr id="6" name="Content Placeholder 5" descr="sheet 3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4876" y="1643050"/>
            <a:ext cx="4038600" cy="450059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201</TotalTime>
  <Words>59</Words>
  <Application>Microsoft Office PowerPoint</Application>
  <PresentationFormat>On-screen Show (4:3)</PresentationFormat>
  <Paragraphs>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NAAN MUDHALVAN PROJECT  </vt:lpstr>
      <vt:lpstr>ELECTRICITY CONSUMPTION</vt:lpstr>
      <vt:lpstr>DEFINE PPROBLEM</vt:lpstr>
      <vt:lpstr>EMPATHY MAP </vt:lpstr>
      <vt:lpstr>BRAIN STORMING &amp; IDEATION </vt:lpstr>
      <vt:lpstr>DATA COLLECTION</vt:lpstr>
      <vt:lpstr>DATA PREPARATION</vt:lpstr>
      <vt:lpstr>DATA VISUALIZATION EC SHEETS</vt:lpstr>
      <vt:lpstr>DATA VISUALIZATION EC SHEETS</vt:lpstr>
      <vt:lpstr>DATA VISUALIZATION EC SHEETS</vt:lpstr>
      <vt:lpstr> DATA VISUALIAZATION EC SHEETS</vt:lpstr>
      <vt:lpstr>DATA VISUALIZATION EC SHEETS</vt:lpstr>
      <vt:lpstr>STORY  EC STORY</vt:lpstr>
      <vt:lpstr>SRORY EC STORY</vt:lpstr>
      <vt:lpstr>DASHBOARD EC DASHBOARD</vt:lpstr>
      <vt:lpstr>DASHBOARD EC DASHBOARD</vt:lpstr>
      <vt:lpstr>PERFORMANCE TASTNG EC DEMO STORY</vt:lpstr>
      <vt:lpstr>PERFORMANCE TESTING EC SHEET </vt:lpstr>
      <vt:lpstr>PERFORMANCE TESTING EC DEMO DASHBOARD</vt:lpstr>
      <vt:lpstr>PERFORMANCE TESTING EC DEMO DASHBOARD</vt:lpstr>
      <vt:lpstr>WEB INTEGRATION</vt:lpstr>
      <vt:lpstr>WEB INTEGRATION</vt:lpstr>
      <vt:lpstr>TEAM LEADER: K.SWAATHI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PROJECT</dc:title>
  <dc:creator>ELCOT</dc:creator>
  <cp:lastModifiedBy>ELCOT</cp:lastModifiedBy>
  <cp:revision>23</cp:revision>
  <dcterms:created xsi:type="dcterms:W3CDTF">2023-04-23T03:26:11Z</dcterms:created>
  <dcterms:modified xsi:type="dcterms:W3CDTF">2023-04-24T14:03:13Z</dcterms:modified>
</cp:coreProperties>
</file>