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itchFamily="2" charset="77"/>
      <p:regular r:id="rId12"/>
      <p:bold r:id="rId13"/>
    </p:embeddedFont>
    <p:embeddedFont>
      <p:font typeface="Nunito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9b88f97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9b88f97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b88f97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9b88f97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71f84a9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71f84a9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b88f977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b88f977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b88f97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b88f97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b88f97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b88f97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b88f977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b88f977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71f84a9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71f84a9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D24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510450" y="894525"/>
            <a:ext cx="7519500" cy="10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Non-Local Means Inpainting of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MS Lesions in Longitudinal</a:t>
            </a:r>
            <a:endParaRPr sz="2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 Image Processing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510450" y="3487149"/>
            <a:ext cx="81231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aven Pro"/>
                <a:ea typeface="Maven Pro"/>
                <a:cs typeface="Maven Pro"/>
                <a:sym typeface="Maven Pro"/>
              </a:rPr>
              <a:t>Swadha Sanghvi (16D070037)</a:t>
            </a:r>
            <a:endParaRPr sz="18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Arpit Singh (150070059)</a:t>
            </a:r>
            <a:endParaRPr sz="18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34F5C"/>
                </a:solidFill>
              </a:rPr>
              <a:t> Criminisi’s Inpainting Algorithm</a:t>
            </a:r>
            <a:endParaRPr sz="3100">
              <a:solidFill>
                <a:srgbClr val="134F5C"/>
              </a:solidFill>
            </a:endParaRPr>
          </a:p>
        </p:txBody>
      </p:sp>
      <p:sp>
        <p:nvSpPr>
          <p:cNvPr id="329" name="Google Shape;329;p26"/>
          <p:cNvSpPr txBox="1">
            <a:spLocks noGrp="1"/>
          </p:cNvSpPr>
          <p:nvPr>
            <p:ph type="body" idx="1"/>
          </p:nvPr>
        </p:nvSpPr>
        <p:spPr>
          <a:xfrm>
            <a:off x="1303800" y="1751900"/>
            <a:ext cx="7030500" cy="29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“Onion-peel strategy”: Inpainting is done from outside to inside.</a:t>
            </a:r>
            <a:br>
              <a:rPr lang="en" sz="2400" dirty="0"/>
            </a:b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Requires a target patch to be given.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1303800" y="2216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34F5C"/>
                </a:solidFill>
              </a:rPr>
              <a:t>Step 1</a:t>
            </a:r>
            <a:endParaRPr sz="3100">
              <a:solidFill>
                <a:srgbClr val="134F5C"/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1303800" y="1039050"/>
            <a:ext cx="3505800" cy="3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a target region, a priority (P) is assigned to each pixel.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Initially, all points in the target region have a confidence (C) of 0.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949" y="1927025"/>
            <a:ext cx="1941591" cy="184871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/>
          <p:nvPr/>
        </p:nvSpPr>
        <p:spPr>
          <a:xfrm>
            <a:off x="0" y="4907850"/>
            <a:ext cx="6694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Image Inpainting Based on a Novel Criminisi Algorithm by </a:t>
            </a:r>
            <a:r>
              <a:rPr lang="en" sz="900"/>
              <a:t>SONG Yuheng, YAN Hao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077" y="1275075"/>
            <a:ext cx="2121350" cy="3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1303800" y="262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34F5C"/>
                </a:solidFill>
              </a:rPr>
              <a:t>Step 2</a:t>
            </a:r>
            <a:endParaRPr sz="3100">
              <a:solidFill>
                <a:srgbClr val="134F5C"/>
              </a:solidFill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body" idx="1"/>
          </p:nvPr>
        </p:nvSpPr>
        <p:spPr>
          <a:xfrm>
            <a:off x="1303800" y="1024200"/>
            <a:ext cx="70305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 the boundary of the lesion region.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 pixel on the boundary with the highest priority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Search the neighbourhood for a pixel with the most similar surrounding (patch-distance).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 the known pixel to the unknown pixel. 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1" cy="318930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34F5C"/>
                </a:solidFill>
              </a:rPr>
              <a:t> Inpainting on MS lesions</a:t>
            </a:r>
            <a:endParaRPr sz="31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0"/>
          <p:cNvPicPr preferRelativeResize="0"/>
          <p:nvPr/>
        </p:nvPicPr>
        <p:blipFill rotWithShape="1">
          <a:blip r:embed="rId3">
            <a:alphaModFix/>
          </a:blip>
          <a:srcRect l="4967" r="5531"/>
          <a:stretch/>
        </p:blipFill>
        <p:spPr>
          <a:xfrm>
            <a:off x="160613" y="1426950"/>
            <a:ext cx="8822773" cy="30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34F5C"/>
                </a:solidFill>
              </a:rPr>
              <a:t> Inpainting on MS lesions</a:t>
            </a:r>
            <a:endParaRPr sz="31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Inpainting on Non-Medical Images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0AC73-0F92-2747-91E4-4ADB52A2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6701"/>
            <a:ext cx="9144000" cy="273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/>
          <p:nvPr/>
        </p:nvSpPr>
        <p:spPr>
          <a:xfrm>
            <a:off x="1656974" y="2119587"/>
            <a:ext cx="5830070" cy="90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Macintosh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Nunito</vt:lpstr>
      <vt:lpstr>Maven Pro</vt:lpstr>
      <vt:lpstr>Simple Light</vt:lpstr>
      <vt:lpstr>Momentum</vt:lpstr>
      <vt:lpstr>Non-Local Means Inpainting of  MS Lesions in Longitudinal  Image Processing</vt:lpstr>
      <vt:lpstr> Criminisi’s Inpainting Algorithm</vt:lpstr>
      <vt:lpstr>Step 1</vt:lpstr>
      <vt:lpstr>Step 2</vt:lpstr>
      <vt:lpstr> Inpainting on MS lesions</vt:lpstr>
      <vt:lpstr> Inpainting on MS lesions</vt:lpstr>
      <vt:lpstr>Inpainting on Non-Medical Images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Non-Local Means Inpainting of  MS Lesions in Longitudinal  Image Processing</dc:title>
  <cp:lastModifiedBy>Arpit Singh</cp:lastModifiedBy>
  <cp:revision>2</cp:revision>
  <dcterms:modified xsi:type="dcterms:W3CDTF">2019-05-06T10:24:57Z</dcterms:modified>
</cp:coreProperties>
</file>