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2133600"/>
            <a:ext cx="8157041" cy="12618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 smtClean="0">
                <a:ln w="12700" cmpd="sng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CUSTOMER SEGMENTATION</a:t>
            </a:r>
          </a:p>
          <a:p>
            <a:pPr algn="ctr"/>
            <a:r>
              <a:rPr lang="en-US" sz="3200" b="1" spc="50" dirty="0" smtClean="0">
                <a:ln w="12700" cmpd="sng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(Using K-Means Clustering)</a:t>
            </a:r>
            <a:endParaRPr lang="en-US" sz="4000" b="1" cap="none" spc="50" dirty="0">
              <a:ln w="12700" cmpd="sng">
                <a:solidFill>
                  <a:schemeClr val="bg1"/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38400" y="3810000"/>
            <a:ext cx="4495800" cy="16002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SWADHA KUMARI</a:t>
            </a:r>
            <a:r>
              <a:rPr lang="en-US" sz="2000" dirty="0" smtClean="0">
                <a:solidFill>
                  <a:schemeClr val="bg1"/>
                </a:solidFill>
              </a:rPr>
              <a:t> (NSIT, Patna)</a:t>
            </a:r>
          </a:p>
          <a:p>
            <a:pPr>
              <a:buFont typeface="Arial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KARAN KUMAR</a:t>
            </a:r>
            <a:r>
              <a:rPr lang="en-US" sz="2000" dirty="0" smtClean="0">
                <a:solidFill>
                  <a:schemeClr val="bg1"/>
                </a:solidFill>
              </a:rPr>
              <a:t> (NSIT, Patna)</a:t>
            </a:r>
          </a:p>
          <a:p>
            <a:pPr>
              <a:buFont typeface="Arial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PRITI KUMARI</a:t>
            </a:r>
            <a:r>
              <a:rPr lang="en-US" sz="2000" dirty="0" smtClean="0">
                <a:solidFill>
                  <a:schemeClr val="bg1"/>
                </a:solidFill>
              </a:rPr>
              <a:t> (NSIT, Patna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1028" name="Picture 4" descr="C:\Users\DELL\Desktop\download.png"/>
          <p:cNvPicPr>
            <a:picLocks noChangeAspect="1" noChangeArrowheads="1"/>
          </p:cNvPicPr>
          <p:nvPr/>
        </p:nvPicPr>
        <p:blipFill>
          <a:blip r:embed="rId2" cstate="print">
            <a:lum bright="15000"/>
          </a:blip>
          <a:srcRect t="24000" b="24000"/>
          <a:stretch>
            <a:fillRect/>
          </a:stretch>
        </p:blipFill>
        <p:spPr bwMode="auto">
          <a:xfrm>
            <a:off x="2819400" y="228600"/>
            <a:ext cx="3077308" cy="16002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2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2209800"/>
            <a:ext cx="519963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THANK YOU</a:t>
            </a:r>
            <a:endParaRPr lang="en-US" sz="6600" b="1" cap="none" spc="0" dirty="0">
              <a:ln w="17780" cmpd="sng">
                <a:solidFill>
                  <a:schemeClr val="bg1"/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1000"/>
            <a:ext cx="6480048" cy="762000"/>
          </a:xfrm>
        </p:spPr>
        <p:txBody>
          <a:bodyPr>
            <a:normAutofit fontScale="92500"/>
          </a:bodyPr>
          <a:lstStyle/>
          <a:p>
            <a:pPr algn="l"/>
            <a:r>
              <a:rPr lang="en-US" sz="4400" b="1" spc="50" dirty="0" smtClean="0">
                <a:ln w="12700" cmpd="sng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PROBLEM</a:t>
            </a:r>
            <a:r>
              <a:rPr lang="en-US" sz="3200" b="1" dirty="0" smtClean="0"/>
              <a:t> </a:t>
            </a:r>
            <a:r>
              <a:rPr lang="en-US" sz="4400" b="1" spc="50" dirty="0" smtClean="0">
                <a:ln w="12700" cmpd="sng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STATEMENT: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762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Understand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the customers like who can be easily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converged so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that the sense can be given to marketing team and the strategy can be</a:t>
            </a:r>
            <a:br>
              <a:rPr lang="en-US" sz="2400" b="1" dirty="0" smtClean="0">
                <a:latin typeface="Calibri" pitchFamily="34" charset="0"/>
                <a:cs typeface="Calibri" pitchFamily="34" charset="0"/>
              </a:rPr>
            </a:b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planned accordingly. </a:t>
            </a:r>
            <a:endParaRPr lang="en-US" sz="2400" b="1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400" b="1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gender and age distributions had to be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visualized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and thereby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analyzing their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annual incomes and spending scores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100" b="1" spc="50" dirty="0" smtClean="0">
                <a:ln w="12700" cmpd="sng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CUSTOMER SEGMENTATION:</a:t>
            </a:r>
            <a:endParaRPr lang="en-US" sz="4100" b="1" spc="50" dirty="0" smtClean="0">
              <a:ln w="12700" cmpd="sng">
                <a:solidFill>
                  <a:schemeClr val="bg1"/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Dividing </a:t>
            </a:r>
            <a:r>
              <a:rPr lang="en-US" sz="2800" dirty="0" smtClean="0"/>
              <a:t>a company's customers into groups that reflect similarity among customers in each group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Goal </a:t>
            </a:r>
            <a:r>
              <a:rPr lang="en-US" sz="2800" dirty="0" smtClean="0"/>
              <a:t>of segmenting customers is to decide how to relate to customers in each segment in order to maximize the value of each customer to the business</a:t>
            </a:r>
            <a:r>
              <a:rPr lang="en-US" sz="2800" dirty="0" smtClean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467600" cy="1143000"/>
          </a:xfrm>
        </p:spPr>
        <p:txBody>
          <a:bodyPr>
            <a:normAutofit/>
          </a:bodyPr>
          <a:lstStyle/>
          <a:p>
            <a:r>
              <a:rPr lang="en-US" sz="3700" b="1" spc="50" dirty="0" smtClean="0">
                <a:ln w="12700" cmpd="sng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K-Means Clustering is an Unsupervised Learning algorithm, which groups</a:t>
            </a:r>
            <a:br>
              <a:rPr lang="en-US" dirty="0" smtClean="0"/>
            </a:br>
            <a:r>
              <a:rPr lang="en-US" dirty="0" smtClean="0"/>
              <a:t>the unlabeled dataset into different clusters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 </a:t>
            </a:r>
            <a:r>
              <a:rPr lang="en-US" dirty="0" smtClean="0"/>
              <a:t>Main </a:t>
            </a:r>
            <a:r>
              <a:rPr lang="en-US" dirty="0" smtClean="0"/>
              <a:t>aim of this algorithm is</a:t>
            </a:r>
            <a:br>
              <a:rPr lang="en-US" dirty="0" smtClean="0"/>
            </a:br>
            <a:r>
              <a:rPr lang="en-US" dirty="0" smtClean="0"/>
              <a:t>to minimize the sum of distances between the data point and their corresponding clusters.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ELL\Desktop\46668k-means-clustering-algorithm-in-machine-learn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7854793" cy="396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3700" b="1" spc="50" dirty="0" smtClean="0">
                <a:ln w="12700" cmpd="sng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DATASET ANALYSIS:</a:t>
            </a:r>
          </a:p>
        </p:txBody>
      </p:sp>
      <p:pic>
        <p:nvPicPr>
          <p:cNvPr id="4" name="Picture 3" descr="Screenshot (111).png"/>
          <p:cNvPicPr>
            <a:picLocks noChangeAspect="1"/>
          </p:cNvPicPr>
          <p:nvPr/>
        </p:nvPicPr>
        <p:blipFill>
          <a:blip r:embed="rId2" cstate="print"/>
          <a:srcRect t="2964" r="44167" b="16997"/>
          <a:stretch>
            <a:fillRect/>
          </a:stretch>
        </p:blipFill>
        <p:spPr>
          <a:xfrm>
            <a:off x="533400" y="1676400"/>
            <a:ext cx="8001000" cy="46955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700" b="1" spc="50" dirty="0" smtClean="0">
                <a:ln w="12700" cmpd="sng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ELBOW GRAPH:</a:t>
            </a:r>
          </a:p>
        </p:txBody>
      </p:sp>
      <p:pic>
        <p:nvPicPr>
          <p:cNvPr id="4098" name="Picture 2" descr="C:\Users\DELL\Desktop\download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447801"/>
            <a:ext cx="6324600" cy="3810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066800" y="54864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Number of Clusters assumed = 5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b="1" spc="50" dirty="0" smtClean="0">
                <a:ln w="12700" cmpd="sng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CLUSTERS AND CENTROIDS:</a:t>
            </a:r>
          </a:p>
        </p:txBody>
      </p:sp>
      <p:pic>
        <p:nvPicPr>
          <p:cNvPr id="5122" name="Picture 2" descr="C:\Users\DELL\Downloads\download (2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5943600" cy="45218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35</TotalTime>
  <Words>121</Words>
  <Application>Microsoft Office PowerPoint</Application>
  <PresentationFormat>On-screen Show (4:3)</PresentationFormat>
  <Paragraphs>21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Technic</vt:lpstr>
      <vt:lpstr>Slide 1</vt:lpstr>
      <vt:lpstr>Slide 2</vt:lpstr>
      <vt:lpstr>CUSTOMER SEGMENTATION:</vt:lpstr>
      <vt:lpstr>Slide 4</vt:lpstr>
      <vt:lpstr>K-MEANS CLUSTERING</vt:lpstr>
      <vt:lpstr>Slide 6</vt:lpstr>
      <vt:lpstr>DATASET ANALYSIS:</vt:lpstr>
      <vt:lpstr>ELBOW GRAPH:</vt:lpstr>
      <vt:lpstr>CLUSTERS AND CENTROIDS: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KARAN</dc:creator>
  <cp:lastModifiedBy>KARAN</cp:lastModifiedBy>
  <cp:revision>6</cp:revision>
  <dcterms:created xsi:type="dcterms:W3CDTF">2006-08-16T00:00:00Z</dcterms:created>
  <dcterms:modified xsi:type="dcterms:W3CDTF">2021-07-17T12:28:45Z</dcterms:modified>
</cp:coreProperties>
</file>