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2" r:id="rId7"/>
    <p:sldId id="280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5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pull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Unit Test???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Hurry Slowly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festina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lente</a:t>
            </a:r>
            <a:r>
              <a:rPr lang="en-US" sz="1200" dirty="0">
                <a:solidFill>
                  <a:schemeClr val="bg1"/>
                </a:solidFill>
              </a:rPr>
              <a:t>).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Octavius, Caesar Augustus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Why Should We Use It???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 fontScale="92500"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Programming is like sex: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It may give some concrete results,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but that is not why we do it.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apologies to Richard Feynman</a:t>
            </a:r>
          </a:p>
        </p:txBody>
      </p:sp>
    </p:spTree>
    <p:extLst>
      <p:ext uri="{BB962C8B-B14F-4D97-AF65-F5344CB8AC3E}">
        <p14:creationId xmlns:p14="http://schemas.microsoft.com/office/powerpoint/2010/main" val="183600726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2F7D4A-FF92-409E-BFB1-BB84719B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" y="2012657"/>
            <a:ext cx="2621856" cy="3140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88415D-81C5-4597-A432-21B7E99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82" y="2012657"/>
            <a:ext cx="2573918" cy="3140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EEF1B9-1C86-4012-AAF2-006D57F4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760" y="2012657"/>
            <a:ext cx="2623225" cy="3140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362F3D-2381-4375-9DEF-EF64A15F7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15" y="2012657"/>
            <a:ext cx="2588061" cy="314018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6F3467-F115-4CB6-88FF-D3DAEAF1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Autofit/>
          </a:bodyPr>
          <a:lstStyle/>
          <a:p>
            <a:pPr marL="36900" lvl="0" indent="0">
              <a:buNone/>
            </a:pPr>
            <a:r>
              <a:rPr lang="en-US" sz="1200" b="0" i="1" dirty="0">
                <a:solidFill>
                  <a:schemeClr val="tx1"/>
                </a:solidFill>
                <a:effectLst/>
              </a:rPr>
              <a:t>The harder you work, the luckier you get.</a:t>
            </a:r>
            <a:r>
              <a:rPr lang="en-US" sz="1200" dirty="0">
                <a:solidFill>
                  <a:schemeClr val="tx1"/>
                </a:solidFill>
              </a:rPr>
              <a:t>– </a:t>
            </a:r>
            <a:r>
              <a:rPr lang="en-ID" sz="1050" b="0" i="0" dirty="0">
                <a:solidFill>
                  <a:schemeClr val="tx1"/>
                </a:solidFill>
                <a:effectLst/>
              </a:rPr>
              <a:t>Gary Player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15487"/>
      </p:ext>
    </p:extLst>
  </p:cSld>
  <p:clrMapOvr>
    <a:masterClrMapping/>
  </p:clrMapOvr>
  <p:transition spd="slow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How to do that???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Don’t Panic!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Douglas Adams</a:t>
            </a:r>
          </a:p>
        </p:txBody>
      </p:sp>
    </p:spTree>
    <p:extLst>
      <p:ext uri="{BB962C8B-B14F-4D97-AF65-F5344CB8AC3E}">
        <p14:creationId xmlns:p14="http://schemas.microsoft.com/office/powerpoint/2010/main" val="2672310079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30D8-F21E-497A-B838-E9DC8384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5F655-4821-442E-944F-A50E06D82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8" y="2076450"/>
            <a:ext cx="6934199" cy="37147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4EF05A-1B14-41DB-8E9B-7048576980FB}"/>
              </a:ext>
            </a:extLst>
          </p:cNvPr>
          <p:cNvSpPr txBox="1">
            <a:spLocks/>
          </p:cNvSpPr>
          <p:nvPr/>
        </p:nvSpPr>
        <p:spPr>
          <a:xfrm>
            <a:off x="-8623" y="0"/>
            <a:ext cx="2128097" cy="1277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Practice makes perfect – Anonymous</a:t>
            </a:r>
          </a:p>
        </p:txBody>
      </p:sp>
    </p:spTree>
    <p:extLst>
      <p:ext uri="{BB962C8B-B14F-4D97-AF65-F5344CB8AC3E}">
        <p14:creationId xmlns:p14="http://schemas.microsoft.com/office/powerpoint/2010/main" val="104193870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{1E5E552C-19F0-4880-8F80-49DA36B4A026}tf55705232_win32</Template>
  <TotalTime>71</TotalTime>
  <Words>86</Words>
  <Application>Microsoft Office PowerPoint</Application>
  <PresentationFormat>Widescreen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Unit Testing</vt:lpstr>
      <vt:lpstr>What is Unit Test??? </vt:lpstr>
      <vt:lpstr>Why Should We Use It??? </vt:lpstr>
      <vt:lpstr>PowerPoint Presentation</vt:lpstr>
      <vt:lpstr>How to do that??? </vt:lpstr>
      <vt:lpstr>Testing Pyramid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Muhammad Rohadi</dc:creator>
  <cp:lastModifiedBy>Muhammad Rohadi</cp:lastModifiedBy>
  <cp:revision>8</cp:revision>
  <dcterms:created xsi:type="dcterms:W3CDTF">2021-06-16T15:57:44Z</dcterms:created>
  <dcterms:modified xsi:type="dcterms:W3CDTF">2021-06-17T03:04:26Z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