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A2B5-837E-4466-ABF1-DAF184B23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5F06F-61D1-7385-642F-64D8A0416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FE1DF-E327-BB31-A97A-30474D12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E580-EA86-3F4A-BE62-EB019A4050C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7B34-02FE-2A2E-42DE-682FAFD1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4B74B-FE9E-66C7-19D0-12186E74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1D4-1323-8C43-9032-07C92277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200F-9767-A322-D56A-412D31E2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8E357-F815-7CB4-06B5-F54E69FF7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6ED95-1E27-9FB7-793F-068A63B7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E580-EA86-3F4A-BE62-EB019A4050C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E6FC-2822-07BB-5D4E-75F8F4A5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26F5-32EB-BE3B-959F-15D9AB49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1D4-1323-8C43-9032-07C92277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8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5C394-C1AD-07C4-4738-0A61CEE59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EE447-2DD1-1B50-CFA8-75670283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F516-3048-0F29-E044-6134BB73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E580-EA86-3F4A-BE62-EB019A4050C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6D94-B19A-2BB7-F69F-1970579B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A58C4-E8D3-7B0C-DAD3-18A2DD7A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1D4-1323-8C43-9032-07C92277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9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2D34-043A-E36B-CAF6-C282A0E7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76AF-3A07-C541-0EA6-3F60A8EE3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A430-E4D4-AAC8-F107-10F39047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E580-EA86-3F4A-BE62-EB019A4050C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C2F59-CA78-DA3A-7116-715A6937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3BC7-6CA9-816F-451D-B00E8CD5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1D4-1323-8C43-9032-07C92277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2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A726-4FA5-A8F2-E617-94BA06DF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C2E6F-B696-B2E6-4800-A81DC8BA9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C2C99-8800-F5EE-3AB7-13E3E545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E580-EA86-3F4A-BE62-EB019A4050C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16A3D-072D-E70A-455E-B2619933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B724C-ECCD-3146-3B8C-D9779172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1D4-1323-8C43-9032-07C92277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6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C348-8BC4-89F2-01EA-AC9BEEBD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381C-BE70-2086-800E-02C1D4038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0A046-7A8B-490C-05E8-54370C06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2518E-B43A-21F5-1639-8D5FCC01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E580-EA86-3F4A-BE62-EB019A4050C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AC7DF-2957-94C4-35A5-FE6EEA74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7F059-007E-888F-E09A-59010BAC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1D4-1323-8C43-9032-07C92277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6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9775-FFFB-E5F6-8774-A4819219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C59F7-6D61-DD52-7643-61782EE2B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0B9CA-B701-CCE6-3124-D12A50E8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7DDFF-73C7-3003-9358-8E21646D0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351F2-86CB-2B6B-5C6C-D6C390E50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D485F-D0AA-8D87-9433-8F9AEEA4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E580-EA86-3F4A-BE62-EB019A4050C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123C1-FD11-99B1-1CC3-39151578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B141C-D2D9-2550-E63A-BCC23F52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1D4-1323-8C43-9032-07C92277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610E-2D42-D384-17A7-DAE20E80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2CEAE-FCF6-F041-040F-16BE1D15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E580-EA86-3F4A-BE62-EB019A4050C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840D6-BD7F-CF4E-C862-AD7B88AD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53CB8-9DA5-77BF-0279-A9442A3D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1D4-1323-8C43-9032-07C92277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9F2DF-A551-38E6-4BC0-A6AC3F2F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E580-EA86-3F4A-BE62-EB019A4050C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0DB68-B3C9-831B-F335-5C54A1B2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89FD-C94D-DC95-EA16-4B3B9ECD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1D4-1323-8C43-9032-07C92277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89DA-B259-402E-BE4D-2C41C1DA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5164-25CF-C2AE-2E75-E671C2711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BC69B-4DD6-08F0-BF38-57A143A4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2AD34-FD03-2541-5D82-D5812263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E580-EA86-3F4A-BE62-EB019A4050C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F0A22-9363-317B-543D-70FDF5FE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02440-DE45-78A4-AC7B-569698EC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1D4-1323-8C43-9032-07C92277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1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06C1-6C87-0A15-9442-8B14B766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C7E05-1A90-F181-B6C4-B8FDF096F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97497-5B18-2CCF-C86B-87AB5F038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3A605-B920-B73B-0CFB-CD7980B2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E580-EA86-3F4A-BE62-EB019A4050C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79D9-D828-32CF-7D93-8185839F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46663-EE39-6050-E8A1-63AAFE2B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E1D4-1323-8C43-9032-07C92277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BB9F9-B472-627C-2997-35D1C509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D50A6-47B8-FEDA-25C5-CF3782E5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C4FDE-BFD4-67EA-2DDF-E4188A3A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E580-EA86-3F4A-BE62-EB019A4050C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51728-2BBF-029D-6ED6-5EC0AA131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FCD92-BA4E-C959-AECC-B44CAE41F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1E1D4-1323-8C43-9032-07C92277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8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8AB3549-EA58-91A7-FCFD-B96FEEAF7551}"/>
              </a:ext>
            </a:extLst>
          </p:cNvPr>
          <p:cNvGrpSpPr/>
          <p:nvPr/>
        </p:nvGrpSpPr>
        <p:grpSpPr>
          <a:xfrm>
            <a:off x="1120802" y="1017380"/>
            <a:ext cx="647131" cy="696671"/>
            <a:chOff x="7313103" y="3417263"/>
            <a:chExt cx="647131" cy="696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372E35-900A-D68C-7F50-7C2A80EE7A22}"/>
                </a:ext>
              </a:extLst>
            </p:cNvPr>
            <p:cNvSpPr/>
            <p:nvPr/>
          </p:nvSpPr>
          <p:spPr>
            <a:xfrm>
              <a:off x="7313103" y="3429000"/>
              <a:ext cx="647131" cy="68493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ause with solid fill">
              <a:extLst>
                <a:ext uri="{FF2B5EF4-FFF2-40B4-BE49-F238E27FC236}">
                  <a16:creationId xmlns:a16="http://schemas.microsoft.com/office/drawing/2014/main" id="{22982B57-8A5C-C457-AD7D-5BA561B13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4608" t="8138" r="13542" b="8065"/>
            <a:stretch/>
          </p:blipFill>
          <p:spPr>
            <a:xfrm>
              <a:off x="7313103" y="3417263"/>
              <a:ext cx="647131" cy="68493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A4F526-FB71-BE65-56D6-FB6118A61F04}"/>
              </a:ext>
            </a:extLst>
          </p:cNvPr>
          <p:cNvGrpSpPr/>
          <p:nvPr/>
        </p:nvGrpSpPr>
        <p:grpSpPr>
          <a:xfrm>
            <a:off x="1845468" y="222734"/>
            <a:ext cx="843873" cy="634514"/>
            <a:chOff x="3860006" y="3493800"/>
            <a:chExt cx="914400" cy="914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244A50-3C65-E467-9EBE-B581A6D9CA80}"/>
                </a:ext>
              </a:extLst>
            </p:cNvPr>
            <p:cNvSpPr/>
            <p:nvPr/>
          </p:nvSpPr>
          <p:spPr>
            <a:xfrm>
              <a:off x="3986212" y="3558600"/>
              <a:ext cx="628650" cy="8496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Play with solid fill">
              <a:extLst>
                <a:ext uri="{FF2B5EF4-FFF2-40B4-BE49-F238E27FC236}">
                  <a16:creationId xmlns:a16="http://schemas.microsoft.com/office/drawing/2014/main" id="{4D8F94EA-BBEF-FACA-7D22-FCE890C05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0006" y="3493800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8856E3-0648-9812-FCAE-199B68E15423}"/>
              </a:ext>
            </a:extLst>
          </p:cNvPr>
          <p:cNvGrpSpPr/>
          <p:nvPr/>
        </p:nvGrpSpPr>
        <p:grpSpPr>
          <a:xfrm>
            <a:off x="228600" y="222734"/>
            <a:ext cx="808434" cy="691666"/>
            <a:chOff x="3780234" y="1188415"/>
            <a:chExt cx="914400" cy="914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E60466-B83F-9391-DB4B-D70B14686DB5}"/>
                </a:ext>
              </a:extLst>
            </p:cNvPr>
            <p:cNvSpPr/>
            <p:nvPr/>
          </p:nvSpPr>
          <p:spPr>
            <a:xfrm>
              <a:off x="3860006" y="1243012"/>
              <a:ext cx="754856" cy="7883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Fast Forward with solid fill">
              <a:extLst>
                <a:ext uri="{FF2B5EF4-FFF2-40B4-BE49-F238E27FC236}">
                  <a16:creationId xmlns:a16="http://schemas.microsoft.com/office/drawing/2014/main" id="{11905E60-9D72-EC9F-F55D-C989BF52D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80234" y="1188415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7BAE61-B6E7-3CB2-2278-60B8819D9822}"/>
              </a:ext>
            </a:extLst>
          </p:cNvPr>
          <p:cNvGrpSpPr/>
          <p:nvPr/>
        </p:nvGrpSpPr>
        <p:grpSpPr>
          <a:xfrm>
            <a:off x="1037034" y="94142"/>
            <a:ext cx="914400" cy="914400"/>
            <a:chOff x="6606780" y="1079982"/>
            <a:chExt cx="914400" cy="9144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96AD94-5FFC-1EF9-AC47-CFD952B3A8C2}"/>
                </a:ext>
              </a:extLst>
            </p:cNvPr>
            <p:cNvSpPr/>
            <p:nvPr/>
          </p:nvSpPr>
          <p:spPr>
            <a:xfrm>
              <a:off x="6715125" y="1243012"/>
              <a:ext cx="597978" cy="60007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Rewind with solid fill">
              <a:extLst>
                <a:ext uri="{FF2B5EF4-FFF2-40B4-BE49-F238E27FC236}">
                  <a16:creationId xmlns:a16="http://schemas.microsoft.com/office/drawing/2014/main" id="{3DE4FCC6-93C5-749A-A2B1-3B46710B5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06780" y="1079982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BC3602-3BEB-0E9D-6F4A-275B4A569177}"/>
              </a:ext>
            </a:extLst>
          </p:cNvPr>
          <p:cNvGrpSpPr/>
          <p:nvPr/>
        </p:nvGrpSpPr>
        <p:grpSpPr>
          <a:xfrm>
            <a:off x="221665" y="1008542"/>
            <a:ext cx="804863" cy="702610"/>
            <a:chOff x="5638800" y="3877363"/>
            <a:chExt cx="804863" cy="70261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47351A-6562-1AEF-390C-EECE2999771D}"/>
                </a:ext>
              </a:extLst>
            </p:cNvPr>
            <p:cNvSpPr/>
            <p:nvPr/>
          </p:nvSpPr>
          <p:spPr>
            <a:xfrm>
              <a:off x="5638800" y="3886201"/>
              <a:ext cx="804863" cy="68493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Hamburger Menu Icon outline">
              <a:extLst>
                <a:ext uri="{FF2B5EF4-FFF2-40B4-BE49-F238E27FC236}">
                  <a16:creationId xmlns:a16="http://schemas.microsoft.com/office/drawing/2014/main" id="{8B4654BC-DC82-39E5-5D80-9FB41E9E0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89926" y="3877363"/>
              <a:ext cx="702610" cy="70261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F90727F-5029-FA48-3582-6F3F6CD309B4}"/>
              </a:ext>
            </a:extLst>
          </p:cNvPr>
          <p:cNvGrpSpPr/>
          <p:nvPr/>
        </p:nvGrpSpPr>
        <p:grpSpPr>
          <a:xfrm>
            <a:off x="1774031" y="914400"/>
            <a:ext cx="914400" cy="914400"/>
            <a:chOff x="9486900" y="2960063"/>
            <a:chExt cx="914400" cy="9144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BB1E2A2-709A-4198-0195-6EEBB84F1A67}"/>
                </a:ext>
              </a:extLst>
            </p:cNvPr>
            <p:cNvSpPr/>
            <p:nvPr/>
          </p:nvSpPr>
          <p:spPr>
            <a:xfrm>
              <a:off x="9586913" y="3086099"/>
              <a:ext cx="685800" cy="6572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Heart with solid fill">
              <a:extLst>
                <a:ext uri="{FF2B5EF4-FFF2-40B4-BE49-F238E27FC236}">
                  <a16:creationId xmlns:a16="http://schemas.microsoft.com/office/drawing/2014/main" id="{C1C70258-4912-26C3-0C7E-2380E3BF8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486900" y="2960063"/>
              <a:ext cx="914400" cy="914400"/>
            </a:xfrm>
            <a:prstGeom prst="rect">
              <a:avLst/>
            </a:prstGeom>
          </p:spPr>
        </p:pic>
      </p:grpSp>
      <p:pic>
        <p:nvPicPr>
          <p:cNvPr id="50" name="Graphic 49" descr="Volume outline">
            <a:extLst>
              <a:ext uri="{FF2B5EF4-FFF2-40B4-BE49-F238E27FC236}">
                <a16:creationId xmlns:a16="http://schemas.microsoft.com/office/drawing/2014/main" id="{5804BDC6-950A-9312-1EE3-EA52812084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01519" y="5230597"/>
            <a:ext cx="914400" cy="914400"/>
          </a:xfrm>
          <a:prstGeom prst="rect">
            <a:avLst/>
          </a:prstGeom>
        </p:spPr>
      </p:pic>
      <p:pic>
        <p:nvPicPr>
          <p:cNvPr id="51" name="Graphic 50" descr="Stopwatch with solid fill">
            <a:extLst>
              <a:ext uri="{FF2B5EF4-FFF2-40B4-BE49-F238E27FC236}">
                <a16:creationId xmlns:a16="http://schemas.microsoft.com/office/drawing/2014/main" id="{86628D88-00C8-5476-9F5E-C13E227965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14114" y="48636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5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Aaditya Rastogi</dc:creator>
  <cp:lastModifiedBy>Aaditya Rastogi</cp:lastModifiedBy>
  <cp:revision>1</cp:revision>
  <dcterms:created xsi:type="dcterms:W3CDTF">2023-11-02T23:18:50Z</dcterms:created>
  <dcterms:modified xsi:type="dcterms:W3CDTF">2023-11-03T01:12:07Z</dcterms:modified>
</cp:coreProperties>
</file>