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165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908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0619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042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7373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4501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394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748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597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56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290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876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981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01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07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888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3681-C149-4D20-91EC-94BBFD113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953936"/>
            <a:ext cx="7766936" cy="1096900"/>
          </a:xfrm>
        </p:spPr>
        <p:txBody>
          <a:bodyPr/>
          <a:lstStyle/>
          <a:p>
            <a:r>
              <a:rPr lang="en-US" sz="4800" dirty="0">
                <a:solidFill>
                  <a:srgbClr val="286D9F"/>
                </a:solidFill>
              </a:rPr>
              <a:t>COMPUTER PRACTICAL FILE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63CA3C-18F5-4EED-BA97-3C6F681930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C++ Programs and SQL Queries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E81136-3833-4188-9FBD-DDD58118881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151" y="298753"/>
            <a:ext cx="1921697" cy="250841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635AF5F-E9D1-45B9-BF2A-7A07E030CBFF}"/>
              </a:ext>
            </a:extLst>
          </p:cNvPr>
          <p:cNvSpPr txBox="1">
            <a:spLocks/>
          </p:cNvSpPr>
          <p:nvPr/>
        </p:nvSpPr>
        <p:spPr>
          <a:xfrm>
            <a:off x="1" y="5373666"/>
            <a:ext cx="3544865" cy="739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SWAGAT S. BHUYAN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23BA4E0-A04F-4702-ACE2-ADB4F41417DC}"/>
              </a:ext>
            </a:extLst>
          </p:cNvPr>
          <p:cNvSpPr txBox="1">
            <a:spLocks/>
          </p:cNvSpPr>
          <p:nvPr/>
        </p:nvSpPr>
        <p:spPr>
          <a:xfrm>
            <a:off x="0" y="6244629"/>
            <a:ext cx="1891430" cy="3695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CLASS: XII/A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5DFDA95-20FF-40E1-A149-55921281932A}"/>
              </a:ext>
            </a:extLst>
          </p:cNvPr>
          <p:cNvSpPr txBox="1">
            <a:spLocks/>
          </p:cNvSpPr>
          <p:nvPr/>
        </p:nvSpPr>
        <p:spPr>
          <a:xfrm>
            <a:off x="2404997" y="6244628"/>
            <a:ext cx="1553227" cy="3695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Roll no.:32</a:t>
            </a:r>
          </a:p>
        </p:txBody>
      </p:sp>
    </p:spTree>
    <p:extLst>
      <p:ext uri="{BB962C8B-B14F-4D97-AF65-F5344CB8AC3E}">
        <p14:creationId xmlns:p14="http://schemas.microsoft.com/office/powerpoint/2010/main" val="27539752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COMPUTER PRACTICAL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PRACTICAL FILE</dc:title>
  <dc:creator>Linus Earls</dc:creator>
  <cp:lastModifiedBy>Linus Earls</cp:lastModifiedBy>
  <cp:revision>1</cp:revision>
  <dcterms:created xsi:type="dcterms:W3CDTF">2018-01-10T11:41:40Z</dcterms:created>
  <dcterms:modified xsi:type="dcterms:W3CDTF">2018-01-10T11:41:55Z</dcterms:modified>
</cp:coreProperties>
</file>