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6" r:id="rId29"/>
    <p:sldId id="285" r:id="rId30"/>
    <p:sldId id="297" r:id="rId31"/>
    <p:sldId id="286" r:id="rId32"/>
    <p:sldId id="287" r:id="rId33"/>
    <p:sldId id="298" r:id="rId34"/>
    <p:sldId id="288" r:id="rId35"/>
    <p:sldId id="299" r:id="rId36"/>
    <p:sldId id="300" r:id="rId37"/>
    <p:sldId id="312" r:id="rId38"/>
    <p:sldId id="301" r:id="rId39"/>
    <p:sldId id="313" r:id="rId40"/>
    <p:sldId id="302" r:id="rId41"/>
    <p:sldId id="314" r:id="rId42"/>
    <p:sldId id="303" r:id="rId43"/>
    <p:sldId id="304" r:id="rId44"/>
    <p:sldId id="315" r:id="rId45"/>
    <p:sldId id="305" r:id="rId46"/>
    <p:sldId id="306" r:id="rId47"/>
    <p:sldId id="316" r:id="rId48"/>
    <p:sldId id="307" r:id="rId49"/>
    <p:sldId id="308" r:id="rId50"/>
    <p:sldId id="322" r:id="rId51"/>
    <p:sldId id="309" r:id="rId52"/>
    <p:sldId id="323" r:id="rId53"/>
    <p:sldId id="317" r:id="rId54"/>
    <p:sldId id="324" r:id="rId55"/>
    <p:sldId id="318" r:id="rId56"/>
    <p:sldId id="319" r:id="rId57"/>
    <p:sldId id="320" r:id="rId58"/>
    <p:sldId id="325" r:id="rId59"/>
    <p:sldId id="321" r:id="rId60"/>
    <p:sldId id="327" r:id="rId61"/>
    <p:sldId id="310" r:id="rId62"/>
    <p:sldId id="311" r:id="rId63"/>
    <p:sldId id="328" r:id="rId64"/>
    <p:sldId id="329" r:id="rId65"/>
    <p:sldId id="330" r:id="rId66"/>
    <p:sldId id="331" r:id="rId67"/>
    <p:sldId id="359" r:id="rId68"/>
    <p:sldId id="332" r:id="rId69"/>
    <p:sldId id="333" r:id="rId70"/>
    <p:sldId id="360" r:id="rId71"/>
    <p:sldId id="361" r:id="rId72"/>
    <p:sldId id="362" r:id="rId73"/>
    <p:sldId id="363" r:id="rId74"/>
    <p:sldId id="364" r:id="rId75"/>
    <p:sldId id="365" r:id="rId76"/>
    <p:sldId id="366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53936"/>
            <a:ext cx="7766936" cy="1096900"/>
          </a:xfrm>
        </p:spPr>
        <p:txBody>
          <a:bodyPr/>
          <a:lstStyle/>
          <a:p>
            <a:r>
              <a:rPr lang="en-US" sz="4800" dirty="0">
                <a:solidFill>
                  <a:srgbClr val="286D9F"/>
                </a:solidFill>
              </a:rPr>
              <a:t>COMPUTER PRACTICAL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Programs and 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81136-3833-4188-9FBD-DDD5811888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51" y="298753"/>
            <a:ext cx="1921697" cy="25084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35AF5F-E9D1-45B9-BF2A-7A07E030CBFF}"/>
              </a:ext>
            </a:extLst>
          </p:cNvPr>
          <p:cNvSpPr txBox="1">
            <a:spLocks/>
          </p:cNvSpPr>
          <p:nvPr/>
        </p:nvSpPr>
        <p:spPr>
          <a:xfrm>
            <a:off x="1" y="5373666"/>
            <a:ext cx="3544865" cy="739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SWAGAT S. BHUYAN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3BA4E0-A04F-4702-ACE2-ADB4F41417DC}"/>
              </a:ext>
            </a:extLst>
          </p:cNvPr>
          <p:cNvSpPr txBox="1">
            <a:spLocks/>
          </p:cNvSpPr>
          <p:nvPr/>
        </p:nvSpPr>
        <p:spPr>
          <a:xfrm>
            <a:off x="0" y="6244629"/>
            <a:ext cx="1891430" cy="3695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CLASS: XII/A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DFDA95-20FF-40E1-A149-55921281932A}"/>
              </a:ext>
            </a:extLst>
          </p:cNvPr>
          <p:cNvSpPr txBox="1">
            <a:spLocks/>
          </p:cNvSpPr>
          <p:nvPr/>
        </p:nvSpPr>
        <p:spPr>
          <a:xfrm>
            <a:off x="2404997" y="6244628"/>
            <a:ext cx="1553227" cy="3695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Roll no.:32</a:t>
            </a:r>
          </a:p>
        </p:txBody>
      </p:sp>
    </p:spTree>
    <p:extLst>
      <p:ext uri="{BB962C8B-B14F-4D97-AF65-F5344CB8AC3E}">
        <p14:creationId xmlns:p14="http://schemas.microsoft.com/office/powerpoint/2010/main" val="275397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71724"/>
            <a:ext cx="121919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#include&lt;</a:t>
            </a:r>
            <a:r>
              <a:rPr lang="en-US" sz="2400" dirty="0" err="1"/>
              <a:t>iostream.h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conio.h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process.h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endParaRPr lang="en-US" sz="2400" dirty="0"/>
          </a:p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size=7;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a[size], front=-1, back=-1;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Insert(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cque</a:t>
            </a:r>
            <a:r>
              <a:rPr lang="en-US" sz="2400" dirty="0"/>
              <a:t>[], </a:t>
            </a:r>
            <a:r>
              <a:rPr lang="en-US" sz="2400" dirty="0" err="1"/>
              <a:t>int</a:t>
            </a:r>
            <a:r>
              <a:rPr lang="en-US" sz="2400" dirty="0"/>
              <a:t> el)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if((front==0&amp;&amp;back==size-1)||(back==front-1)) return -1;</a:t>
            </a:r>
          </a:p>
          <a:p>
            <a:r>
              <a:rPr lang="en-US" sz="2400" dirty="0"/>
              <a:t>	else if(back==-1)                             front = back = 0;</a:t>
            </a:r>
          </a:p>
          <a:p>
            <a:r>
              <a:rPr lang="en-US" sz="2400" dirty="0"/>
              <a:t>	else if(back == size -1)                      back = 0;</a:t>
            </a:r>
          </a:p>
          <a:p>
            <a:r>
              <a:rPr lang="en-US" sz="2400" dirty="0"/>
              <a:t>	else                                          back++;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cque</a:t>
            </a:r>
            <a:r>
              <a:rPr lang="en-US" sz="2400" dirty="0"/>
              <a:t>[back] = el; 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8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71724"/>
            <a:ext cx="12191999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/>
              <a:t>int</a:t>
            </a:r>
            <a:r>
              <a:rPr lang="en-US" sz="1700" dirty="0"/>
              <a:t> Del(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cque</a:t>
            </a:r>
            <a:r>
              <a:rPr lang="en-US" sz="1700" dirty="0"/>
              <a:t>[])</a:t>
            </a:r>
          </a:p>
          <a:p>
            <a:r>
              <a:rPr lang="en-US" sz="1700" dirty="0"/>
              <a:t>{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int</a:t>
            </a:r>
            <a:r>
              <a:rPr lang="en-US" sz="1700" dirty="0"/>
              <a:t> re;</a:t>
            </a:r>
          </a:p>
          <a:p>
            <a:r>
              <a:rPr lang="en-US" sz="1700" dirty="0"/>
              <a:t>	if(front==-1) { </a:t>
            </a:r>
            <a:r>
              <a:rPr lang="en-US" sz="1700" dirty="0" err="1"/>
              <a:t>cout</a:t>
            </a:r>
            <a:r>
              <a:rPr lang="en-US" sz="1700" dirty="0"/>
              <a:t>&lt;&lt;"UNDERFLOW!! ABORTING!!"; </a:t>
            </a:r>
            <a:r>
              <a:rPr lang="en-US" sz="1700" dirty="0" err="1"/>
              <a:t>getch</a:t>
            </a:r>
            <a:r>
              <a:rPr lang="en-US" sz="1700" dirty="0"/>
              <a:t>(); exit(0); }</a:t>
            </a:r>
          </a:p>
          <a:p>
            <a:r>
              <a:rPr lang="en-US" sz="1700" dirty="0"/>
              <a:t>	else</a:t>
            </a:r>
          </a:p>
          <a:p>
            <a:r>
              <a:rPr lang="en-US" sz="1700" dirty="0"/>
              <a:t>	{</a:t>
            </a:r>
          </a:p>
          <a:p>
            <a:r>
              <a:rPr lang="en-US" sz="1700" dirty="0"/>
              <a:t>		re=</a:t>
            </a:r>
            <a:r>
              <a:rPr lang="en-US" sz="1700" dirty="0" err="1"/>
              <a:t>cque</a:t>
            </a:r>
            <a:r>
              <a:rPr lang="en-US" sz="1700" dirty="0"/>
              <a:t>[front];</a:t>
            </a:r>
          </a:p>
          <a:p>
            <a:r>
              <a:rPr lang="en-US" sz="1700" dirty="0"/>
              <a:t>		if(front==back)	       front = back = -1;</a:t>
            </a:r>
          </a:p>
          <a:p>
            <a:r>
              <a:rPr lang="en-US" sz="1700" dirty="0"/>
              <a:t>		else if(front==size-1) front = 0;</a:t>
            </a:r>
          </a:p>
          <a:p>
            <a:r>
              <a:rPr lang="en-US" sz="1700" dirty="0"/>
              <a:t>		else                   front++;</a:t>
            </a:r>
          </a:p>
          <a:p>
            <a:r>
              <a:rPr lang="en-US" sz="1700" dirty="0"/>
              <a:t>	}</a:t>
            </a:r>
          </a:p>
          <a:p>
            <a:r>
              <a:rPr lang="en-US" sz="1700" dirty="0"/>
              <a:t>	return re;</a:t>
            </a:r>
          </a:p>
          <a:p>
            <a:r>
              <a:rPr lang="en-US" sz="1700" dirty="0"/>
              <a:t>}</a:t>
            </a:r>
          </a:p>
          <a:p>
            <a:endParaRPr lang="en-US" sz="1700" dirty="0"/>
          </a:p>
          <a:p>
            <a:r>
              <a:rPr lang="en-US" sz="1700" dirty="0"/>
              <a:t>void Display(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cque</a:t>
            </a:r>
            <a:r>
              <a:rPr lang="en-US" sz="1700" dirty="0"/>
              <a:t>[], </a:t>
            </a:r>
            <a:r>
              <a:rPr lang="en-US" sz="1700" dirty="0" err="1"/>
              <a:t>int</a:t>
            </a:r>
            <a:r>
              <a:rPr lang="en-US" sz="1700" dirty="0"/>
              <a:t> front, </a:t>
            </a:r>
            <a:r>
              <a:rPr lang="en-US" sz="1700" dirty="0" err="1"/>
              <a:t>int</a:t>
            </a:r>
            <a:r>
              <a:rPr lang="en-US" sz="1700" dirty="0"/>
              <a:t> back)</a:t>
            </a:r>
          </a:p>
          <a:p>
            <a:r>
              <a:rPr lang="en-US" sz="1700" dirty="0"/>
              <a:t>{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cout</a:t>
            </a:r>
            <a:r>
              <a:rPr lang="en-US" sz="1700" dirty="0"/>
              <a:t>&lt;&lt;"\</a:t>
            </a:r>
            <a:r>
              <a:rPr lang="en-US" sz="1700" dirty="0" err="1"/>
              <a:t>nThe</a:t>
            </a:r>
            <a:r>
              <a:rPr lang="en-US" sz="1700" dirty="0"/>
              <a:t> circular queue: "&lt;&lt;"Front(--&gt;), Back(&lt;--)\n";</a:t>
            </a:r>
          </a:p>
          <a:p>
            <a:r>
              <a:rPr lang="en-US" sz="1700" dirty="0"/>
              <a:t>	if(front==-1) return;</a:t>
            </a:r>
          </a:p>
          <a:p>
            <a:r>
              <a:rPr lang="en-US" sz="1700" dirty="0"/>
              <a:t>	if(back&gt;=front)</a:t>
            </a:r>
          </a:p>
          <a:p>
            <a:r>
              <a:rPr lang="en-US" sz="1700" dirty="0"/>
              <a:t>	{</a:t>
            </a:r>
          </a:p>
          <a:p>
            <a:r>
              <a:rPr lang="en-US" sz="1700" dirty="0"/>
              <a:t>		for(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=0; </a:t>
            </a:r>
            <a:r>
              <a:rPr lang="en-US" sz="1700" dirty="0" err="1"/>
              <a:t>i</a:t>
            </a:r>
            <a:r>
              <a:rPr lang="en-US" sz="1700" dirty="0"/>
              <a:t>&lt;front; </a:t>
            </a:r>
            <a:r>
              <a:rPr lang="en-US" sz="1700" dirty="0" err="1"/>
              <a:t>i</a:t>
            </a:r>
            <a:r>
              <a:rPr lang="en-US" sz="1700" dirty="0"/>
              <a:t>++) </a:t>
            </a:r>
            <a:r>
              <a:rPr lang="en-US" sz="1700" dirty="0" err="1"/>
              <a:t>cout</a:t>
            </a:r>
            <a:r>
              <a:rPr lang="en-US" sz="1700" dirty="0"/>
              <a:t>&lt;&lt;"-";</a:t>
            </a:r>
          </a:p>
          <a:p>
            <a:r>
              <a:rPr lang="en-US" sz="1700" dirty="0"/>
              <a:t>		</a:t>
            </a:r>
            <a:r>
              <a:rPr lang="en-US" sz="1700" dirty="0" err="1"/>
              <a:t>cout</a:t>
            </a:r>
            <a:r>
              <a:rPr lang="en-US" sz="1700" dirty="0"/>
              <a:t>&lt;&lt;"--&gt;";</a:t>
            </a:r>
          </a:p>
          <a:p>
            <a:r>
              <a:rPr lang="en-US" sz="1700" dirty="0"/>
              <a:t>		for(</a:t>
            </a:r>
            <a:r>
              <a:rPr lang="en-US" sz="1700" dirty="0" err="1"/>
              <a:t>i</a:t>
            </a:r>
            <a:r>
              <a:rPr lang="en-US" sz="1700" dirty="0"/>
              <a:t>=front; </a:t>
            </a:r>
            <a:r>
              <a:rPr lang="en-US" sz="1700" dirty="0" err="1"/>
              <a:t>i</a:t>
            </a:r>
            <a:r>
              <a:rPr lang="en-US" sz="1700" dirty="0"/>
              <a:t>&lt;back; </a:t>
            </a:r>
            <a:r>
              <a:rPr lang="en-US" sz="1700" dirty="0" err="1"/>
              <a:t>i</a:t>
            </a:r>
            <a:r>
              <a:rPr lang="en-US" sz="1700" dirty="0"/>
              <a:t>++) </a:t>
            </a:r>
            <a:r>
              <a:rPr lang="en-US" sz="1700" dirty="0" err="1"/>
              <a:t>cout</a:t>
            </a:r>
            <a:r>
              <a:rPr lang="en-US" sz="1700" dirty="0"/>
              <a:t>&lt;&lt;</a:t>
            </a:r>
            <a:r>
              <a:rPr lang="en-US" sz="1700" dirty="0" err="1"/>
              <a:t>cque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]&lt;&lt;"&lt;-";</a:t>
            </a:r>
          </a:p>
          <a:p>
            <a:r>
              <a:rPr lang="en-US" sz="1700" dirty="0"/>
              <a:t>		</a:t>
            </a:r>
            <a:r>
              <a:rPr lang="en-US" sz="1700" dirty="0" err="1"/>
              <a:t>cout</a:t>
            </a:r>
            <a:r>
              <a:rPr lang="en-US" sz="1700" dirty="0"/>
              <a:t>&lt;&lt;</a:t>
            </a:r>
            <a:r>
              <a:rPr lang="en-US" sz="1700" dirty="0" err="1"/>
              <a:t>cque</a:t>
            </a:r>
            <a:r>
              <a:rPr lang="en-US" sz="1700" dirty="0"/>
              <a:t>[back]&lt;&lt;"&lt;--\n";</a:t>
            </a:r>
          </a:p>
          <a:p>
            <a:r>
              <a:rPr lang="en-US" sz="17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4376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71724"/>
            <a:ext cx="121919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/>
              <a:t>	else</a:t>
            </a:r>
          </a:p>
          <a:p>
            <a:r>
              <a:rPr lang="en-US" sz="1900" dirty="0"/>
              <a:t>	{</a:t>
            </a:r>
          </a:p>
          <a:p>
            <a:r>
              <a:rPr lang="en-US" sz="1900" dirty="0"/>
              <a:t>		for(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=0; </a:t>
            </a:r>
            <a:r>
              <a:rPr lang="en-US" sz="1900" dirty="0" err="1"/>
              <a:t>i</a:t>
            </a:r>
            <a:r>
              <a:rPr lang="en-US" sz="1900" dirty="0"/>
              <a:t>&lt;back; </a:t>
            </a:r>
            <a:r>
              <a:rPr lang="en-US" sz="1900" dirty="0" err="1"/>
              <a:t>i</a:t>
            </a:r>
            <a:r>
              <a:rPr lang="en-US" sz="1900" dirty="0"/>
              <a:t>++) </a:t>
            </a:r>
            <a:r>
              <a:rPr lang="en-US" sz="1900" dirty="0" err="1"/>
              <a:t>cout</a:t>
            </a:r>
            <a:r>
              <a:rPr lang="en-US" sz="1900" dirty="0"/>
              <a:t>&lt;&lt;</a:t>
            </a:r>
            <a:r>
              <a:rPr lang="en-US" sz="1900" dirty="0" err="1"/>
              <a:t>cque</a:t>
            </a:r>
            <a:r>
              <a:rPr lang="en-US" sz="1900" dirty="0"/>
              <a:t>[</a:t>
            </a:r>
            <a:r>
              <a:rPr lang="en-US" sz="1900" dirty="0" err="1"/>
              <a:t>i</a:t>
            </a:r>
            <a:r>
              <a:rPr lang="en-US" sz="1900" dirty="0"/>
              <a:t>]&lt;&lt;"&lt;-";</a:t>
            </a:r>
          </a:p>
          <a:p>
            <a:r>
              <a:rPr lang="en-US" sz="1900" dirty="0"/>
              <a:t>		</a:t>
            </a:r>
            <a:r>
              <a:rPr lang="en-US" sz="1900" dirty="0" err="1"/>
              <a:t>cout</a:t>
            </a:r>
            <a:r>
              <a:rPr lang="en-US" sz="1900" dirty="0"/>
              <a:t>&lt;&lt;</a:t>
            </a:r>
            <a:r>
              <a:rPr lang="en-US" sz="1900" dirty="0" err="1"/>
              <a:t>cque</a:t>
            </a:r>
            <a:r>
              <a:rPr lang="en-US" sz="1900" dirty="0"/>
              <a:t>[back]&lt;&lt;"&lt;--";</a:t>
            </a:r>
          </a:p>
          <a:p>
            <a:r>
              <a:rPr lang="en-US" sz="1900" dirty="0"/>
              <a:t>		for(; </a:t>
            </a:r>
            <a:r>
              <a:rPr lang="en-US" sz="1900" dirty="0" err="1"/>
              <a:t>i</a:t>
            </a:r>
            <a:r>
              <a:rPr lang="en-US" sz="1900" dirty="0"/>
              <a:t>&lt;front; </a:t>
            </a:r>
            <a:r>
              <a:rPr lang="en-US" sz="1900" dirty="0" err="1"/>
              <a:t>i</a:t>
            </a:r>
            <a:r>
              <a:rPr lang="en-US" sz="1900" dirty="0"/>
              <a:t>++) </a:t>
            </a:r>
            <a:r>
              <a:rPr lang="en-US" sz="1900" dirty="0" err="1"/>
              <a:t>cout</a:t>
            </a:r>
            <a:r>
              <a:rPr lang="en-US" sz="1900" dirty="0"/>
              <a:t>&lt;&lt;"-";</a:t>
            </a:r>
          </a:p>
          <a:p>
            <a:r>
              <a:rPr lang="en-US" sz="1900" dirty="0"/>
              <a:t>		</a:t>
            </a:r>
            <a:r>
              <a:rPr lang="en-US" sz="1900" dirty="0" err="1"/>
              <a:t>cout</a:t>
            </a:r>
            <a:r>
              <a:rPr lang="en-US" sz="1900" dirty="0"/>
              <a:t>&lt;&lt;"--&gt;";</a:t>
            </a:r>
          </a:p>
          <a:p>
            <a:r>
              <a:rPr lang="en-US" sz="1900" dirty="0"/>
              <a:t>		for(</a:t>
            </a:r>
            <a:r>
              <a:rPr lang="en-US" sz="1900" dirty="0" err="1"/>
              <a:t>i</a:t>
            </a:r>
            <a:r>
              <a:rPr lang="en-US" sz="1900" dirty="0"/>
              <a:t>=front; </a:t>
            </a:r>
            <a:r>
              <a:rPr lang="en-US" sz="1900" dirty="0" err="1"/>
              <a:t>i</a:t>
            </a:r>
            <a:r>
              <a:rPr lang="en-US" sz="1900" dirty="0"/>
              <a:t>&lt;back; </a:t>
            </a:r>
            <a:r>
              <a:rPr lang="en-US" sz="1900" dirty="0" err="1"/>
              <a:t>i</a:t>
            </a:r>
            <a:r>
              <a:rPr lang="en-US" sz="1900" dirty="0"/>
              <a:t>++) </a:t>
            </a:r>
            <a:r>
              <a:rPr lang="en-US" sz="1900" dirty="0" err="1"/>
              <a:t>cout</a:t>
            </a:r>
            <a:r>
              <a:rPr lang="en-US" sz="1900" dirty="0"/>
              <a:t>&lt;&lt;</a:t>
            </a:r>
            <a:r>
              <a:rPr lang="en-US" sz="1900" dirty="0" err="1"/>
              <a:t>cque</a:t>
            </a:r>
            <a:r>
              <a:rPr lang="en-US" sz="1900" dirty="0"/>
              <a:t>[</a:t>
            </a:r>
            <a:r>
              <a:rPr lang="en-US" sz="1900" dirty="0" err="1"/>
              <a:t>i</a:t>
            </a:r>
            <a:r>
              <a:rPr lang="en-US" sz="1900" dirty="0"/>
              <a:t>]&lt;&lt;"&lt;-";</a:t>
            </a:r>
          </a:p>
          <a:p>
            <a:r>
              <a:rPr lang="en-US" sz="1900" dirty="0"/>
              <a:t>	}</a:t>
            </a:r>
          </a:p>
          <a:p>
            <a:r>
              <a:rPr lang="en-US" sz="1900" dirty="0"/>
              <a:t>}</a:t>
            </a:r>
          </a:p>
          <a:p>
            <a:endParaRPr lang="en-US" sz="1900" dirty="0"/>
          </a:p>
          <a:p>
            <a:r>
              <a:rPr lang="en-US" sz="1900" dirty="0"/>
              <a:t>void main()</a:t>
            </a:r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	start: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clrscr</a:t>
            </a:r>
            <a:r>
              <a:rPr lang="en-US" sz="1900" dirty="0"/>
              <a:t>();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obj</a:t>
            </a:r>
            <a:r>
              <a:rPr lang="en-US" sz="1900" dirty="0"/>
              <a:t>, res, choice;</a:t>
            </a:r>
          </a:p>
          <a:p>
            <a:r>
              <a:rPr lang="en-US" sz="1900" dirty="0"/>
              <a:t>	char </a:t>
            </a:r>
            <a:r>
              <a:rPr lang="en-US" sz="1900" dirty="0" err="1"/>
              <a:t>ch</a:t>
            </a:r>
            <a:r>
              <a:rPr lang="en-US" sz="1900" dirty="0"/>
              <a:t>='y';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cout</a:t>
            </a:r>
            <a:r>
              <a:rPr lang="en-US" sz="1900" dirty="0"/>
              <a:t>&lt;&lt;"---------Menu-------- "&lt;&lt;</a:t>
            </a:r>
            <a:r>
              <a:rPr lang="en-US" sz="1900" dirty="0" err="1"/>
              <a:t>endl</a:t>
            </a:r>
            <a:r>
              <a:rPr lang="en-US" sz="1900" dirty="0"/>
              <a:t>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cout</a:t>
            </a:r>
            <a:r>
              <a:rPr lang="en-US" sz="1900" dirty="0"/>
              <a:t>&lt;&lt;"1.Insert" &lt;&lt;</a:t>
            </a:r>
            <a:r>
              <a:rPr lang="en-US" sz="1900" dirty="0" err="1"/>
              <a:t>endl</a:t>
            </a:r>
            <a:r>
              <a:rPr lang="en-US" sz="1900" dirty="0"/>
              <a:t>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cout</a:t>
            </a:r>
            <a:r>
              <a:rPr lang="en-US" sz="1900" dirty="0"/>
              <a:t>&lt;&lt;"2.Delete" &lt;&lt;</a:t>
            </a:r>
            <a:r>
              <a:rPr lang="en-US" sz="1900" dirty="0" err="1"/>
              <a:t>endl</a:t>
            </a:r>
            <a:r>
              <a:rPr lang="en-US" sz="1900" dirty="0"/>
              <a:t>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cout</a:t>
            </a:r>
            <a:r>
              <a:rPr lang="en-US" sz="1900" dirty="0"/>
              <a:t>&lt;&lt;"3.Display"&lt;&lt;</a:t>
            </a:r>
            <a:r>
              <a:rPr lang="en-US" sz="1900" dirty="0" err="1"/>
              <a:t>endl</a:t>
            </a:r>
            <a:r>
              <a:rPr lang="en-US" sz="1900" dirty="0"/>
              <a:t>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cout</a:t>
            </a:r>
            <a:r>
              <a:rPr lang="en-US" sz="1900" dirty="0"/>
              <a:t>&lt;&lt;"4.Exit"   &lt;&lt;</a:t>
            </a:r>
            <a:r>
              <a:rPr lang="en-US" sz="1900" dirty="0" err="1"/>
              <a:t>endl</a:t>
            </a:r>
            <a:r>
              <a:rPr lang="en-US" sz="1900" dirty="0"/>
              <a:t>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cout</a:t>
            </a:r>
            <a:r>
              <a:rPr lang="en-US" sz="1900" dirty="0"/>
              <a:t>&lt;&lt;"Enter choice: ";</a:t>
            </a:r>
            <a:r>
              <a:rPr lang="en-US" sz="1900" dirty="0" err="1"/>
              <a:t>cin</a:t>
            </a:r>
            <a:r>
              <a:rPr lang="en-US" sz="1900" dirty="0"/>
              <a:t>&gt;&gt;choice;</a:t>
            </a:r>
          </a:p>
        </p:txBody>
      </p:sp>
    </p:spTree>
    <p:extLst>
      <p:ext uri="{BB962C8B-B14F-4D97-AF65-F5344CB8AC3E}">
        <p14:creationId xmlns:p14="http://schemas.microsoft.com/office/powerpoint/2010/main" val="87214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71724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	switch(choice)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case 1:  while(</a:t>
            </a:r>
            <a:r>
              <a:rPr lang="en-US" sz="1600" dirty="0" err="1"/>
              <a:t>ch</a:t>
            </a:r>
            <a:r>
              <a:rPr lang="en-US" sz="1600" dirty="0"/>
              <a:t>=='y'||</a:t>
            </a:r>
            <a:r>
              <a:rPr lang="en-US" sz="1600" dirty="0" err="1"/>
              <a:t>ch</a:t>
            </a:r>
            <a:r>
              <a:rPr lang="en-US" sz="1600" dirty="0"/>
              <a:t>=='Y')</a:t>
            </a:r>
          </a:p>
          <a:p>
            <a:r>
              <a:rPr lang="en-US" sz="1600" dirty="0"/>
              <a:t>				 {</a:t>
            </a:r>
          </a:p>
          <a:p>
            <a:r>
              <a:rPr lang="en-US" sz="1600" dirty="0"/>
              <a:t>					</a:t>
            </a:r>
            <a:r>
              <a:rPr lang="en-US" sz="1600" dirty="0" err="1"/>
              <a:t>cout</a:t>
            </a:r>
            <a:r>
              <a:rPr lang="en-US" sz="1600" dirty="0"/>
              <a:t>&lt;&lt;"\</a:t>
            </a:r>
            <a:r>
              <a:rPr lang="en-US" sz="1600" dirty="0" err="1"/>
              <a:t>nEnter</a:t>
            </a:r>
            <a:r>
              <a:rPr lang="en-US" sz="1600" dirty="0"/>
              <a:t> element for Circular queue: "; </a:t>
            </a:r>
            <a:r>
              <a:rPr lang="en-US" sz="1600" dirty="0" err="1"/>
              <a:t>cin</a:t>
            </a:r>
            <a:r>
              <a:rPr lang="en-US" sz="1600" dirty="0"/>
              <a:t>&gt;&gt;</a:t>
            </a:r>
            <a:r>
              <a:rPr lang="en-US" sz="1600" dirty="0" err="1"/>
              <a:t>obj</a:t>
            </a:r>
            <a:r>
              <a:rPr lang="en-US" sz="1600" dirty="0"/>
              <a:t>; res=Insert(a, </a:t>
            </a:r>
            <a:r>
              <a:rPr lang="en-US" sz="1600" dirty="0" err="1"/>
              <a:t>obj</a:t>
            </a:r>
            <a:r>
              <a:rPr lang="en-US" sz="1600" dirty="0"/>
              <a:t>);</a:t>
            </a:r>
          </a:p>
          <a:p>
            <a:r>
              <a:rPr lang="en-US" sz="1600" dirty="0"/>
              <a:t>					if(res==-1) { </a:t>
            </a:r>
            <a:r>
              <a:rPr lang="en-US" sz="1600" dirty="0" err="1"/>
              <a:t>cout</a:t>
            </a:r>
            <a:r>
              <a:rPr lang="en-US" sz="1600" dirty="0"/>
              <a:t>&lt;&lt;"\</a:t>
            </a:r>
            <a:r>
              <a:rPr lang="en-US" sz="1600" dirty="0" err="1"/>
              <a:t>nOverflow</a:t>
            </a:r>
            <a:r>
              <a:rPr lang="en-US" sz="1600" dirty="0"/>
              <a:t>!!\n"; </a:t>
            </a:r>
            <a:r>
              <a:rPr lang="en-US" sz="1600" dirty="0" err="1"/>
              <a:t>getch</a:t>
            </a:r>
            <a:r>
              <a:rPr lang="en-US" sz="1600" dirty="0"/>
              <a:t>(); exit(0); }</a:t>
            </a:r>
          </a:p>
          <a:p>
            <a:r>
              <a:rPr lang="en-US" sz="1600" dirty="0"/>
              <a:t>					else        Display(a, front, back);</a:t>
            </a:r>
          </a:p>
          <a:p>
            <a:r>
              <a:rPr lang="en-US" sz="1600" dirty="0"/>
              <a:t>					</a:t>
            </a:r>
            <a:r>
              <a:rPr lang="en-US" sz="1600" dirty="0" err="1"/>
              <a:t>cout</a:t>
            </a:r>
            <a:r>
              <a:rPr lang="en-US" sz="1600" dirty="0"/>
              <a:t>&lt;&lt;"\</a:t>
            </a:r>
            <a:r>
              <a:rPr lang="en-US" sz="1600" dirty="0" err="1"/>
              <a:t>nDo</a:t>
            </a:r>
            <a:r>
              <a:rPr lang="en-US" sz="1600" dirty="0"/>
              <a:t> you want to add another element?(y/n) ";</a:t>
            </a:r>
          </a:p>
          <a:p>
            <a:r>
              <a:rPr lang="en-US" sz="1600" dirty="0"/>
              <a:t>					</a:t>
            </a:r>
            <a:r>
              <a:rPr lang="en-US" sz="1600" dirty="0" err="1"/>
              <a:t>cin</a:t>
            </a:r>
            <a:r>
              <a:rPr lang="en-US" sz="1600" dirty="0"/>
              <a:t>&gt;&gt;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r>
              <a:rPr lang="en-US" sz="1600" dirty="0"/>
              <a:t>				  }</a:t>
            </a:r>
          </a:p>
          <a:p>
            <a:r>
              <a:rPr lang="en-US" sz="1600" dirty="0"/>
              <a:t>				  </a:t>
            </a:r>
            <a:r>
              <a:rPr lang="en-US" sz="1600" dirty="0" err="1"/>
              <a:t>getch</a:t>
            </a:r>
            <a:r>
              <a:rPr lang="en-US" sz="1600" dirty="0"/>
              <a:t>(); </a:t>
            </a:r>
            <a:r>
              <a:rPr lang="en-US" sz="1600" dirty="0" err="1"/>
              <a:t>goto</a:t>
            </a:r>
            <a:r>
              <a:rPr lang="en-US" sz="1600" dirty="0"/>
              <a:t> start;</a:t>
            </a:r>
          </a:p>
          <a:p>
            <a:endParaRPr lang="en-US" sz="1600" dirty="0"/>
          </a:p>
          <a:p>
            <a:r>
              <a:rPr lang="en-US" sz="1600" dirty="0"/>
              <a:t>		case 2:   while(</a:t>
            </a:r>
            <a:r>
              <a:rPr lang="en-US" sz="1600" dirty="0" err="1"/>
              <a:t>ch</a:t>
            </a:r>
            <a:r>
              <a:rPr lang="en-US" sz="1600" dirty="0"/>
              <a:t>=='y'||</a:t>
            </a:r>
            <a:r>
              <a:rPr lang="en-US" sz="1600" dirty="0" err="1"/>
              <a:t>ch</a:t>
            </a:r>
            <a:r>
              <a:rPr lang="en-US" sz="1600" dirty="0"/>
              <a:t>=='Y')</a:t>
            </a:r>
          </a:p>
          <a:p>
            <a:r>
              <a:rPr lang="en-US" sz="1600" dirty="0"/>
              <a:t>				  {</a:t>
            </a:r>
          </a:p>
          <a:p>
            <a:r>
              <a:rPr lang="en-US" sz="1600" dirty="0"/>
              <a:t>					</a:t>
            </a:r>
            <a:r>
              <a:rPr lang="en-US" sz="1600" dirty="0" err="1"/>
              <a:t>obj</a:t>
            </a:r>
            <a:r>
              <a:rPr lang="en-US" sz="1600" dirty="0"/>
              <a:t>=Del(a); </a:t>
            </a:r>
            <a:r>
              <a:rPr lang="en-US" sz="1600" dirty="0" err="1"/>
              <a:t>cout</a:t>
            </a:r>
            <a:r>
              <a:rPr lang="en-US" sz="1600" dirty="0"/>
              <a:t>&lt;&lt;"Element deleted is: "&lt;&lt;</a:t>
            </a:r>
            <a:r>
              <a:rPr lang="en-US" sz="1600" dirty="0" err="1"/>
              <a:t>obj</a:t>
            </a:r>
            <a:r>
              <a:rPr lang="en-US" sz="1600" dirty="0"/>
              <a:t>&lt;&lt;"\n"; Display(a, front, back); </a:t>
            </a:r>
          </a:p>
          <a:p>
            <a:r>
              <a:rPr lang="en-US" sz="1600" dirty="0"/>
              <a:t>					</a:t>
            </a:r>
            <a:r>
              <a:rPr lang="en-US" sz="1600" dirty="0" err="1"/>
              <a:t>cout</a:t>
            </a:r>
            <a:r>
              <a:rPr lang="en-US" sz="1600" dirty="0"/>
              <a:t>&lt;&lt;"\</a:t>
            </a:r>
            <a:r>
              <a:rPr lang="en-US" sz="1600" dirty="0" err="1"/>
              <a:t>nDo</a:t>
            </a:r>
            <a:r>
              <a:rPr lang="en-US" sz="1600" dirty="0"/>
              <a:t> you want to delete another element? (y/n) "; </a:t>
            </a:r>
            <a:r>
              <a:rPr lang="en-US" sz="1600" dirty="0" err="1"/>
              <a:t>cin</a:t>
            </a:r>
            <a:r>
              <a:rPr lang="en-US" sz="1600" dirty="0"/>
              <a:t>&gt;&gt;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r>
              <a:rPr lang="en-US" sz="1600" dirty="0"/>
              <a:t>				  }</a:t>
            </a:r>
          </a:p>
          <a:p>
            <a:r>
              <a:rPr lang="en-US" sz="1600" dirty="0"/>
              <a:t>				  </a:t>
            </a:r>
            <a:r>
              <a:rPr lang="en-US" sz="1600" dirty="0" err="1"/>
              <a:t>getch</a:t>
            </a:r>
            <a:r>
              <a:rPr lang="en-US" sz="1600" dirty="0"/>
              <a:t>(); </a:t>
            </a:r>
            <a:r>
              <a:rPr lang="en-US" sz="1600" dirty="0" err="1"/>
              <a:t>goto</a:t>
            </a:r>
            <a:r>
              <a:rPr lang="en-US" sz="1600" dirty="0"/>
              <a:t> start;</a:t>
            </a:r>
          </a:p>
          <a:p>
            <a:endParaRPr lang="en-US" sz="1600" dirty="0"/>
          </a:p>
          <a:p>
            <a:r>
              <a:rPr lang="en-US" sz="1600" dirty="0"/>
              <a:t>		case 3:   Display(a, front, back); </a:t>
            </a:r>
            <a:r>
              <a:rPr lang="en-US" sz="1600" dirty="0" err="1"/>
              <a:t>getch</a:t>
            </a:r>
            <a:r>
              <a:rPr lang="en-US" sz="1600" dirty="0"/>
              <a:t>(); </a:t>
            </a:r>
            <a:r>
              <a:rPr lang="en-US" sz="1600" dirty="0" err="1"/>
              <a:t>goto</a:t>
            </a:r>
            <a:r>
              <a:rPr lang="en-US" sz="1600" dirty="0"/>
              <a:t> start;</a:t>
            </a:r>
          </a:p>
          <a:p>
            <a:endParaRPr lang="en-US" sz="1600" dirty="0"/>
          </a:p>
          <a:p>
            <a:r>
              <a:rPr lang="en-US" sz="1600" dirty="0"/>
              <a:t>		default: exit(0);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while(choice!=4);</a:t>
            </a:r>
          </a:p>
          <a:p>
            <a:endParaRPr lang="en-US" sz="1600" dirty="0"/>
          </a:p>
          <a:p>
            <a:r>
              <a:rPr lang="en-US" sz="1600" dirty="0" err="1"/>
              <a:t>getch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629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STUDENT_RECORDS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Database storing a student’s name and other related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6842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17693"/>
            <a:ext cx="1219199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fstream.h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process.h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=0;</a:t>
            </a:r>
          </a:p>
          <a:p>
            <a:r>
              <a:rPr lang="en-US" dirty="0"/>
              <a:t>char </a:t>
            </a:r>
            <a:r>
              <a:rPr lang="en-US" dirty="0" err="1"/>
              <a:t>yn</a:t>
            </a:r>
            <a:r>
              <a:rPr lang="en-US" dirty="0"/>
              <a:t>, in;</a:t>
            </a:r>
          </a:p>
          <a:p>
            <a:endParaRPr lang="en-US" dirty="0"/>
          </a:p>
          <a:p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FileO</a:t>
            </a:r>
            <a:r>
              <a:rPr lang="en-US" dirty="0"/>
              <a:t> ("Stu_Info.dat", </a:t>
            </a:r>
            <a:r>
              <a:rPr lang="en-US" dirty="0" err="1"/>
              <a:t>ios</a:t>
            </a:r>
            <a:r>
              <a:rPr lang="en-US" dirty="0"/>
              <a:t>::ate | </a:t>
            </a:r>
            <a:r>
              <a:rPr lang="en-US" dirty="0" err="1"/>
              <a:t>ios</a:t>
            </a:r>
            <a:r>
              <a:rPr lang="en-US" dirty="0"/>
              <a:t>::binary);</a:t>
            </a:r>
          </a:p>
          <a:p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FileI</a:t>
            </a:r>
            <a:r>
              <a:rPr lang="en-US" dirty="0"/>
              <a:t> ("Stu_Info.dat", </a:t>
            </a:r>
            <a:r>
              <a:rPr lang="en-US" dirty="0" err="1"/>
              <a:t>ios</a:t>
            </a:r>
            <a:r>
              <a:rPr lang="en-US" dirty="0"/>
              <a:t>::in | </a:t>
            </a:r>
            <a:r>
              <a:rPr lang="en-US" dirty="0" err="1"/>
              <a:t>ios</a:t>
            </a:r>
            <a:r>
              <a:rPr lang="en-US" dirty="0"/>
              <a:t>::binary);</a:t>
            </a:r>
          </a:p>
          <a:p>
            <a:r>
              <a:rPr lang="en-US" dirty="0" err="1"/>
              <a:t>ofstream</a:t>
            </a:r>
            <a:r>
              <a:rPr lang="en-US" dirty="0"/>
              <a:t> Temp ("Temp.dat", </a:t>
            </a:r>
            <a:r>
              <a:rPr lang="en-US" dirty="0" err="1"/>
              <a:t>ios</a:t>
            </a:r>
            <a:r>
              <a:rPr lang="en-US" dirty="0"/>
              <a:t>::in | </a:t>
            </a:r>
            <a:r>
              <a:rPr lang="en-US" dirty="0" err="1"/>
              <a:t>ios</a:t>
            </a:r>
            <a:r>
              <a:rPr lang="en-US" dirty="0"/>
              <a:t>::app | </a:t>
            </a:r>
            <a:r>
              <a:rPr lang="en-US" dirty="0" err="1"/>
              <a:t>ios</a:t>
            </a:r>
            <a:r>
              <a:rPr lang="en-US" dirty="0"/>
              <a:t>::binary);</a:t>
            </a:r>
          </a:p>
          <a:p>
            <a:endParaRPr lang="en-US" dirty="0"/>
          </a:p>
          <a:p>
            <a:r>
              <a:rPr lang="en-US" dirty="0"/>
              <a:t>class Student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private:</a:t>
            </a:r>
          </a:p>
          <a:p>
            <a:r>
              <a:rPr lang="en-US" dirty="0"/>
              <a:t>	char nm[50];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cls</a:t>
            </a:r>
            <a:r>
              <a:rPr lang="en-US" dirty="0"/>
              <a:t>, roll;</a:t>
            </a:r>
          </a:p>
          <a:p>
            <a:r>
              <a:rPr lang="en-US" dirty="0"/>
              <a:t>   public:</a:t>
            </a:r>
          </a:p>
          <a:p>
            <a:r>
              <a:rPr lang="en-US" dirty="0"/>
              <a:t>	void </a:t>
            </a:r>
            <a:r>
              <a:rPr lang="en-US" dirty="0" err="1"/>
              <a:t>Get_Data</a:t>
            </a:r>
            <a:r>
              <a:rPr lang="en-US" dirty="0"/>
              <a:t>();</a:t>
            </a:r>
          </a:p>
          <a:p>
            <a:r>
              <a:rPr lang="en-US" dirty="0"/>
              <a:t>	void </a:t>
            </a:r>
            <a:r>
              <a:rPr lang="en-US" dirty="0" err="1"/>
              <a:t>Disp_Data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Get_cls</a:t>
            </a:r>
            <a:r>
              <a:rPr lang="en-US" dirty="0"/>
              <a:t>()  {	return </a:t>
            </a:r>
            <a:r>
              <a:rPr lang="en-US" dirty="0" err="1"/>
              <a:t>cls</a:t>
            </a:r>
            <a:r>
              <a:rPr lang="en-US" dirty="0"/>
              <a:t>;	   }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Get_roll</a:t>
            </a:r>
            <a:r>
              <a:rPr lang="en-US" dirty="0"/>
              <a:t>() {	return roll;	}</a:t>
            </a:r>
          </a:p>
          <a:p>
            <a:r>
              <a:rPr lang="en-US" dirty="0"/>
              <a:t>} Stu;</a:t>
            </a:r>
          </a:p>
        </p:txBody>
      </p:sp>
    </p:spTree>
    <p:extLst>
      <p:ext uri="{BB962C8B-B14F-4D97-AF65-F5344CB8AC3E}">
        <p14:creationId xmlns:p14="http://schemas.microsoft.com/office/powerpoint/2010/main" val="154936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71724"/>
            <a:ext cx="1219199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Student::</a:t>
            </a:r>
            <a:r>
              <a:rPr lang="en-US" dirty="0" err="1"/>
              <a:t>Get_Data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&lt;&lt;"Enter Name: "; </a:t>
            </a:r>
            <a:r>
              <a:rPr lang="en-US" dirty="0" err="1"/>
              <a:t>cin</a:t>
            </a:r>
            <a:r>
              <a:rPr lang="en-US" dirty="0"/>
              <a:t>&gt;&gt;nm;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&lt;&lt;"Enter Class: "; 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cls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&lt;&lt;"Enter roll no. : "; </a:t>
            </a:r>
            <a:r>
              <a:rPr lang="en-US" dirty="0" err="1"/>
              <a:t>cin</a:t>
            </a:r>
            <a:r>
              <a:rPr lang="en-US" dirty="0"/>
              <a:t>&gt;&gt;roll; </a:t>
            </a:r>
            <a:r>
              <a:rPr lang="en-US" dirty="0" err="1"/>
              <a:t>cout</a:t>
            </a:r>
            <a:r>
              <a:rPr lang="en-US" dirty="0"/>
              <a:t>&lt;&lt;"\n";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Student::</a:t>
            </a:r>
            <a:r>
              <a:rPr lang="en-US" dirty="0" err="1"/>
              <a:t>Disp_Data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&lt;&lt;"Name: "&lt;&lt;nm&lt;&lt;"\n"; </a:t>
            </a:r>
            <a:r>
              <a:rPr lang="en-US" dirty="0" err="1"/>
              <a:t>cout</a:t>
            </a:r>
            <a:r>
              <a:rPr lang="en-US" dirty="0"/>
              <a:t>&lt;&lt;"Class: "&lt;&lt;</a:t>
            </a:r>
            <a:r>
              <a:rPr lang="en-US" dirty="0" err="1"/>
              <a:t>cls</a:t>
            </a:r>
            <a:r>
              <a:rPr lang="en-US" dirty="0"/>
              <a:t>&lt;&lt;"\n";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&lt;&lt;"Roll no. : "&lt;&lt;roll&lt;&lt;"\n\n";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ADD()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BEG:</a:t>
            </a:r>
          </a:p>
          <a:p>
            <a:r>
              <a:rPr lang="en-US" dirty="0"/>
              <a:t>	</a:t>
            </a:r>
            <a:r>
              <a:rPr lang="en-US" dirty="0" err="1"/>
              <a:t>Stu.Get_Data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FileO.write</a:t>
            </a:r>
            <a:r>
              <a:rPr lang="en-US" dirty="0"/>
              <a:t>((char*)&amp;Stu, </a:t>
            </a:r>
            <a:r>
              <a:rPr lang="en-US" dirty="0" err="1"/>
              <a:t>sizeof</a:t>
            </a:r>
            <a:r>
              <a:rPr lang="en-US" dirty="0"/>
              <a:t>(Stu));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&lt;&lt;"Add another Entry? (y||n): ";</a:t>
            </a:r>
          </a:p>
          <a:p>
            <a:r>
              <a:rPr lang="en-US" dirty="0"/>
              <a:t>	CHOOSE: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yn</a:t>
            </a:r>
            <a:r>
              <a:rPr lang="en-US" dirty="0"/>
              <a:t>;</a:t>
            </a:r>
          </a:p>
          <a:p>
            <a:r>
              <a:rPr lang="en-US" dirty="0"/>
              <a:t>	if (</a:t>
            </a:r>
            <a:r>
              <a:rPr lang="en-US" dirty="0" err="1"/>
              <a:t>yn</a:t>
            </a:r>
            <a:r>
              <a:rPr lang="en-US" dirty="0"/>
              <a:t>=='y' || </a:t>
            </a:r>
            <a:r>
              <a:rPr lang="en-US" dirty="0" err="1"/>
              <a:t>yn</a:t>
            </a:r>
            <a:r>
              <a:rPr lang="en-US" dirty="0"/>
              <a:t>=='Y’) </a:t>
            </a:r>
            <a:r>
              <a:rPr lang="en-US" dirty="0" err="1"/>
              <a:t>goto</a:t>
            </a:r>
            <a:r>
              <a:rPr lang="en-US" dirty="0"/>
              <a:t> BEG;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20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71724"/>
            <a:ext cx="1219199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DISPLAY()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=0; </a:t>
            </a:r>
            <a:r>
              <a:rPr lang="en-US" dirty="0" err="1"/>
              <a:t>FileI.seekg</a:t>
            </a:r>
            <a:r>
              <a:rPr lang="en-US" dirty="0"/>
              <a:t>(0);</a:t>
            </a:r>
          </a:p>
          <a:p>
            <a:r>
              <a:rPr lang="en-US" dirty="0"/>
              <a:t>	while (!</a:t>
            </a:r>
            <a:r>
              <a:rPr lang="en-US" dirty="0" err="1"/>
              <a:t>FileI.eof</a:t>
            </a:r>
            <a:r>
              <a:rPr lang="en-US" dirty="0"/>
              <a:t>())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FileI.read</a:t>
            </a:r>
            <a:r>
              <a:rPr lang="en-US" dirty="0"/>
              <a:t>((char*)&amp;Stu, </a:t>
            </a:r>
            <a:r>
              <a:rPr lang="en-US" dirty="0" err="1"/>
              <a:t>sizeof</a:t>
            </a:r>
            <a:r>
              <a:rPr lang="en-US" dirty="0"/>
              <a:t>(Stu)); </a:t>
            </a:r>
            <a:r>
              <a:rPr lang="en-US" dirty="0" err="1"/>
              <a:t>Stu.Disp_Data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cnt</a:t>
            </a:r>
            <a:r>
              <a:rPr lang="en-US" dirty="0"/>
              <a:t>++;</a:t>
            </a:r>
          </a:p>
          <a:p>
            <a:r>
              <a:rPr lang="en-US" dirty="0"/>
              <a:t>		if (cnt%5==0) { </a:t>
            </a:r>
            <a:r>
              <a:rPr lang="en-US" dirty="0" err="1"/>
              <a:t>getch</a:t>
            </a:r>
            <a:r>
              <a:rPr lang="en-US" dirty="0"/>
              <a:t>(); </a:t>
            </a:r>
            <a:r>
              <a:rPr lang="en-US" dirty="0" err="1"/>
              <a:t>clrscr</a:t>
            </a:r>
            <a:r>
              <a:rPr lang="en-US" dirty="0"/>
              <a:t>(); 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SEARCH()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recR</a:t>
            </a:r>
            <a:r>
              <a:rPr lang="en-US" dirty="0"/>
              <a:t>=0, </a:t>
            </a:r>
            <a:r>
              <a:rPr lang="en-US" dirty="0" err="1"/>
              <a:t>recC</a:t>
            </a:r>
            <a:r>
              <a:rPr lang="en-US" dirty="0"/>
              <a:t>=0, cl, cat; </a:t>
            </a:r>
            <a:r>
              <a:rPr lang="en-US" dirty="0" err="1"/>
              <a:t>cout</a:t>
            </a:r>
            <a:r>
              <a:rPr lang="en-US" dirty="0"/>
              <a:t>&lt;&lt;"Enter Category of Searching: (1.Rollno 2.Class)"; 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&gt;&gt;cat;</a:t>
            </a:r>
          </a:p>
          <a:p>
            <a:r>
              <a:rPr lang="en-US" dirty="0"/>
              <a:t>	if (cat==1)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&lt;&lt;"Enter required </a:t>
            </a:r>
            <a:r>
              <a:rPr lang="en-US" dirty="0" err="1"/>
              <a:t>Rollno</a:t>
            </a:r>
            <a:r>
              <a:rPr lang="en-US" dirty="0"/>
              <a:t>. : 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rn</a:t>
            </a:r>
            <a:r>
              <a:rPr lang="en-US" dirty="0"/>
              <a:t>; </a:t>
            </a:r>
            <a:r>
              <a:rPr lang="en-US" dirty="0" err="1"/>
              <a:t>clrscr</a:t>
            </a:r>
            <a:r>
              <a:rPr lang="en-US" dirty="0"/>
              <a:t>(); </a:t>
            </a:r>
            <a:r>
              <a:rPr lang="en-US" dirty="0" err="1"/>
              <a:t>FileI.seekg</a:t>
            </a:r>
            <a:r>
              <a:rPr lang="en-US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64368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71724"/>
            <a:ext cx="121919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		while (!</a:t>
            </a:r>
            <a:r>
              <a:rPr lang="en-US" sz="2200" dirty="0" err="1"/>
              <a:t>FileI.eof</a:t>
            </a:r>
            <a:r>
              <a:rPr lang="en-US" sz="2200" dirty="0"/>
              <a:t>())</a:t>
            </a:r>
          </a:p>
          <a:p>
            <a:r>
              <a:rPr lang="en-US" sz="2200" dirty="0"/>
              <a:t>		{</a:t>
            </a:r>
          </a:p>
          <a:p>
            <a:r>
              <a:rPr lang="en-US" sz="2200" dirty="0"/>
              <a:t>			</a:t>
            </a:r>
            <a:r>
              <a:rPr lang="en-US" sz="2200" dirty="0" err="1"/>
              <a:t>FileI.read</a:t>
            </a:r>
            <a:r>
              <a:rPr lang="en-US" sz="2200" dirty="0"/>
              <a:t>((char*)&amp;Stu, </a:t>
            </a:r>
            <a:r>
              <a:rPr lang="en-US" sz="2200" dirty="0" err="1"/>
              <a:t>sizeof</a:t>
            </a:r>
            <a:r>
              <a:rPr lang="en-US" sz="2200" dirty="0"/>
              <a:t>(Stu));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rr</a:t>
            </a:r>
            <a:r>
              <a:rPr lang="en-US" sz="2200" dirty="0"/>
              <a:t>=</a:t>
            </a:r>
            <a:r>
              <a:rPr lang="en-US" sz="2200" dirty="0" err="1"/>
              <a:t>Stu.Get_roll</a:t>
            </a:r>
            <a:r>
              <a:rPr lang="en-US" sz="2200" dirty="0"/>
              <a:t>(); if (</a:t>
            </a:r>
            <a:r>
              <a:rPr lang="en-US" sz="2200" dirty="0" err="1"/>
              <a:t>rr</a:t>
            </a:r>
            <a:r>
              <a:rPr lang="en-US" sz="2200" dirty="0"/>
              <a:t>==</a:t>
            </a:r>
            <a:r>
              <a:rPr lang="en-US" sz="2200" dirty="0" err="1"/>
              <a:t>rn</a:t>
            </a:r>
            <a:r>
              <a:rPr lang="en-US" sz="2200" dirty="0"/>
              <a:t>)</a:t>
            </a:r>
          </a:p>
          <a:p>
            <a:r>
              <a:rPr lang="en-US" sz="2200" dirty="0"/>
              <a:t>			{ </a:t>
            </a:r>
            <a:r>
              <a:rPr lang="en-US" sz="2200" dirty="0" err="1"/>
              <a:t>Stu.Disp_Data</a:t>
            </a:r>
            <a:r>
              <a:rPr lang="en-US" sz="2200" dirty="0"/>
              <a:t>(); </a:t>
            </a:r>
            <a:r>
              <a:rPr lang="en-US" sz="2200" dirty="0" err="1"/>
              <a:t>recR</a:t>
            </a:r>
            <a:r>
              <a:rPr lang="en-US" sz="2200" dirty="0"/>
              <a:t>++; if (recR%5==0) { </a:t>
            </a:r>
            <a:r>
              <a:rPr lang="en-US" sz="2200" dirty="0" err="1"/>
              <a:t>getch</a:t>
            </a:r>
            <a:r>
              <a:rPr lang="en-US" sz="2200" dirty="0"/>
              <a:t>(); </a:t>
            </a:r>
            <a:r>
              <a:rPr lang="en-US" sz="2200" dirty="0" err="1"/>
              <a:t>clrscr</a:t>
            </a:r>
            <a:r>
              <a:rPr lang="en-US" sz="2200" dirty="0"/>
              <a:t>(); } }</a:t>
            </a:r>
          </a:p>
          <a:p>
            <a:r>
              <a:rPr lang="en-US" sz="2200" dirty="0"/>
              <a:t>		}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cout</a:t>
            </a:r>
            <a:r>
              <a:rPr lang="en-US" sz="2200" dirty="0"/>
              <a:t>&lt;&lt;"\n\n\t"&lt;&lt;</a:t>
            </a:r>
            <a:r>
              <a:rPr lang="en-US" sz="2200" dirty="0" err="1"/>
              <a:t>recR</a:t>
            </a:r>
            <a:r>
              <a:rPr lang="en-US" sz="2200" dirty="0"/>
              <a:t>&lt;&lt;" Records were found with </a:t>
            </a:r>
            <a:r>
              <a:rPr lang="en-US" sz="2200" dirty="0" err="1"/>
              <a:t>Rollno</a:t>
            </a:r>
            <a:r>
              <a:rPr lang="en-US" sz="2200" dirty="0"/>
              <a:t>. "&lt;&lt;</a:t>
            </a:r>
            <a:r>
              <a:rPr lang="en-US" sz="2200" dirty="0" err="1"/>
              <a:t>rn</a:t>
            </a:r>
            <a:r>
              <a:rPr lang="en-US" sz="2200" dirty="0"/>
              <a:t>;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	if (cat==2)</a:t>
            </a:r>
          </a:p>
          <a:p>
            <a:r>
              <a:rPr lang="en-US" sz="2200" dirty="0"/>
              <a:t>	{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cout</a:t>
            </a:r>
            <a:r>
              <a:rPr lang="en-US" sz="2200" dirty="0"/>
              <a:t>&lt;&lt;"Enter required Class : "; </a:t>
            </a:r>
            <a:r>
              <a:rPr lang="en-US" sz="2200" dirty="0" err="1"/>
              <a:t>cin</a:t>
            </a:r>
            <a:r>
              <a:rPr lang="en-US" sz="2200" dirty="0"/>
              <a:t>&gt;&gt;cl; </a:t>
            </a:r>
            <a:r>
              <a:rPr lang="en-US" sz="2200" dirty="0" err="1"/>
              <a:t>clrscr</a:t>
            </a:r>
            <a:r>
              <a:rPr lang="en-US" sz="2200" dirty="0"/>
              <a:t>(); </a:t>
            </a:r>
            <a:r>
              <a:rPr lang="en-US" sz="2200" dirty="0" err="1"/>
              <a:t>FileI.seekg</a:t>
            </a:r>
            <a:r>
              <a:rPr lang="en-US" sz="2200" dirty="0"/>
              <a:t>(0);</a:t>
            </a:r>
          </a:p>
          <a:p>
            <a:r>
              <a:rPr lang="en-US" sz="2200" dirty="0"/>
              <a:t>		while (!</a:t>
            </a:r>
            <a:r>
              <a:rPr lang="en-US" sz="2200" dirty="0" err="1"/>
              <a:t>FileI.eof</a:t>
            </a:r>
            <a:r>
              <a:rPr lang="en-US" sz="2200" dirty="0"/>
              <a:t>())</a:t>
            </a:r>
          </a:p>
          <a:p>
            <a:r>
              <a:rPr lang="en-US" sz="2200" dirty="0"/>
              <a:t>		{</a:t>
            </a:r>
          </a:p>
          <a:p>
            <a:r>
              <a:rPr lang="en-US" sz="2200" dirty="0"/>
              <a:t>			</a:t>
            </a:r>
            <a:r>
              <a:rPr lang="en-US" sz="2200" dirty="0" err="1"/>
              <a:t>FileI.read</a:t>
            </a:r>
            <a:r>
              <a:rPr lang="en-US" sz="2200" dirty="0"/>
              <a:t>((char*)&amp;Stu, </a:t>
            </a:r>
            <a:r>
              <a:rPr lang="en-US" sz="2200" dirty="0" err="1"/>
              <a:t>sizeof</a:t>
            </a:r>
            <a:r>
              <a:rPr lang="en-US" sz="2200" dirty="0"/>
              <a:t>(Stu)); </a:t>
            </a:r>
            <a:r>
              <a:rPr lang="en-US" sz="2200" dirty="0" err="1"/>
              <a:t>int</a:t>
            </a:r>
            <a:r>
              <a:rPr lang="en-US" sz="2200" dirty="0"/>
              <a:t> cc=</a:t>
            </a:r>
            <a:r>
              <a:rPr lang="en-US" sz="2200" dirty="0" err="1"/>
              <a:t>Stu.Get_cls</a:t>
            </a:r>
            <a:r>
              <a:rPr lang="en-US" sz="2200" dirty="0"/>
              <a:t>();</a:t>
            </a:r>
          </a:p>
          <a:p>
            <a:r>
              <a:rPr lang="en-US" sz="2200" dirty="0"/>
              <a:t>			if (cc==cl)</a:t>
            </a:r>
          </a:p>
          <a:p>
            <a:r>
              <a:rPr lang="en-US" sz="2200" dirty="0"/>
              <a:t>			{ </a:t>
            </a:r>
            <a:r>
              <a:rPr lang="en-US" sz="2200" dirty="0" err="1"/>
              <a:t>Stu.Disp_Data</a:t>
            </a:r>
            <a:r>
              <a:rPr lang="en-US" sz="2200" dirty="0"/>
              <a:t>(); </a:t>
            </a:r>
            <a:r>
              <a:rPr lang="en-US" sz="2200" dirty="0" err="1"/>
              <a:t>recC</a:t>
            </a:r>
            <a:r>
              <a:rPr lang="en-US" sz="2200" dirty="0"/>
              <a:t>++; if (recC%5==0) { </a:t>
            </a:r>
            <a:r>
              <a:rPr lang="en-US" sz="2200" dirty="0" err="1"/>
              <a:t>getch</a:t>
            </a:r>
            <a:r>
              <a:rPr lang="en-US" sz="2200" dirty="0"/>
              <a:t>(); </a:t>
            </a:r>
            <a:r>
              <a:rPr lang="en-US" sz="2200" dirty="0" err="1"/>
              <a:t>clrscr</a:t>
            </a:r>
            <a:r>
              <a:rPr lang="en-US" sz="2200" dirty="0"/>
              <a:t>();	} }</a:t>
            </a:r>
          </a:p>
          <a:p>
            <a:r>
              <a:rPr lang="en-US" sz="2200" dirty="0"/>
              <a:t>		}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cout</a:t>
            </a:r>
            <a:r>
              <a:rPr lang="en-US" sz="2200" dirty="0"/>
              <a:t>&lt;&lt;"\n\n\t"&lt;&lt;</a:t>
            </a:r>
            <a:r>
              <a:rPr lang="en-US" sz="2200" dirty="0" err="1"/>
              <a:t>recC</a:t>
            </a:r>
            <a:r>
              <a:rPr lang="en-US" sz="2200" dirty="0"/>
              <a:t>&lt;&lt;" Records were found with Class "&lt;&lt;cl;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645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71724"/>
            <a:ext cx="121919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void DELETE()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rrn</a:t>
            </a:r>
            <a:r>
              <a:rPr lang="en-US" sz="2200" dirty="0"/>
              <a:t>; </a:t>
            </a:r>
            <a:r>
              <a:rPr lang="en-US" sz="2200" dirty="0" err="1"/>
              <a:t>cout</a:t>
            </a:r>
            <a:r>
              <a:rPr lang="en-US" sz="2200" dirty="0"/>
              <a:t>&lt;&lt;"Enter required </a:t>
            </a:r>
            <a:r>
              <a:rPr lang="en-US" sz="2200" dirty="0" err="1"/>
              <a:t>Rollno</a:t>
            </a:r>
            <a:r>
              <a:rPr lang="en-US" sz="2200" dirty="0"/>
              <a:t>. : "; </a:t>
            </a:r>
            <a:r>
              <a:rPr lang="en-US" sz="2200" dirty="0" err="1"/>
              <a:t>cin</a:t>
            </a:r>
            <a:r>
              <a:rPr lang="en-US" sz="2200" dirty="0"/>
              <a:t>&gt;&gt;</a:t>
            </a:r>
            <a:r>
              <a:rPr lang="en-US" sz="2200" dirty="0" err="1"/>
              <a:t>rrn</a:t>
            </a:r>
            <a:r>
              <a:rPr lang="en-US" sz="2200" dirty="0"/>
              <a:t>; </a:t>
            </a:r>
            <a:r>
              <a:rPr lang="en-US" sz="2200" dirty="0" err="1"/>
              <a:t>clrscr</a:t>
            </a:r>
            <a:r>
              <a:rPr lang="en-US" sz="2200" dirty="0"/>
              <a:t>();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FileI.seekg</a:t>
            </a:r>
            <a:r>
              <a:rPr lang="en-US" sz="2200" dirty="0"/>
              <a:t>(0);</a:t>
            </a:r>
          </a:p>
          <a:p>
            <a:r>
              <a:rPr lang="en-US" sz="2200" dirty="0"/>
              <a:t>	while (!</a:t>
            </a:r>
            <a:r>
              <a:rPr lang="en-US" sz="2200" dirty="0" err="1"/>
              <a:t>FileI.eof</a:t>
            </a:r>
            <a:r>
              <a:rPr lang="en-US" sz="2200" dirty="0"/>
              <a:t>())</a:t>
            </a:r>
          </a:p>
          <a:p>
            <a:r>
              <a:rPr lang="en-US" sz="2200" dirty="0"/>
              <a:t>	{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FileI.read</a:t>
            </a:r>
            <a:r>
              <a:rPr lang="en-US" sz="2200" dirty="0"/>
              <a:t>((char*)&amp;Stu, </a:t>
            </a:r>
            <a:r>
              <a:rPr lang="en-US" sz="2200" dirty="0" err="1"/>
              <a:t>sizeof</a:t>
            </a:r>
            <a:r>
              <a:rPr lang="en-US" sz="2200" dirty="0"/>
              <a:t>(Stu));</a:t>
            </a:r>
          </a:p>
          <a:p>
            <a:r>
              <a:rPr lang="en-US" sz="2200" dirty="0"/>
              <a:t>		if (</a:t>
            </a:r>
            <a:r>
              <a:rPr lang="en-US" sz="2200" dirty="0" err="1"/>
              <a:t>Stu.Get_roll</a:t>
            </a:r>
            <a:r>
              <a:rPr lang="en-US" sz="2200" dirty="0"/>
              <a:t>()!=</a:t>
            </a:r>
            <a:r>
              <a:rPr lang="en-US" sz="2200" dirty="0" err="1"/>
              <a:t>rrn</a:t>
            </a:r>
            <a:r>
              <a:rPr lang="en-US" sz="2200" dirty="0"/>
              <a:t>) </a:t>
            </a:r>
            <a:r>
              <a:rPr lang="en-US" sz="2200" dirty="0" err="1"/>
              <a:t>Temp.write</a:t>
            </a:r>
            <a:r>
              <a:rPr lang="en-US" sz="2200" dirty="0"/>
              <a:t>((char*)&amp;Stu, </a:t>
            </a:r>
            <a:r>
              <a:rPr lang="en-US" sz="2200" dirty="0" err="1"/>
              <a:t>sizeof</a:t>
            </a:r>
            <a:r>
              <a:rPr lang="en-US" sz="2200" dirty="0"/>
              <a:t>(Stu));</a:t>
            </a:r>
          </a:p>
          <a:p>
            <a:r>
              <a:rPr lang="en-US" sz="2200" dirty="0"/>
              <a:t>		else if (</a:t>
            </a:r>
            <a:r>
              <a:rPr lang="en-US" sz="2200" dirty="0" err="1"/>
              <a:t>Stu.Get_roll</a:t>
            </a:r>
            <a:r>
              <a:rPr lang="en-US" sz="2200" dirty="0"/>
              <a:t>()==</a:t>
            </a:r>
            <a:r>
              <a:rPr lang="en-US" sz="2200" dirty="0" err="1"/>
              <a:t>rrn</a:t>
            </a:r>
            <a:r>
              <a:rPr lang="en-US" sz="2200" dirty="0"/>
              <a:t>) continue;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FileI.close</a:t>
            </a:r>
            <a:r>
              <a:rPr lang="en-US" sz="2200" dirty="0"/>
              <a:t>(); </a:t>
            </a:r>
            <a:r>
              <a:rPr lang="en-US" sz="2200" dirty="0" err="1"/>
              <a:t>FileO.close</a:t>
            </a:r>
            <a:r>
              <a:rPr lang="en-US" sz="2200" dirty="0"/>
              <a:t>(); </a:t>
            </a:r>
            <a:r>
              <a:rPr lang="en-US" sz="2200" dirty="0" err="1"/>
              <a:t>Temp.close</a:t>
            </a:r>
            <a:r>
              <a:rPr lang="en-US" sz="2200" dirty="0"/>
              <a:t>();</a:t>
            </a:r>
          </a:p>
          <a:p>
            <a:r>
              <a:rPr lang="en-US" sz="2200" dirty="0"/>
              <a:t>	remove("Stu_Info.dat");</a:t>
            </a:r>
          </a:p>
          <a:p>
            <a:r>
              <a:rPr lang="en-US" sz="2200" dirty="0"/>
              <a:t>	rename("Temp.dat", "Stu_Info.dat");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cout</a:t>
            </a:r>
            <a:r>
              <a:rPr lang="en-US" sz="2200" dirty="0"/>
              <a:t>&lt;&lt;"\n\</a:t>
            </a:r>
            <a:r>
              <a:rPr lang="en-US" sz="2200" dirty="0" err="1"/>
              <a:t>nDelete</a:t>
            </a:r>
            <a:r>
              <a:rPr lang="en-US" sz="2200" dirty="0"/>
              <a:t> Process Successful....";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ofstream</a:t>
            </a:r>
            <a:r>
              <a:rPr lang="en-US" sz="2200" dirty="0"/>
              <a:t> </a:t>
            </a:r>
            <a:r>
              <a:rPr lang="en-US" sz="2200" dirty="0" err="1"/>
              <a:t>FileO</a:t>
            </a:r>
            <a:r>
              <a:rPr lang="en-US" sz="2200" dirty="0"/>
              <a:t> ("Stu_Info.dat", </a:t>
            </a:r>
            <a:r>
              <a:rPr lang="en-US" sz="2200" dirty="0" err="1"/>
              <a:t>ios</a:t>
            </a:r>
            <a:r>
              <a:rPr lang="en-US" sz="2200" dirty="0"/>
              <a:t>::app | </a:t>
            </a:r>
            <a:r>
              <a:rPr lang="en-US" sz="2200" dirty="0" err="1"/>
              <a:t>ios</a:t>
            </a:r>
            <a:r>
              <a:rPr lang="en-US" sz="2200" dirty="0"/>
              <a:t>::binary);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ifstream</a:t>
            </a:r>
            <a:r>
              <a:rPr lang="en-US" sz="2200" dirty="0"/>
              <a:t> </a:t>
            </a:r>
            <a:r>
              <a:rPr lang="en-US" sz="2200" dirty="0" err="1"/>
              <a:t>FileI</a:t>
            </a:r>
            <a:r>
              <a:rPr lang="en-US" sz="2200" dirty="0"/>
              <a:t> ("Stu_Info.dat", </a:t>
            </a:r>
            <a:r>
              <a:rPr lang="en-US" sz="2200" dirty="0" err="1"/>
              <a:t>ios</a:t>
            </a:r>
            <a:r>
              <a:rPr lang="en-US" sz="2200" dirty="0"/>
              <a:t>::in | </a:t>
            </a:r>
            <a:r>
              <a:rPr lang="en-US" sz="2200" dirty="0" err="1"/>
              <a:t>ios</a:t>
            </a:r>
            <a:r>
              <a:rPr lang="en-US" sz="2200" dirty="0"/>
              <a:t>::binary);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ofstream</a:t>
            </a:r>
            <a:r>
              <a:rPr lang="en-US" sz="2200" dirty="0"/>
              <a:t> Temp ("Temp.dat", </a:t>
            </a:r>
            <a:r>
              <a:rPr lang="en-US" sz="2200" dirty="0" err="1"/>
              <a:t>ios</a:t>
            </a:r>
            <a:r>
              <a:rPr lang="en-US" sz="2200" dirty="0"/>
              <a:t>::in | </a:t>
            </a:r>
            <a:r>
              <a:rPr lang="en-US" sz="2200" dirty="0" err="1"/>
              <a:t>ios</a:t>
            </a:r>
            <a:r>
              <a:rPr lang="en-US" sz="2200" dirty="0"/>
              <a:t>::app | </a:t>
            </a:r>
            <a:r>
              <a:rPr lang="en-US" sz="2200" dirty="0" err="1"/>
              <a:t>ios</a:t>
            </a:r>
            <a:r>
              <a:rPr lang="en-US" sz="2200" dirty="0"/>
              <a:t>::binary);</a:t>
            </a:r>
          </a:p>
          <a:p>
            <a:endParaRPr lang="en-US" sz="2200" dirty="0"/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94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CAP’n CAPS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Tweaking with Capitalization and Decapitalization of String Inputs</a:t>
            </a:r>
          </a:p>
        </p:txBody>
      </p:sp>
    </p:spTree>
    <p:extLst>
      <p:ext uri="{BB962C8B-B14F-4D97-AF65-F5344CB8AC3E}">
        <p14:creationId xmlns:p14="http://schemas.microsoft.com/office/powerpoint/2010/main" val="393410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71724"/>
            <a:ext cx="121919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void MODIFY()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 err="1"/>
              <a:t>clrscr</a:t>
            </a:r>
            <a:r>
              <a:rPr lang="en-US" sz="2200" dirty="0"/>
              <a:t>();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mr</a:t>
            </a:r>
            <a:r>
              <a:rPr lang="en-US" sz="2200" dirty="0"/>
              <a:t>, </a:t>
            </a:r>
            <a:r>
              <a:rPr lang="en-US" sz="2200" dirty="0" err="1"/>
              <a:t>pos</a:t>
            </a:r>
            <a:r>
              <a:rPr lang="en-US" sz="2200" dirty="0"/>
              <a:t>, found=0; </a:t>
            </a:r>
          </a:p>
          <a:p>
            <a:r>
              <a:rPr lang="en-US" sz="2200" dirty="0"/>
              <a:t>	BEGG: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cout</a:t>
            </a:r>
            <a:r>
              <a:rPr lang="en-US" sz="2200" dirty="0"/>
              <a:t>&lt;&lt;"Enter </a:t>
            </a:r>
            <a:r>
              <a:rPr lang="en-US" sz="2200" dirty="0" err="1"/>
              <a:t>rollno</a:t>
            </a:r>
            <a:r>
              <a:rPr lang="en-US" sz="2200" dirty="0"/>
              <a:t>. of Record to be modified: "; </a:t>
            </a:r>
            <a:r>
              <a:rPr lang="en-US" sz="2200" dirty="0" err="1"/>
              <a:t>cin</a:t>
            </a:r>
            <a:r>
              <a:rPr lang="en-US" sz="2200" dirty="0"/>
              <a:t>&gt;&gt;</a:t>
            </a:r>
            <a:r>
              <a:rPr lang="en-US" sz="2200" dirty="0" err="1"/>
              <a:t>mr</a:t>
            </a:r>
            <a:r>
              <a:rPr lang="en-US" sz="2200" dirty="0"/>
              <a:t>;</a:t>
            </a:r>
          </a:p>
          <a:p>
            <a:r>
              <a:rPr lang="en-US" sz="2200" dirty="0"/>
              <a:t>	if (</a:t>
            </a:r>
            <a:r>
              <a:rPr lang="en-US" sz="2200" dirty="0" err="1"/>
              <a:t>mr</a:t>
            </a:r>
            <a:r>
              <a:rPr lang="en-US" sz="2200" dirty="0"/>
              <a:t>==669) exit(0); </a:t>
            </a:r>
            <a:r>
              <a:rPr lang="en-US" sz="2200" dirty="0" err="1"/>
              <a:t>FileI.seekg</a:t>
            </a:r>
            <a:r>
              <a:rPr lang="en-US" sz="2200" dirty="0"/>
              <a:t>(0);</a:t>
            </a:r>
          </a:p>
          <a:p>
            <a:r>
              <a:rPr lang="en-US" sz="2200" dirty="0"/>
              <a:t>	while (!</a:t>
            </a:r>
            <a:r>
              <a:rPr lang="en-US" sz="2200" dirty="0" err="1"/>
              <a:t>FileI.eof</a:t>
            </a:r>
            <a:r>
              <a:rPr lang="en-US" sz="2200" dirty="0"/>
              <a:t>())</a:t>
            </a:r>
          </a:p>
          <a:p>
            <a:r>
              <a:rPr lang="en-US" sz="2200" dirty="0"/>
              <a:t>	{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pos</a:t>
            </a:r>
            <a:r>
              <a:rPr lang="en-US" sz="2200" dirty="0"/>
              <a:t>=</a:t>
            </a:r>
            <a:r>
              <a:rPr lang="en-US" sz="2200" dirty="0" err="1"/>
              <a:t>FileI.tellg</a:t>
            </a:r>
            <a:r>
              <a:rPr lang="en-US" sz="2200" dirty="0"/>
              <a:t>(); </a:t>
            </a:r>
            <a:r>
              <a:rPr lang="en-US" sz="2200" dirty="0" err="1"/>
              <a:t>FileI.read</a:t>
            </a:r>
            <a:r>
              <a:rPr lang="en-US" sz="2200" dirty="0"/>
              <a:t>((char*)&amp;Stu, </a:t>
            </a:r>
            <a:r>
              <a:rPr lang="en-US" sz="2200" dirty="0" err="1"/>
              <a:t>sizeof</a:t>
            </a:r>
            <a:r>
              <a:rPr lang="en-US" sz="2200" dirty="0"/>
              <a:t>(Stu));</a:t>
            </a:r>
          </a:p>
          <a:p>
            <a:r>
              <a:rPr lang="en-US" sz="2200" dirty="0"/>
              <a:t>		if (</a:t>
            </a:r>
            <a:r>
              <a:rPr lang="en-US" sz="2200" dirty="0" err="1"/>
              <a:t>Stu.Get_roll</a:t>
            </a:r>
            <a:r>
              <a:rPr lang="en-US" sz="2200" dirty="0"/>
              <a:t>()==</a:t>
            </a:r>
            <a:r>
              <a:rPr lang="en-US" sz="2200" dirty="0" err="1"/>
              <a:t>mr</a:t>
            </a:r>
            <a:r>
              <a:rPr lang="en-US" sz="2200" dirty="0"/>
              <a:t>)</a:t>
            </a:r>
          </a:p>
          <a:p>
            <a:r>
              <a:rPr lang="en-US" sz="2200" dirty="0"/>
              <a:t>		{</a:t>
            </a:r>
          </a:p>
          <a:p>
            <a:r>
              <a:rPr lang="en-US" sz="2200" dirty="0"/>
              <a:t>			</a:t>
            </a:r>
            <a:r>
              <a:rPr lang="en-US" sz="2200" dirty="0" err="1"/>
              <a:t>Stu.Disp_Data</a:t>
            </a:r>
            <a:r>
              <a:rPr lang="en-US" sz="2200" dirty="0"/>
              <a:t>(); </a:t>
            </a:r>
            <a:r>
              <a:rPr lang="en-US" sz="2200" dirty="0" err="1"/>
              <a:t>cout</a:t>
            </a:r>
            <a:r>
              <a:rPr lang="en-US" sz="2200" dirty="0"/>
              <a:t>&lt;&lt;"\n\Enter new Credentials: \n";</a:t>
            </a:r>
          </a:p>
          <a:p>
            <a:r>
              <a:rPr lang="en-US" sz="2200" dirty="0"/>
              <a:t>			</a:t>
            </a:r>
            <a:r>
              <a:rPr lang="en-US" sz="2200" dirty="0" err="1"/>
              <a:t>Stu.Get_Data</a:t>
            </a:r>
            <a:r>
              <a:rPr lang="en-US" sz="2200" dirty="0"/>
              <a:t>(); </a:t>
            </a:r>
            <a:r>
              <a:rPr lang="en-US" sz="2200" dirty="0" err="1"/>
              <a:t>FileO.seekp</a:t>
            </a:r>
            <a:r>
              <a:rPr lang="en-US" sz="2200" dirty="0"/>
              <a:t>(</a:t>
            </a:r>
            <a:r>
              <a:rPr lang="en-US" sz="2200" dirty="0" err="1"/>
              <a:t>pos</a:t>
            </a:r>
            <a:r>
              <a:rPr lang="en-US" sz="2200" dirty="0"/>
              <a:t>);</a:t>
            </a:r>
          </a:p>
          <a:p>
            <a:r>
              <a:rPr lang="en-US" sz="2200" dirty="0"/>
              <a:t>			</a:t>
            </a:r>
            <a:r>
              <a:rPr lang="en-US" sz="2200" dirty="0" err="1"/>
              <a:t>FileO.write</a:t>
            </a:r>
            <a:r>
              <a:rPr lang="en-US" sz="2200" dirty="0"/>
              <a:t>((char*)&amp;Stu, </a:t>
            </a:r>
            <a:r>
              <a:rPr lang="en-US" sz="2200" dirty="0" err="1"/>
              <a:t>sizeof</a:t>
            </a:r>
            <a:r>
              <a:rPr lang="en-US" sz="2200" dirty="0"/>
              <a:t>(Stu)); found=1;</a:t>
            </a:r>
          </a:p>
          <a:p>
            <a:r>
              <a:rPr lang="en-US" sz="2200" dirty="0"/>
              <a:t>		}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	if (found==0) { </a:t>
            </a:r>
            <a:r>
              <a:rPr lang="en-US" sz="2200" dirty="0" err="1"/>
              <a:t>cout</a:t>
            </a:r>
            <a:r>
              <a:rPr lang="en-US" sz="2200" dirty="0"/>
              <a:t>&lt;&lt;"No such Records were Found....Try Again.\n\n"; </a:t>
            </a:r>
            <a:r>
              <a:rPr lang="en-US" sz="2200" dirty="0" err="1"/>
              <a:t>goto</a:t>
            </a:r>
            <a:r>
              <a:rPr lang="en-US" sz="2200" dirty="0"/>
              <a:t> BEGG; 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3957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71724"/>
            <a:ext cx="1219199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void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/>
              <a:t>clrscr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choice;</a:t>
            </a:r>
          </a:p>
          <a:p>
            <a:r>
              <a:rPr lang="en-US" sz="2400" dirty="0"/>
              <a:t>  BEGIN: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&lt;&lt;"1.ADD 2.SEARCH 3.DISPLAY 4.DELETE 5.MODIFY : "; </a:t>
            </a:r>
            <a:r>
              <a:rPr lang="en-US" sz="2400" dirty="0" err="1"/>
              <a:t>cin</a:t>
            </a:r>
            <a:r>
              <a:rPr lang="en-US" sz="2400" dirty="0"/>
              <a:t>&gt;&gt;choice;</a:t>
            </a:r>
          </a:p>
          <a:p>
            <a:r>
              <a:rPr lang="en-US" sz="2400" dirty="0"/>
              <a:t>	if (choice==1) 	      {	ADD(); </a:t>
            </a:r>
            <a:r>
              <a:rPr lang="en-US" sz="2400" dirty="0" err="1"/>
              <a:t>goto</a:t>
            </a:r>
            <a:r>
              <a:rPr lang="en-US" sz="2400" dirty="0"/>
              <a:t> BEGIN; }</a:t>
            </a:r>
          </a:p>
          <a:p>
            <a:r>
              <a:rPr lang="en-US" sz="2400" dirty="0"/>
              <a:t>	else if (choice==2) {	SEARCH(); </a:t>
            </a:r>
            <a:r>
              <a:rPr lang="en-US" sz="2400" dirty="0" err="1"/>
              <a:t>goto</a:t>
            </a:r>
            <a:r>
              <a:rPr lang="en-US" sz="2400" dirty="0"/>
              <a:t> BEGIN; }</a:t>
            </a:r>
          </a:p>
          <a:p>
            <a:r>
              <a:rPr lang="en-US" sz="2400" dirty="0"/>
              <a:t>	else if (choice==3) {	DISPLAY(); </a:t>
            </a:r>
            <a:r>
              <a:rPr lang="en-US" sz="2400" dirty="0" err="1"/>
              <a:t>goto</a:t>
            </a:r>
            <a:r>
              <a:rPr lang="en-US" sz="2400" dirty="0"/>
              <a:t> BEGIN; }</a:t>
            </a:r>
          </a:p>
          <a:p>
            <a:r>
              <a:rPr lang="en-US" sz="2400" dirty="0"/>
              <a:t>	else if (choice==4) {	DELETE(); </a:t>
            </a:r>
            <a:r>
              <a:rPr lang="en-US" sz="2400" dirty="0" err="1"/>
              <a:t>goto</a:t>
            </a:r>
            <a:r>
              <a:rPr lang="en-US" sz="2400" dirty="0"/>
              <a:t> BEGIN; }</a:t>
            </a:r>
          </a:p>
          <a:p>
            <a:r>
              <a:rPr lang="en-US" sz="2400" dirty="0"/>
              <a:t>	else if (choice==5) {	MODIFY(); </a:t>
            </a:r>
            <a:r>
              <a:rPr lang="en-US" sz="2400" dirty="0" err="1"/>
              <a:t>goto</a:t>
            </a:r>
            <a:r>
              <a:rPr lang="en-US" sz="2400" dirty="0"/>
              <a:t> BEGIN; }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FileI.close</a:t>
            </a:r>
            <a:r>
              <a:rPr lang="en-US" sz="2400" dirty="0"/>
              <a:t>(); </a:t>
            </a:r>
            <a:r>
              <a:rPr lang="en-US" sz="2400" dirty="0" err="1"/>
              <a:t>FileO.close</a:t>
            </a:r>
            <a:r>
              <a:rPr lang="en-US" sz="2400" dirty="0"/>
              <a:t>(); </a:t>
            </a:r>
            <a:r>
              <a:rPr lang="en-US" sz="2400" dirty="0" err="1"/>
              <a:t>Temp.close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 err="1"/>
              <a:t>getch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8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Word_Count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Counts the no. of words present in an external text file.</a:t>
            </a:r>
          </a:p>
        </p:txBody>
      </p:sp>
    </p:spTree>
    <p:extLst>
      <p:ext uri="{BB962C8B-B14F-4D97-AF65-F5344CB8AC3E}">
        <p14:creationId xmlns:p14="http://schemas.microsoft.com/office/powerpoint/2010/main" val="405154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fstream.h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process.h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FIND()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char word[50];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=0; </a:t>
            </a:r>
            <a:r>
              <a:rPr lang="en-US" dirty="0" err="1"/>
              <a:t>ifstream</a:t>
            </a:r>
            <a:r>
              <a:rPr lang="en-US" dirty="0"/>
              <a:t> F;</a:t>
            </a:r>
          </a:p>
          <a:p>
            <a:r>
              <a:rPr lang="en-US" dirty="0"/>
              <a:t>	</a:t>
            </a:r>
            <a:r>
              <a:rPr lang="en-US" dirty="0" err="1"/>
              <a:t>F.open</a:t>
            </a:r>
            <a:r>
              <a:rPr lang="en-US" dirty="0"/>
              <a:t>("ARTICLE.TXT", </a:t>
            </a:r>
            <a:r>
              <a:rPr lang="en-US" dirty="0" err="1"/>
              <a:t>ios</a:t>
            </a:r>
            <a:r>
              <a:rPr lang="en-US" dirty="0"/>
              <a:t>::in); </a:t>
            </a:r>
            <a:r>
              <a:rPr lang="en-US" dirty="0" err="1"/>
              <a:t>F.seekg</a:t>
            </a:r>
            <a:r>
              <a:rPr lang="en-US" dirty="0"/>
              <a:t>(0);</a:t>
            </a:r>
          </a:p>
          <a:p>
            <a:r>
              <a:rPr lang="en-US" dirty="0"/>
              <a:t>	while(!</a:t>
            </a:r>
            <a:r>
              <a:rPr lang="en-US" dirty="0" err="1"/>
              <a:t>F.eof</a:t>
            </a:r>
            <a:r>
              <a:rPr lang="en-US" dirty="0"/>
              <a:t>())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F&gt;&gt;word;</a:t>
            </a:r>
          </a:p>
          <a:p>
            <a:r>
              <a:rPr lang="en-US" dirty="0"/>
              <a:t>		if 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word,"these</a:t>
            </a:r>
            <a:r>
              <a:rPr lang="en-US" dirty="0"/>
              <a:t>")==0||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word,"this</a:t>
            </a:r>
            <a:r>
              <a:rPr lang="en-US" dirty="0"/>
              <a:t>")==0)</a:t>
            </a:r>
          </a:p>
          <a:p>
            <a:r>
              <a:rPr lang="en-US" dirty="0"/>
              <a:t>		{	</a:t>
            </a:r>
            <a:r>
              <a:rPr lang="en-US" dirty="0" err="1"/>
              <a:t>cnt</a:t>
            </a:r>
            <a:r>
              <a:rPr lang="en-US" dirty="0"/>
              <a:t>++; </a:t>
            </a:r>
            <a:r>
              <a:rPr lang="en-US" dirty="0" err="1"/>
              <a:t>cout</a:t>
            </a:r>
            <a:r>
              <a:rPr lang="en-US" dirty="0"/>
              <a:t>&lt;&lt;word&lt;&lt;"\t";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&lt;&lt;"\n\n\</a:t>
            </a:r>
            <a:r>
              <a:rPr lang="en-US" dirty="0" err="1"/>
              <a:t>tNo</a:t>
            </a:r>
            <a:r>
              <a:rPr lang="en-US" dirty="0"/>
              <a:t>. of the words \"this\" and \"these\": "&lt;&lt;</a:t>
            </a:r>
            <a:r>
              <a:rPr lang="en-US" dirty="0" err="1"/>
              <a:t>cnt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tSize</a:t>
            </a:r>
            <a:r>
              <a:rPr lang="en-US" dirty="0"/>
              <a:t> of file: "&lt;&lt;</a:t>
            </a:r>
            <a:r>
              <a:rPr lang="en-US" dirty="0" err="1"/>
              <a:t>F.tellg</a:t>
            </a:r>
            <a:r>
              <a:rPr lang="en-US" dirty="0"/>
              <a:t>()&lt;&lt;" Bytes"; </a:t>
            </a:r>
            <a:r>
              <a:rPr lang="en-US" dirty="0" err="1"/>
              <a:t>F.close</a:t>
            </a:r>
            <a:r>
              <a:rPr lang="en-US" dirty="0"/>
              <a:t>();</a:t>
            </a:r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 FIND(); }</a:t>
            </a:r>
          </a:p>
        </p:txBody>
      </p:sp>
    </p:spTree>
    <p:extLst>
      <p:ext uri="{BB962C8B-B14F-4D97-AF65-F5344CB8AC3E}">
        <p14:creationId xmlns:p14="http://schemas.microsoft.com/office/powerpoint/2010/main" val="3467878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FLIGHT_RECORDS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Databases managing your Flight Records</a:t>
            </a:r>
          </a:p>
        </p:txBody>
      </p:sp>
    </p:spTree>
    <p:extLst>
      <p:ext uri="{BB962C8B-B14F-4D97-AF65-F5344CB8AC3E}">
        <p14:creationId xmlns:p14="http://schemas.microsoft.com/office/powerpoint/2010/main" val="3848592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/>
              <a:t>#include&lt;</a:t>
            </a:r>
            <a:r>
              <a:rPr lang="en-US" sz="1900" dirty="0" err="1"/>
              <a:t>iostream.h</a:t>
            </a:r>
            <a:r>
              <a:rPr lang="en-US" sz="1900" dirty="0"/>
              <a:t>&gt;</a:t>
            </a:r>
          </a:p>
          <a:p>
            <a:r>
              <a:rPr lang="en-US" sz="1900" dirty="0"/>
              <a:t>#include&lt;</a:t>
            </a:r>
            <a:r>
              <a:rPr lang="en-US" sz="1900" dirty="0" err="1"/>
              <a:t>conio.h</a:t>
            </a:r>
            <a:r>
              <a:rPr lang="en-US" sz="1900" dirty="0"/>
              <a:t>&gt;</a:t>
            </a:r>
          </a:p>
          <a:p>
            <a:r>
              <a:rPr lang="en-US" sz="1900" dirty="0"/>
              <a:t>#include&lt;</a:t>
            </a:r>
            <a:r>
              <a:rPr lang="en-US" sz="1900" dirty="0" err="1"/>
              <a:t>fstream.h</a:t>
            </a:r>
            <a:r>
              <a:rPr lang="en-US" sz="1900" dirty="0"/>
              <a:t>&gt;</a:t>
            </a:r>
          </a:p>
          <a:p>
            <a:r>
              <a:rPr lang="en-US" sz="1900" dirty="0"/>
              <a:t>#include&lt;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r>
              <a:rPr lang="en-US" sz="1900" dirty="0"/>
              <a:t>#include&lt;</a:t>
            </a:r>
            <a:r>
              <a:rPr lang="en-US" sz="1900" dirty="0" err="1"/>
              <a:t>process.h</a:t>
            </a:r>
            <a:r>
              <a:rPr lang="en-US" sz="1900" dirty="0"/>
              <a:t>&gt;</a:t>
            </a:r>
          </a:p>
          <a:p>
            <a:endParaRPr lang="en-US" sz="1900" dirty="0"/>
          </a:p>
          <a:p>
            <a:r>
              <a:rPr lang="en-US" sz="1900" dirty="0"/>
              <a:t>class Flight_</a:t>
            </a:r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   private: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fl_no</a:t>
            </a:r>
            <a:r>
              <a:rPr lang="en-US" sz="1900" dirty="0"/>
              <a:t>;</a:t>
            </a:r>
          </a:p>
          <a:p>
            <a:r>
              <a:rPr lang="en-US" sz="1900" dirty="0"/>
              <a:t>	char destination[30];</a:t>
            </a:r>
          </a:p>
          <a:p>
            <a:endParaRPr lang="en-US" sz="1900" dirty="0"/>
          </a:p>
          <a:p>
            <a:r>
              <a:rPr lang="en-US" sz="1900" dirty="0"/>
              <a:t>   public:</a:t>
            </a:r>
          </a:p>
          <a:p>
            <a:r>
              <a:rPr lang="en-US" sz="1900" dirty="0"/>
              <a:t>	void </a:t>
            </a:r>
            <a:r>
              <a:rPr lang="en-US" sz="1900" dirty="0" err="1"/>
              <a:t>Get_Data</a:t>
            </a:r>
            <a:r>
              <a:rPr lang="en-US" sz="1900" dirty="0"/>
              <a:t>()</a:t>
            </a:r>
          </a:p>
          <a:p>
            <a:r>
              <a:rPr lang="en-US" sz="1900" dirty="0"/>
              <a:t>	{</a:t>
            </a:r>
          </a:p>
          <a:p>
            <a:r>
              <a:rPr lang="en-US" sz="1900" dirty="0"/>
              <a:t>		</a:t>
            </a:r>
            <a:r>
              <a:rPr lang="en-US" sz="1900" dirty="0" err="1"/>
              <a:t>cout</a:t>
            </a:r>
            <a:r>
              <a:rPr lang="en-US" sz="1900" dirty="0"/>
              <a:t>&lt;&lt;"\</a:t>
            </a:r>
            <a:r>
              <a:rPr lang="en-US" sz="1900" dirty="0" err="1"/>
              <a:t>nEnter</a:t>
            </a:r>
            <a:r>
              <a:rPr lang="en-US" sz="1900" dirty="0"/>
              <a:t> Flight Number: "; </a:t>
            </a:r>
            <a:r>
              <a:rPr lang="en-US" sz="1900" dirty="0" err="1"/>
              <a:t>cin</a:t>
            </a:r>
            <a:r>
              <a:rPr lang="en-US" sz="1900" dirty="0"/>
              <a:t>&gt;&gt;</a:t>
            </a:r>
            <a:r>
              <a:rPr lang="en-US" sz="1900" dirty="0" err="1"/>
              <a:t>fl_no</a:t>
            </a:r>
            <a:r>
              <a:rPr lang="en-US" sz="1900" dirty="0"/>
              <a:t>;</a:t>
            </a:r>
          </a:p>
          <a:p>
            <a:r>
              <a:rPr lang="en-US" sz="1900" dirty="0"/>
              <a:t>		</a:t>
            </a:r>
            <a:r>
              <a:rPr lang="en-US" sz="1900" dirty="0" err="1"/>
              <a:t>cout</a:t>
            </a:r>
            <a:r>
              <a:rPr lang="en-US" sz="1900" dirty="0"/>
              <a:t>&lt;&lt;"Enter Destination of flight: "; gets(destination);</a:t>
            </a:r>
          </a:p>
          <a:p>
            <a:r>
              <a:rPr lang="en-US" sz="1900" dirty="0"/>
              <a:t>	}</a:t>
            </a:r>
          </a:p>
          <a:p>
            <a:r>
              <a:rPr lang="en-US" sz="1900" dirty="0"/>
              <a:t>	void </a:t>
            </a:r>
            <a:r>
              <a:rPr lang="en-US" sz="1900" dirty="0" err="1"/>
              <a:t>Put_Data</a:t>
            </a:r>
            <a:r>
              <a:rPr lang="en-US" sz="1900" dirty="0"/>
              <a:t>()</a:t>
            </a:r>
          </a:p>
          <a:p>
            <a:r>
              <a:rPr lang="en-US" sz="1900" dirty="0"/>
              <a:t>	{ </a:t>
            </a:r>
            <a:r>
              <a:rPr lang="en-US" sz="1900" dirty="0" err="1"/>
              <a:t>cout</a:t>
            </a:r>
            <a:r>
              <a:rPr lang="en-US" sz="1900" dirty="0"/>
              <a:t>&lt;&lt;"\</a:t>
            </a:r>
            <a:r>
              <a:rPr lang="en-US" sz="1900" dirty="0" err="1"/>
              <a:t>nFlight</a:t>
            </a:r>
            <a:r>
              <a:rPr lang="en-US" sz="1900" dirty="0"/>
              <a:t> Number: "&lt;&lt;</a:t>
            </a:r>
            <a:r>
              <a:rPr lang="en-US" sz="1900" dirty="0" err="1"/>
              <a:t>fl_no</a:t>
            </a:r>
            <a:r>
              <a:rPr lang="en-US" sz="1900" dirty="0"/>
              <a:t>; </a:t>
            </a:r>
            <a:r>
              <a:rPr lang="en-US" sz="1900" dirty="0" err="1"/>
              <a:t>cout</a:t>
            </a:r>
            <a:r>
              <a:rPr lang="en-US" sz="1900" dirty="0"/>
              <a:t>&lt;&lt;"\</a:t>
            </a:r>
            <a:r>
              <a:rPr lang="en-US" sz="1900" dirty="0" err="1"/>
              <a:t>nDestination</a:t>
            </a:r>
            <a:r>
              <a:rPr lang="en-US" sz="1900" dirty="0"/>
              <a:t>  : "&lt;&lt;destination&lt;&lt;"\n\n"; }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Flight_No</a:t>
            </a:r>
            <a:r>
              <a:rPr lang="en-US" sz="1900" dirty="0"/>
              <a:t>() { return </a:t>
            </a:r>
            <a:r>
              <a:rPr lang="en-US" sz="1900" dirty="0" err="1"/>
              <a:t>fl_no</a:t>
            </a:r>
            <a:r>
              <a:rPr lang="en-US" sz="1900" dirty="0"/>
              <a:t>;}</a:t>
            </a:r>
          </a:p>
          <a:p>
            <a:r>
              <a:rPr lang="en-US" sz="1900" dirty="0"/>
              <a:t>} F;</a:t>
            </a:r>
          </a:p>
        </p:txBody>
      </p:sp>
    </p:spTree>
    <p:extLst>
      <p:ext uri="{BB962C8B-B14F-4D97-AF65-F5344CB8AC3E}">
        <p14:creationId xmlns:p14="http://schemas.microsoft.com/office/powerpoint/2010/main" val="2639651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Write_Flight</a:t>
            </a:r>
            <a:r>
              <a:rPr lang="en-US" dirty="0"/>
              <a:t>("Flight", </a:t>
            </a:r>
            <a:r>
              <a:rPr lang="en-US" dirty="0" err="1"/>
              <a:t>ios</a:t>
            </a:r>
            <a:r>
              <a:rPr lang="en-US" dirty="0"/>
              <a:t>::app | </a:t>
            </a:r>
            <a:r>
              <a:rPr lang="en-US" dirty="0" err="1"/>
              <a:t>ios</a:t>
            </a:r>
            <a:r>
              <a:rPr lang="en-US" dirty="0"/>
              <a:t>::binary);</a:t>
            </a:r>
          </a:p>
          <a:p>
            <a:r>
              <a:rPr lang="en-US" dirty="0"/>
              <a:t>	</a:t>
            </a: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Read_Flight</a:t>
            </a:r>
            <a:r>
              <a:rPr lang="en-US" dirty="0"/>
              <a:t>("Flight", </a:t>
            </a:r>
            <a:r>
              <a:rPr lang="en-US" dirty="0" err="1"/>
              <a:t>ios</a:t>
            </a:r>
            <a:r>
              <a:rPr lang="en-US" dirty="0"/>
              <a:t>::in | </a:t>
            </a:r>
            <a:r>
              <a:rPr lang="en-US" dirty="0" err="1"/>
              <a:t>ios</a:t>
            </a:r>
            <a:r>
              <a:rPr lang="en-US" dirty="0"/>
              <a:t>::binary);</a:t>
            </a:r>
          </a:p>
          <a:p>
            <a:r>
              <a:rPr lang="en-US" dirty="0"/>
              <a:t>  BEG: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&lt;&lt;"\n----------------Menu-------------------\n";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&lt;&lt;"Choose your option: 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 1. Insert data"; </a:t>
            </a:r>
            <a:r>
              <a:rPr lang="en-US" dirty="0" err="1"/>
              <a:t>cout</a:t>
            </a:r>
            <a:r>
              <a:rPr lang="en-US" dirty="0"/>
              <a:t>&lt;&lt;"\n 2. Display data\n"; </a:t>
            </a:r>
            <a:r>
              <a:rPr lang="en-US" dirty="0" err="1"/>
              <a:t>cin</a:t>
            </a:r>
            <a:r>
              <a:rPr lang="en-US" dirty="0"/>
              <a:t>&gt;&gt;x;</a:t>
            </a:r>
          </a:p>
          <a:p>
            <a:endParaRPr lang="en-US" dirty="0"/>
          </a:p>
          <a:p>
            <a:r>
              <a:rPr lang="en-US" dirty="0"/>
              <a:t>	if(x==1)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char want='y';</a:t>
            </a:r>
          </a:p>
          <a:p>
            <a:r>
              <a:rPr lang="en-US" dirty="0"/>
              <a:t>		while(want=='y')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F.Get_Data</a:t>
            </a:r>
            <a:r>
              <a:rPr lang="en-US" dirty="0"/>
              <a:t>(); </a:t>
            </a:r>
            <a:r>
              <a:rPr lang="en-US" dirty="0" err="1"/>
              <a:t>Write_Flight.write</a:t>
            </a:r>
            <a:r>
              <a:rPr lang="en-US" dirty="0"/>
              <a:t>((char*)&amp;F, </a:t>
            </a:r>
            <a:r>
              <a:rPr lang="en-US" dirty="0" err="1"/>
              <a:t>sizeof</a:t>
            </a:r>
            <a:r>
              <a:rPr lang="en-US" dirty="0"/>
              <a:t>(F));</a:t>
            </a:r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nRecord</a:t>
            </a:r>
            <a:r>
              <a:rPr lang="en-US" dirty="0"/>
              <a:t> added\n";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nWant</a:t>
            </a:r>
            <a:r>
              <a:rPr lang="en-US" dirty="0"/>
              <a:t> to record more data?(y/n)";</a:t>
            </a:r>
          </a:p>
          <a:p>
            <a:r>
              <a:rPr lang="en-US" dirty="0"/>
              <a:t>			</a:t>
            </a:r>
            <a:r>
              <a:rPr lang="en-US" dirty="0" err="1"/>
              <a:t>cin</a:t>
            </a:r>
            <a:r>
              <a:rPr lang="en-US" dirty="0"/>
              <a:t>&gt;&gt;want; if (want=='n') break;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BEG;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90999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	else if(x==2)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&lt;&lt;"\</a:t>
            </a:r>
            <a:r>
              <a:rPr lang="en-US" sz="2400" dirty="0" err="1"/>
              <a:t>nFile</a:t>
            </a:r>
            <a:r>
              <a:rPr lang="en-US" sz="2400" dirty="0"/>
              <a:t> now contains....\n";  </a:t>
            </a:r>
            <a:r>
              <a:rPr lang="en-US" sz="2400" dirty="0" err="1"/>
              <a:t>getch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Read_Flight.seekg</a:t>
            </a:r>
            <a:r>
              <a:rPr lang="en-US" sz="2400" dirty="0"/>
              <a:t>(0);</a:t>
            </a:r>
          </a:p>
          <a:p>
            <a:r>
              <a:rPr lang="en-US" sz="2400" dirty="0"/>
              <a:t>		while(!</a:t>
            </a:r>
            <a:r>
              <a:rPr lang="en-US" sz="2400" dirty="0" err="1"/>
              <a:t>Read_Flight.eof</a:t>
            </a:r>
            <a:r>
              <a:rPr lang="en-US" sz="2400" dirty="0"/>
              <a:t>())</a:t>
            </a:r>
          </a:p>
          <a:p>
            <a:r>
              <a:rPr lang="en-US" sz="2400" dirty="0"/>
              <a:t>		{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Read_Flight.read</a:t>
            </a:r>
            <a:r>
              <a:rPr lang="en-US" sz="2400" dirty="0"/>
              <a:t>((char*)&amp;F, </a:t>
            </a:r>
            <a:r>
              <a:rPr lang="en-US" sz="2400" dirty="0" err="1"/>
              <a:t>sizeof</a:t>
            </a:r>
            <a:r>
              <a:rPr lang="en-US" sz="2400" dirty="0"/>
              <a:t>(F));</a:t>
            </a:r>
          </a:p>
          <a:p>
            <a:r>
              <a:rPr lang="en-US" sz="2400" dirty="0"/>
              <a:t>			if(</a:t>
            </a:r>
            <a:r>
              <a:rPr lang="en-US" sz="2400" dirty="0" err="1"/>
              <a:t>Read_Flight.eof</a:t>
            </a:r>
            <a:r>
              <a:rPr lang="en-US" sz="2400" dirty="0"/>
              <a:t>()) break;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F.Put_Data</a:t>
            </a:r>
            <a:r>
              <a:rPr lang="en-US" sz="2400" dirty="0"/>
              <a:t>();</a:t>
            </a:r>
          </a:p>
          <a:p>
            <a:r>
              <a:rPr lang="en-US" sz="2400" dirty="0"/>
              <a:t>			char </a:t>
            </a:r>
            <a:r>
              <a:rPr lang="en-US" sz="2400" dirty="0" err="1"/>
              <a:t>fl</a:t>
            </a:r>
            <a:r>
              <a:rPr lang="en-US" sz="2400" dirty="0"/>
              <a:t>=</a:t>
            </a:r>
            <a:r>
              <a:rPr lang="en-US" sz="2400" dirty="0" err="1"/>
              <a:t>getch</a:t>
            </a:r>
            <a:r>
              <a:rPr lang="en-US" sz="2400" dirty="0"/>
              <a:t>(); if (</a:t>
            </a:r>
            <a:r>
              <a:rPr lang="en-US" sz="2400" dirty="0" err="1"/>
              <a:t>fl</a:t>
            </a:r>
            <a:r>
              <a:rPr lang="en-US" sz="2400" dirty="0"/>
              <a:t>=='/') exit(0);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}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Write_Flight.close</a:t>
            </a:r>
            <a:r>
              <a:rPr lang="en-US" sz="2400" dirty="0"/>
              <a:t>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Read_Flight.close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 err="1"/>
              <a:t>getch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86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RAINS_OF_CASTAMERE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gotoxy() based Dance of User-entered characters down the screen</a:t>
            </a:r>
          </a:p>
        </p:txBody>
      </p:sp>
    </p:spTree>
    <p:extLst>
      <p:ext uri="{BB962C8B-B14F-4D97-AF65-F5344CB8AC3E}">
        <p14:creationId xmlns:p14="http://schemas.microsoft.com/office/powerpoint/2010/main" val="2196398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ctype.h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dos.h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process.h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 char nm[100];</a:t>
            </a:r>
          </a:p>
          <a:p>
            <a:r>
              <a:rPr lang="en-US" dirty="0"/>
              <a:t>	 </a:t>
            </a:r>
            <a:r>
              <a:rPr lang="en-US" dirty="0" err="1"/>
              <a:t>cout</a:t>
            </a:r>
            <a:r>
              <a:rPr lang="en-US" dirty="0"/>
              <a:t>&lt;&lt;"\t======================Character__</a:t>
            </a:r>
            <a:r>
              <a:rPr lang="en-US" dirty="0" err="1"/>
              <a:t>Demotizer</a:t>
            </a:r>
            <a:r>
              <a:rPr lang="en-US" dirty="0"/>
              <a:t>======================\n";</a:t>
            </a:r>
          </a:p>
          <a:p>
            <a:r>
              <a:rPr lang="en-US" dirty="0"/>
              <a:t>	 </a:t>
            </a:r>
            <a:r>
              <a:rPr lang="en-US" dirty="0" err="1"/>
              <a:t>cout</a:t>
            </a:r>
            <a:r>
              <a:rPr lang="en-US" dirty="0"/>
              <a:t>&lt;&lt;"\t Enter any word, or phrase, or sentence down below, and WATCH !:\n";</a:t>
            </a:r>
          </a:p>
          <a:p>
            <a:r>
              <a:rPr lang="en-US" dirty="0"/>
              <a:t>	 </a:t>
            </a:r>
            <a:r>
              <a:rPr lang="en-US" dirty="0" err="1"/>
              <a:t>cout</a:t>
            </a:r>
            <a:r>
              <a:rPr lang="en-US" dirty="0"/>
              <a:t>&lt;&lt;"\t                  "; gets(nm); </a:t>
            </a:r>
            <a:r>
              <a:rPr lang="en-US" dirty="0" err="1"/>
              <a:t>clrscr</a:t>
            </a:r>
            <a:r>
              <a:rPr lang="en-US" dirty="0"/>
              <a:t>();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lim</a:t>
            </a:r>
            <a:r>
              <a:rPr lang="en-US" dirty="0"/>
              <a:t>=</a:t>
            </a:r>
            <a:r>
              <a:rPr lang="en-US" dirty="0" err="1"/>
              <a:t>strlen</a:t>
            </a:r>
            <a:r>
              <a:rPr lang="en-US" dirty="0"/>
              <a:t>(nm)-1; </a:t>
            </a:r>
            <a:r>
              <a:rPr lang="en-US" dirty="0" err="1"/>
              <a:t>int</a:t>
            </a:r>
            <a:r>
              <a:rPr lang="en-US" dirty="0"/>
              <a:t> limb=lim+30;</a:t>
            </a:r>
          </a:p>
          <a:p>
            <a:r>
              <a:rPr lang="en-US" dirty="0"/>
              <a:t>	 gotoxy(30,1); for (</a:t>
            </a:r>
            <a:r>
              <a:rPr lang="en-US" dirty="0" err="1"/>
              <a:t>int</a:t>
            </a:r>
            <a:r>
              <a:rPr lang="en-US" dirty="0"/>
              <a:t> l=0; l&lt;=</a:t>
            </a:r>
            <a:r>
              <a:rPr lang="en-US" dirty="0" err="1"/>
              <a:t>lim</a:t>
            </a:r>
            <a:r>
              <a:rPr lang="en-US" dirty="0"/>
              <a:t>; l++) </a:t>
            </a:r>
            <a:r>
              <a:rPr lang="en-US" dirty="0" err="1"/>
              <a:t>cout</a:t>
            </a:r>
            <a:r>
              <a:rPr lang="en-US" dirty="0"/>
              <a:t>&lt;&lt;nm[l];</a:t>
            </a:r>
          </a:p>
          <a:p>
            <a:r>
              <a:rPr lang="en-US" dirty="0"/>
              <a:t>	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k=30; 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lim</a:t>
            </a:r>
            <a:r>
              <a:rPr lang="en-US" dirty="0"/>
              <a:t>, k&lt;=limb; </a:t>
            </a:r>
            <a:r>
              <a:rPr lang="en-US" dirty="0" err="1"/>
              <a:t>i</a:t>
            </a:r>
            <a:r>
              <a:rPr lang="en-US" dirty="0"/>
              <a:t>++, k++)</a:t>
            </a:r>
          </a:p>
          <a:p>
            <a:r>
              <a:rPr lang="en-US" dirty="0"/>
              <a:t>	 { for (</a:t>
            </a:r>
            <a:r>
              <a:rPr lang="en-US" dirty="0" err="1"/>
              <a:t>int</a:t>
            </a:r>
            <a:r>
              <a:rPr lang="en-US" dirty="0"/>
              <a:t> j=1; j&lt;=23; j+=3) { gotoxy(k,j-3); </a:t>
            </a:r>
            <a:r>
              <a:rPr lang="en-US" dirty="0" err="1"/>
              <a:t>cout</a:t>
            </a:r>
            <a:r>
              <a:rPr lang="en-US" dirty="0"/>
              <a:t>&lt;&lt;" "; gotoxy(</a:t>
            </a:r>
            <a:r>
              <a:rPr lang="en-US" dirty="0" err="1"/>
              <a:t>k,j</a:t>
            </a:r>
            <a:r>
              <a:rPr lang="en-US" dirty="0"/>
              <a:t>); </a:t>
            </a:r>
            <a:r>
              <a:rPr lang="en-US" dirty="0" err="1"/>
              <a:t>cout</a:t>
            </a:r>
            <a:r>
              <a:rPr lang="en-US" dirty="0"/>
              <a:t>&lt;&lt;nm[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getch</a:t>
            </a:r>
            <a:r>
              <a:rPr lang="en-US" dirty="0"/>
              <a:t>(); } }</a:t>
            </a:r>
          </a:p>
          <a:p>
            <a:r>
              <a:rPr lang="en-US" dirty="0"/>
              <a:t>	 gotoxy(70,13); </a:t>
            </a:r>
            <a:r>
              <a:rPr lang="en-US" dirty="0" err="1"/>
              <a:t>cout</a:t>
            </a:r>
            <a:r>
              <a:rPr lang="en-US" dirty="0"/>
              <a:t>&lt;&lt;"BYE-BYE !"; delay(3000); exit(0);</a:t>
            </a:r>
          </a:p>
          <a:p>
            <a:endParaRPr lang="en-US" dirty="0"/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211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171724"/>
            <a:ext cx="1219199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#include&lt;</a:t>
            </a:r>
            <a:r>
              <a:rPr lang="en-US" sz="2400" dirty="0" err="1"/>
              <a:t>ctype.h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conio.h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iostream.h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string.h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process.h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/>
              <a:t>clrscr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     START: </a:t>
            </a:r>
            <a:r>
              <a:rPr lang="en-US" sz="2400" dirty="0" err="1"/>
              <a:t>clrscr</a:t>
            </a:r>
            <a:r>
              <a:rPr lang="en-US" sz="2400" dirty="0"/>
              <a:t>(); long double </a:t>
            </a:r>
            <a:r>
              <a:rPr lang="en-US" sz="2400" dirty="0" err="1"/>
              <a:t>wt</a:t>
            </a:r>
            <a:r>
              <a:rPr lang="en-US" sz="2400" dirty="0"/>
              <a:t>=0;</a:t>
            </a:r>
          </a:p>
          <a:p>
            <a:r>
              <a:rPr lang="en-US" sz="2400" dirty="0"/>
              <a:t>     char nm[100], </a:t>
            </a:r>
            <a:r>
              <a:rPr lang="en-US" sz="2400" dirty="0" err="1"/>
              <a:t>frs</a:t>
            </a:r>
            <a:r>
              <a:rPr lang="en-US" sz="2400" dirty="0"/>
              <a:t>, res, up, low, up1, </a:t>
            </a:r>
            <a:r>
              <a:rPr lang="en-US" sz="2400" dirty="0" err="1"/>
              <a:t>alup</a:t>
            </a:r>
            <a:r>
              <a:rPr lang="en-US" sz="2400" dirty="0"/>
              <a:t>, allow, </a:t>
            </a:r>
            <a:r>
              <a:rPr lang="en-US" sz="2400" dirty="0" err="1"/>
              <a:t>cnd</a:t>
            </a:r>
            <a:r>
              <a:rPr lang="en-US" sz="2400" dirty="0"/>
              <a:t>,  </a:t>
            </a:r>
            <a:r>
              <a:rPr lang="en-US" sz="2400" dirty="0" err="1"/>
              <a:t>cond</a:t>
            </a:r>
            <a:r>
              <a:rPr lang="en-US" sz="2400" dirty="0"/>
              <a:t>, </a:t>
            </a:r>
            <a:r>
              <a:rPr lang="en-US" sz="2400" dirty="0" err="1"/>
              <a:t>lw</a:t>
            </a:r>
            <a:r>
              <a:rPr lang="en-US" sz="2400" dirty="0"/>
              <a:t>, </a:t>
            </a:r>
            <a:r>
              <a:rPr lang="en-US" sz="2400" dirty="0" err="1"/>
              <a:t>upp</a:t>
            </a:r>
            <a:r>
              <a:rPr lang="en-US" sz="2400" dirty="0"/>
              <a:t>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Z[100], sum=0, </a:t>
            </a:r>
            <a:r>
              <a:rPr lang="en-US" sz="2400" dirty="0" err="1"/>
              <a:t>ch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, j, k, l, m, n, </a:t>
            </a:r>
            <a:r>
              <a:rPr lang="en-US" sz="2400" dirty="0" err="1"/>
              <a:t>spcnd</a:t>
            </a:r>
            <a:r>
              <a:rPr lang="en-US" sz="2400" dirty="0"/>
              <a:t>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     =======================</a:t>
            </a:r>
            <a:r>
              <a:rPr lang="en-US" sz="2400" dirty="0" err="1"/>
              <a:t>CAPPIN_em</a:t>
            </a:r>
            <a:r>
              <a:rPr lang="en-US" sz="2400" dirty="0"/>
              <a:t>=======================\n";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      Enter your name (You may not include symbols        : \n";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&lt;&lt;"\t\t\t        "; </a:t>
            </a:r>
            <a:r>
              <a:rPr lang="en-US" sz="2400" dirty="0" err="1"/>
              <a:t>cin</a:t>
            </a:r>
            <a:r>
              <a:rPr lang="en-US" sz="2400" dirty="0"/>
              <a:t>&gt;&gt;nm;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lim</a:t>
            </a:r>
            <a:r>
              <a:rPr lang="en-US" sz="2400" dirty="0"/>
              <a:t>=</a:t>
            </a:r>
            <a:r>
              <a:rPr lang="en-US" sz="2400" dirty="0" err="1"/>
              <a:t>strlen</a:t>
            </a:r>
            <a:r>
              <a:rPr lang="en-US" sz="2400" dirty="0"/>
              <a:t>(nm)-1;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     There are "&lt;&lt;lim+1&lt;&lt;" letters in your name....."&lt;&lt;"\n";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frs</a:t>
            </a:r>
            <a:r>
              <a:rPr lang="en-US" sz="2400" dirty="0"/>
              <a:t>=nm[0]; up1=</a:t>
            </a:r>
            <a:r>
              <a:rPr lang="en-US" sz="2400" dirty="0" err="1"/>
              <a:t>toupper</a:t>
            </a:r>
            <a:r>
              <a:rPr lang="en-US" sz="2400" dirty="0"/>
              <a:t>(</a:t>
            </a:r>
            <a:r>
              <a:rPr lang="en-US" sz="2400" dirty="0" err="1"/>
              <a:t>frs</a:t>
            </a:r>
            <a:r>
              <a:rPr lang="en-US" sz="2400" dirty="0"/>
              <a:t>); </a:t>
            </a:r>
            <a:r>
              <a:rPr lang="en-US" sz="2400" dirty="0" err="1"/>
              <a:t>goto</a:t>
            </a:r>
            <a:r>
              <a:rPr lang="en-US" sz="2400" dirty="0"/>
              <a:t> CHOOSE;</a:t>
            </a:r>
          </a:p>
        </p:txBody>
      </p:sp>
    </p:spTree>
    <p:extLst>
      <p:ext uri="{BB962C8B-B14F-4D97-AF65-F5344CB8AC3E}">
        <p14:creationId xmlns:p14="http://schemas.microsoft.com/office/powerpoint/2010/main" val="3582224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GRADING_SYSTEM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class based Grading system</a:t>
            </a:r>
          </a:p>
        </p:txBody>
      </p:sp>
    </p:spTree>
    <p:extLst>
      <p:ext uri="{BB962C8B-B14F-4D97-AF65-F5344CB8AC3E}">
        <p14:creationId xmlns:p14="http://schemas.microsoft.com/office/powerpoint/2010/main" val="32374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class Student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private:</a:t>
            </a:r>
          </a:p>
          <a:p>
            <a:r>
              <a:rPr lang="en-US" dirty="0"/>
              <a:t>	long </a:t>
            </a:r>
            <a:r>
              <a:rPr lang="en-US" dirty="0" err="1"/>
              <a:t>admno</a:t>
            </a:r>
            <a:r>
              <a:rPr lang="en-US" dirty="0"/>
              <a:t>;</a:t>
            </a:r>
          </a:p>
          <a:p>
            <a:r>
              <a:rPr lang="en-US" dirty="0"/>
              <a:t>	char name[20], grade;</a:t>
            </a:r>
          </a:p>
          <a:p>
            <a:r>
              <a:rPr lang="en-US" dirty="0"/>
              <a:t>	float </a:t>
            </a:r>
            <a:r>
              <a:rPr lang="en-US" dirty="0" err="1"/>
              <a:t>agg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Grademe</a:t>
            </a:r>
            <a:r>
              <a:rPr lang="en-US" dirty="0"/>
              <a:t>();</a:t>
            </a:r>
          </a:p>
          <a:p>
            <a:r>
              <a:rPr lang="en-US" dirty="0"/>
              <a:t>   public:</a:t>
            </a:r>
          </a:p>
          <a:p>
            <a:r>
              <a:rPr lang="en-US" dirty="0"/>
              <a:t>	void Enter();</a:t>
            </a:r>
          </a:p>
          <a:p>
            <a:r>
              <a:rPr lang="en-US" dirty="0"/>
              <a:t>	void Result();</a:t>
            </a:r>
          </a:p>
          <a:p>
            <a:r>
              <a:rPr lang="en-US" dirty="0"/>
              <a:t>} Stu;</a:t>
            </a:r>
          </a:p>
          <a:p>
            <a:endParaRPr lang="en-US" dirty="0"/>
          </a:p>
          <a:p>
            <a:r>
              <a:rPr lang="en-US" dirty="0"/>
              <a:t>void Student::</a:t>
            </a:r>
            <a:r>
              <a:rPr lang="en-US" dirty="0" err="1"/>
              <a:t>Grademe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</a:t>
            </a:r>
            <a:r>
              <a:rPr lang="en-US" dirty="0" err="1"/>
              <a:t>agg</a:t>
            </a:r>
            <a:r>
              <a:rPr lang="en-US" dirty="0"/>
              <a:t>&gt;=80)      grade = 'A';</a:t>
            </a:r>
          </a:p>
          <a:p>
            <a:r>
              <a:rPr lang="en-US" dirty="0"/>
              <a:t>	else if (</a:t>
            </a:r>
            <a:r>
              <a:rPr lang="en-US" dirty="0" err="1"/>
              <a:t>agg</a:t>
            </a:r>
            <a:r>
              <a:rPr lang="en-US" dirty="0"/>
              <a:t>&gt;=65) grade = 'B';</a:t>
            </a:r>
          </a:p>
          <a:p>
            <a:r>
              <a:rPr lang="en-US" dirty="0"/>
              <a:t>	else if (</a:t>
            </a:r>
            <a:r>
              <a:rPr lang="en-US" dirty="0" err="1"/>
              <a:t>agg</a:t>
            </a:r>
            <a:r>
              <a:rPr lang="en-US" dirty="0"/>
              <a:t>&gt;=50) grade = 'C';</a:t>
            </a:r>
          </a:p>
          <a:p>
            <a:r>
              <a:rPr lang="en-US" dirty="0"/>
              <a:t>	else if (</a:t>
            </a:r>
            <a:r>
              <a:rPr lang="en-US" dirty="0" err="1"/>
              <a:t>agg</a:t>
            </a:r>
            <a:r>
              <a:rPr lang="en-US" dirty="0"/>
              <a:t>&gt;=33) grade = 'D';</a:t>
            </a:r>
          </a:p>
          <a:p>
            <a:r>
              <a:rPr lang="en-US" dirty="0"/>
              <a:t>	else              grade = 'E';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206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void Student::Enter()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&lt;&lt;"\</a:t>
            </a:r>
            <a:r>
              <a:rPr lang="en-US" sz="2400" dirty="0" err="1"/>
              <a:t>nEnter</a:t>
            </a:r>
            <a:r>
              <a:rPr lang="en-US" sz="2400" dirty="0"/>
              <a:t> name of student   : "; gets(name);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&lt;&lt;"Enter Admission number  : ";   </a:t>
            </a:r>
            <a:r>
              <a:rPr lang="en-US" sz="2400" dirty="0" err="1"/>
              <a:t>cin</a:t>
            </a:r>
            <a:r>
              <a:rPr lang="en-US" sz="2400" dirty="0"/>
              <a:t>&gt;&gt;</a:t>
            </a:r>
            <a:r>
              <a:rPr lang="en-US" sz="2400" dirty="0" err="1"/>
              <a:t>admno</a:t>
            </a:r>
            <a:r>
              <a:rPr lang="en-US" sz="2400" dirty="0"/>
              <a:t>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&lt;&lt;"Enter aggregate marks   : ";   </a:t>
            </a:r>
            <a:r>
              <a:rPr lang="en-US" sz="2400" dirty="0" err="1"/>
              <a:t>cin</a:t>
            </a:r>
            <a:r>
              <a:rPr lang="en-US" sz="2400" dirty="0"/>
              <a:t>&gt;&gt;</a:t>
            </a:r>
            <a:r>
              <a:rPr lang="en-US" sz="2400" dirty="0" err="1"/>
              <a:t>agg</a:t>
            </a:r>
            <a:r>
              <a:rPr lang="en-US" sz="2400" dirty="0"/>
              <a:t>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Grademe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Student::Result()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&lt;&lt;"\</a:t>
            </a:r>
            <a:r>
              <a:rPr lang="en-US" sz="2400" dirty="0" err="1"/>
              <a:t>nName</a:t>
            </a:r>
            <a:r>
              <a:rPr lang="en-US" sz="2400" dirty="0"/>
              <a:t> of student         : "&lt;&lt;name;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&lt;&lt;"\</a:t>
            </a:r>
            <a:r>
              <a:rPr lang="en-US" sz="2400" dirty="0" err="1"/>
              <a:t>nAdmission</a:t>
            </a:r>
            <a:r>
              <a:rPr lang="en-US" sz="2400" dirty="0"/>
              <a:t> number        : "&lt;&lt;</a:t>
            </a:r>
            <a:r>
              <a:rPr lang="en-US" sz="2400" dirty="0" err="1"/>
              <a:t>admno</a:t>
            </a:r>
            <a:r>
              <a:rPr lang="en-US" sz="2400" dirty="0"/>
              <a:t>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&lt;&lt;"\</a:t>
            </a:r>
            <a:r>
              <a:rPr lang="en-US" sz="2400" dirty="0" err="1"/>
              <a:t>nAggregate</a:t>
            </a:r>
            <a:r>
              <a:rPr lang="en-US" sz="2400" dirty="0"/>
              <a:t> Marks         : "&lt;&lt;</a:t>
            </a:r>
            <a:r>
              <a:rPr lang="en-US" sz="2400" dirty="0" err="1"/>
              <a:t>agg</a:t>
            </a:r>
            <a:r>
              <a:rPr lang="en-US" sz="2400" dirty="0"/>
              <a:t>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&lt;&lt;"\</a:t>
            </a:r>
            <a:r>
              <a:rPr lang="en-US" sz="2400" dirty="0" err="1"/>
              <a:t>nGrade</a:t>
            </a:r>
            <a:r>
              <a:rPr lang="en-US" sz="2400" dirty="0"/>
              <a:t>                   : "&lt;&lt;grade;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 </a:t>
            </a:r>
            <a:r>
              <a:rPr lang="en-US" sz="2400" dirty="0" err="1"/>
              <a:t>clrscr</a:t>
            </a:r>
            <a:r>
              <a:rPr lang="en-US" sz="2400" dirty="0"/>
              <a:t>(); </a:t>
            </a:r>
            <a:r>
              <a:rPr lang="en-US" sz="2400" dirty="0" err="1"/>
              <a:t>Stu.Enter</a:t>
            </a:r>
            <a:r>
              <a:rPr lang="en-US" sz="2400" dirty="0"/>
              <a:t>(); </a:t>
            </a:r>
            <a:r>
              <a:rPr lang="en-US" sz="2400" dirty="0" err="1"/>
              <a:t>Stu.Result</a:t>
            </a:r>
            <a:r>
              <a:rPr lang="en-US" sz="2400" dirty="0"/>
              <a:t>(); </a:t>
            </a:r>
            <a:r>
              <a:rPr lang="en-US" sz="2400" dirty="0" err="1"/>
              <a:t>getch</a:t>
            </a:r>
            <a:r>
              <a:rPr lang="en-US" sz="2400" dirty="0"/>
              <a:t>(); }</a:t>
            </a:r>
          </a:p>
        </p:txBody>
      </p:sp>
    </p:spTree>
    <p:extLst>
      <p:ext uri="{BB962C8B-B14F-4D97-AF65-F5344CB8AC3E}">
        <p14:creationId xmlns:p14="http://schemas.microsoft.com/office/powerpoint/2010/main" val="56637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JUKE_BOX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Dance to the User generated frequencies with this colorful Sound-Board</a:t>
            </a:r>
          </a:p>
        </p:txBody>
      </p:sp>
    </p:spTree>
    <p:extLst>
      <p:ext uri="{BB962C8B-B14F-4D97-AF65-F5344CB8AC3E}">
        <p14:creationId xmlns:p14="http://schemas.microsoft.com/office/powerpoint/2010/main" val="2435899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#include&lt;</a:t>
            </a:r>
            <a:r>
              <a:rPr lang="en-US" sz="2200" dirty="0" err="1"/>
              <a:t>iostream.h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#include&lt;</a:t>
            </a:r>
            <a:r>
              <a:rPr lang="en-US" sz="2200" dirty="0" err="1"/>
              <a:t>conio.h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#include&lt;</a:t>
            </a:r>
            <a:r>
              <a:rPr lang="en-US" sz="2200" dirty="0" err="1"/>
              <a:t>fstream.h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#include&lt;</a:t>
            </a:r>
            <a:r>
              <a:rPr lang="en-US" sz="2200" dirty="0" err="1"/>
              <a:t>string.h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#include&lt;</a:t>
            </a:r>
            <a:r>
              <a:rPr lang="en-US" sz="2200" dirty="0" err="1"/>
              <a:t>process.h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#include&lt;</a:t>
            </a:r>
            <a:r>
              <a:rPr lang="en-US" sz="2200" dirty="0" err="1"/>
              <a:t>dos.h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#include&lt;</a:t>
            </a:r>
            <a:r>
              <a:rPr lang="en-US" sz="2200" dirty="0" err="1"/>
              <a:t>stdlib.h</a:t>
            </a:r>
            <a:r>
              <a:rPr lang="en-US" sz="2200" dirty="0"/>
              <a:t>&gt;</a:t>
            </a:r>
          </a:p>
          <a:p>
            <a:endParaRPr lang="en-US" sz="2200" dirty="0"/>
          </a:p>
          <a:p>
            <a:r>
              <a:rPr lang="en-US" sz="2200" dirty="0" err="1"/>
              <a:t>int</a:t>
            </a:r>
            <a:r>
              <a:rPr lang="en-US" sz="2200" dirty="0"/>
              <a:t> y, </a:t>
            </a:r>
            <a:r>
              <a:rPr lang="en-US" sz="2200" dirty="0" err="1"/>
              <a:t>ctr</a:t>
            </a:r>
            <a:r>
              <a:rPr lang="en-US" sz="2200" dirty="0"/>
              <a:t>=1;</a:t>
            </a:r>
          </a:p>
          <a:p>
            <a:r>
              <a:rPr lang="en-US" sz="2200" dirty="0"/>
              <a:t>void J_BOX(</a:t>
            </a:r>
            <a:r>
              <a:rPr lang="en-US" sz="2200" dirty="0" err="1"/>
              <a:t>freq</a:t>
            </a:r>
            <a:r>
              <a:rPr lang="en-US" sz="2200" dirty="0"/>
              <a:t>)</a:t>
            </a:r>
          </a:p>
          <a:p>
            <a:r>
              <a:rPr lang="en-US" sz="2200" dirty="0"/>
              <a:t>{ sound(</a:t>
            </a:r>
            <a:r>
              <a:rPr lang="en-US" sz="2200" dirty="0" err="1"/>
              <a:t>freq</a:t>
            </a:r>
            <a:r>
              <a:rPr lang="en-US" sz="2200" dirty="0"/>
              <a:t>); delay(100); </a:t>
            </a:r>
            <a:r>
              <a:rPr lang="en-US" sz="2200" dirty="0" err="1"/>
              <a:t>nosound</a:t>
            </a:r>
            <a:r>
              <a:rPr lang="en-US" sz="2200" dirty="0"/>
              <a:t>();  }</a:t>
            </a:r>
          </a:p>
          <a:p>
            <a:endParaRPr lang="en-US" sz="2200" dirty="0"/>
          </a:p>
          <a:p>
            <a:r>
              <a:rPr lang="en-US" sz="2200" dirty="0"/>
              <a:t>void RAIN(</a:t>
            </a:r>
            <a:r>
              <a:rPr lang="en-US" sz="2200" dirty="0" err="1"/>
              <a:t>int</a:t>
            </a:r>
            <a:r>
              <a:rPr lang="en-US" sz="2200" dirty="0"/>
              <a:t> x,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ctr</a:t>
            </a:r>
            <a:r>
              <a:rPr lang="en-US" sz="2200" dirty="0"/>
              <a:t>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	for (y=20; y&gt;1; y--) { gotoxy(</a:t>
            </a:r>
            <a:r>
              <a:rPr lang="en-US" sz="2200" dirty="0" err="1"/>
              <a:t>x,y</a:t>
            </a:r>
            <a:r>
              <a:rPr lang="en-US" sz="2200" dirty="0"/>
              <a:t>); </a:t>
            </a:r>
            <a:r>
              <a:rPr lang="en-US" sz="2200" dirty="0" err="1"/>
              <a:t>textcolor</a:t>
            </a:r>
            <a:r>
              <a:rPr lang="en-US" sz="2200" dirty="0"/>
              <a:t>(</a:t>
            </a:r>
            <a:r>
              <a:rPr lang="en-US" sz="2200" dirty="0" err="1"/>
              <a:t>ctr</a:t>
            </a:r>
            <a:r>
              <a:rPr lang="en-US" sz="2200" dirty="0"/>
              <a:t>); </a:t>
            </a:r>
            <a:r>
              <a:rPr lang="en-US" sz="2200" dirty="0" err="1"/>
              <a:t>cprintf</a:t>
            </a:r>
            <a:r>
              <a:rPr lang="en-US" sz="2200" dirty="0"/>
              <a:t>("%</a:t>
            </a:r>
            <a:r>
              <a:rPr lang="en-US" sz="2200" dirty="0" err="1"/>
              <a:t>c",char</a:t>
            </a:r>
            <a:r>
              <a:rPr lang="en-US" sz="2200" dirty="0"/>
              <a:t>(219)); delay(3); }</a:t>
            </a:r>
          </a:p>
          <a:p>
            <a:r>
              <a:rPr lang="en-US" sz="2200" dirty="0"/>
              <a:t>	for (y=2; y&lt;21; y++)</a:t>
            </a:r>
          </a:p>
          <a:p>
            <a:r>
              <a:rPr lang="en-US" sz="2200" dirty="0"/>
              <a:t>	{ gotoxy(</a:t>
            </a:r>
            <a:r>
              <a:rPr lang="en-US" sz="2200" dirty="0" err="1"/>
              <a:t>x,y</a:t>
            </a:r>
            <a:r>
              <a:rPr lang="en-US" sz="2200" dirty="0"/>
              <a:t>); </a:t>
            </a:r>
            <a:r>
              <a:rPr lang="en-US" sz="2200" dirty="0" err="1"/>
              <a:t>textcolor</a:t>
            </a:r>
            <a:r>
              <a:rPr lang="en-US" sz="2200" dirty="0"/>
              <a:t>(16); </a:t>
            </a:r>
            <a:r>
              <a:rPr lang="en-US" sz="2200" dirty="0" err="1"/>
              <a:t>cprintf</a:t>
            </a:r>
            <a:r>
              <a:rPr lang="en-US" sz="2200" dirty="0"/>
              <a:t>("%</a:t>
            </a:r>
            <a:r>
              <a:rPr lang="en-US" sz="2200" dirty="0" err="1"/>
              <a:t>c",char</a:t>
            </a:r>
            <a:r>
              <a:rPr lang="en-US" sz="2200" dirty="0"/>
              <a:t>(219)); delay(3); 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5341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JUKE_BOX()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gotoxy(14,21); </a:t>
            </a:r>
            <a:r>
              <a:rPr lang="en-US" dirty="0" err="1"/>
              <a:t>cout</a:t>
            </a:r>
            <a:r>
              <a:rPr lang="en-US" dirty="0"/>
              <a:t>&lt;&lt;"q w e r t y u </a:t>
            </a:r>
            <a:r>
              <a:rPr lang="en-US" dirty="0" err="1"/>
              <a:t>i</a:t>
            </a:r>
            <a:r>
              <a:rPr lang="en-US" dirty="0"/>
              <a:t> o p a s d f g h j k l ; z x c v b n m , .";</a:t>
            </a:r>
          </a:p>
          <a:p>
            <a:r>
              <a:rPr lang="en-US" dirty="0"/>
              <a:t>	gotoxy(14,23);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tPress</a:t>
            </a:r>
            <a:r>
              <a:rPr lang="en-US" dirty="0"/>
              <a:t>'/' to exit....."; char </a:t>
            </a:r>
            <a:r>
              <a:rPr lang="en-US" dirty="0" err="1"/>
              <a:t>stk</a:t>
            </a:r>
            <a:r>
              <a:rPr lang="en-US" dirty="0"/>
              <a:t>;</a:t>
            </a:r>
          </a:p>
          <a:p>
            <a:r>
              <a:rPr lang="en-US" dirty="0"/>
              <a:t>	while (1)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 (</a:t>
            </a:r>
            <a:r>
              <a:rPr lang="en-US" dirty="0" err="1"/>
              <a:t>kbhit</a:t>
            </a:r>
            <a:r>
              <a:rPr lang="en-US" dirty="0"/>
              <a:t>())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stk</a:t>
            </a:r>
            <a:r>
              <a:rPr lang="en-US" dirty="0"/>
              <a:t>=</a:t>
            </a:r>
            <a:r>
              <a:rPr lang="en-US" dirty="0" err="1"/>
              <a:t>getch</a:t>
            </a:r>
            <a:r>
              <a:rPr lang="en-US" dirty="0"/>
              <a:t>(); 	if (</a:t>
            </a:r>
            <a:r>
              <a:rPr lang="en-US" dirty="0" err="1"/>
              <a:t>stk</a:t>
            </a:r>
            <a:r>
              <a:rPr lang="en-US" dirty="0"/>
              <a:t>=='q') 	   { J_BOX(100);   RAIN(14,ctr);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=='w') { J_BOX(120);   RAIN(16,ctr); } else if (</a:t>
            </a:r>
            <a:r>
              <a:rPr lang="en-US" dirty="0" err="1"/>
              <a:t>stk</a:t>
            </a:r>
            <a:r>
              <a:rPr lang="en-US" dirty="0"/>
              <a:t>=='e') { J_BOX(140);   RAIN(18,ctr);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=='r') { J_BOX(160);   RAIN(20,ctr); } else if (</a:t>
            </a:r>
            <a:r>
              <a:rPr lang="en-US" dirty="0" err="1"/>
              <a:t>stk</a:t>
            </a:r>
            <a:r>
              <a:rPr lang="en-US" dirty="0"/>
              <a:t>=='t') { J_BOX(180);   RAIN(22,ctr);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=='y') { J_BOX(200);   RAIN(24,ctr);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=='u') { J_BOX(220);   RAIN(26,ctr);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</a:t>
            </a:r>
            <a:r>
              <a:rPr lang="en-US" dirty="0" err="1"/>
              <a:t>i</a:t>
            </a:r>
            <a:r>
              <a:rPr lang="en-US" dirty="0"/>
              <a:t>') { J_BOX(240);   RAIN(28,ctr);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=='o') { J_BOX(260);   RAIN(30,ctr);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=='p') { J_BOX(280);   RAIN(32,ctr);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=='a') { J_BOX(300);   RAIN(34,ctr);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=='s') { J_BOX(320);   RAIN(36,ctr);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=='d') { J_BOX(340);   RAIN(38,ctr);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=='f') { J_BOX(360);   RAIN(40,ctr);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=='g') { J_BOX(380);   RAIN(42,ctr); }</a:t>
            </a:r>
          </a:p>
        </p:txBody>
      </p:sp>
    </p:spTree>
    <p:extLst>
      <p:ext uri="{BB962C8B-B14F-4D97-AF65-F5344CB8AC3E}">
        <p14:creationId xmlns:p14="http://schemas.microsoft.com/office/powerpoint/2010/main" val="2513656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=='h') { J_BOX(400);   RAIN(44,ctr);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=='j') { J_BOX(420);   RAIN(46,ctr);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=='k') { J_BOX(440);   RAIN(48,ctr);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=='l') { J_BOX(480);   RAIN(50,ctr);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==';') { J_BOX(500);   RAIN(52,ctr);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=='z') { J_BOX(520);   RAIN(54,ctr);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=='x') { J_BOX(540);   RAIN(56,ctr);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=='c') { J_BOX(560);   RAIN(58,ctr);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=='v') { J_BOX(580);   RAIN(60,ctr);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=='b') { J_BOX(600);   RAIN(62,ctr);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=='n') { J_BOX(620);   RAIN(64,ctr);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=='m') { J_BOX(640);   RAIN(66,ctr);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==',') { J_BOX(660);   RAIN(68,ctr);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=='.') { J_BOX(680);   RAIN(70,ctr); }</a:t>
            </a:r>
          </a:p>
          <a:p>
            <a:r>
              <a:rPr lang="en-US" dirty="0"/>
              <a:t>			else if (</a:t>
            </a:r>
            <a:r>
              <a:rPr lang="en-US" dirty="0" err="1"/>
              <a:t>stk</a:t>
            </a:r>
            <a:r>
              <a:rPr lang="en-US" dirty="0"/>
              <a:t>=='/') exit(0);</a:t>
            </a:r>
          </a:p>
          <a:p>
            <a:r>
              <a:rPr lang="en-US" dirty="0"/>
              <a:t>			</a:t>
            </a:r>
            <a:r>
              <a:rPr lang="en-US" dirty="0" err="1"/>
              <a:t>ctr</a:t>
            </a:r>
            <a:r>
              <a:rPr lang="en-US" dirty="0"/>
              <a:t>++;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 JUKE_BOX(); }</a:t>
            </a:r>
          </a:p>
        </p:txBody>
      </p:sp>
    </p:spTree>
    <p:extLst>
      <p:ext uri="{BB962C8B-B14F-4D97-AF65-F5344CB8AC3E}">
        <p14:creationId xmlns:p14="http://schemas.microsoft.com/office/powerpoint/2010/main" val="3436895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Marks-Storage in an external file</a:t>
            </a:r>
          </a:p>
        </p:txBody>
      </p:sp>
    </p:spTree>
    <p:extLst>
      <p:ext uri="{BB962C8B-B14F-4D97-AF65-F5344CB8AC3E}">
        <p14:creationId xmlns:p14="http://schemas.microsoft.com/office/powerpoint/2010/main" val="347429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fstream.h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maths</a:t>
            </a:r>
            <a:r>
              <a:rPr lang="en-US" dirty="0"/>
              <a:t>, </a:t>
            </a:r>
            <a:r>
              <a:rPr lang="en-US" dirty="0" err="1"/>
              <a:t>phy</a:t>
            </a:r>
            <a:r>
              <a:rPr lang="en-US" dirty="0"/>
              <a:t>, </a:t>
            </a:r>
            <a:r>
              <a:rPr lang="en-US" dirty="0" err="1"/>
              <a:t>chem</a:t>
            </a:r>
            <a:r>
              <a:rPr lang="en-US" dirty="0"/>
              <a:t>, </a:t>
            </a:r>
            <a:r>
              <a:rPr lang="en-US" dirty="0" err="1"/>
              <a:t>eng</a:t>
            </a:r>
            <a:r>
              <a:rPr lang="en-US" dirty="0"/>
              <a:t>, </a:t>
            </a:r>
            <a:r>
              <a:rPr lang="en-US" dirty="0" err="1"/>
              <a:t>cs</a:t>
            </a:r>
            <a:r>
              <a:rPr lang="en-US" dirty="0"/>
              <a:t>; char name[50]; </a:t>
            </a:r>
            <a:r>
              <a:rPr lang="en-US" dirty="0" err="1"/>
              <a:t>fstream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fout.open</a:t>
            </a:r>
            <a:r>
              <a:rPr lang="en-US" dirty="0"/>
              <a:t>("Marks.txt", </a:t>
            </a:r>
            <a:r>
              <a:rPr lang="en-US" dirty="0" err="1"/>
              <a:t>ios</a:t>
            </a:r>
            <a:r>
              <a:rPr lang="en-US" dirty="0"/>
              <a:t>::out); </a:t>
            </a:r>
            <a:r>
              <a:rPr lang="en-US" dirty="0" err="1"/>
              <a:t>cout</a:t>
            </a:r>
            <a:r>
              <a:rPr lang="en-US" dirty="0"/>
              <a:t>&lt;&lt;"\n";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student name             : "; gets(name); </a:t>
            </a:r>
            <a:r>
              <a:rPr lang="en-US" dirty="0" err="1"/>
              <a:t>cout</a:t>
            </a:r>
            <a:r>
              <a:rPr lang="en-US" dirty="0"/>
              <a:t>&lt;&lt;"Marks in </a:t>
            </a:r>
            <a:r>
              <a:rPr lang="en-US" dirty="0" err="1"/>
              <a:t>Maths</a:t>
            </a:r>
            <a:r>
              <a:rPr lang="en-US" dirty="0"/>
              <a:t>                 : 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maths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&lt;&lt;"Marks in Physics               : 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phy</a:t>
            </a:r>
            <a:r>
              <a:rPr lang="en-US" dirty="0"/>
              <a:t>; </a:t>
            </a:r>
            <a:r>
              <a:rPr lang="en-US" dirty="0" err="1"/>
              <a:t>cout</a:t>
            </a:r>
            <a:r>
              <a:rPr lang="en-US" dirty="0"/>
              <a:t>&lt;&lt;"Marks in Chemistry             : 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chem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&lt;&lt;"Marks in English               : 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eng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&lt;&lt;"Marks in Computer Science      : 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fout</a:t>
            </a:r>
            <a:r>
              <a:rPr lang="en-US" dirty="0"/>
              <a:t>&lt;&lt;"Student name             : "&lt;&lt;name&lt;&lt;"\n\n";</a:t>
            </a:r>
          </a:p>
          <a:p>
            <a:r>
              <a:rPr lang="en-US" dirty="0"/>
              <a:t>    </a:t>
            </a:r>
            <a:r>
              <a:rPr lang="en-US" dirty="0" err="1"/>
              <a:t>fout</a:t>
            </a:r>
            <a:r>
              <a:rPr lang="en-US" dirty="0"/>
              <a:t>&lt;&lt;"Marks in </a:t>
            </a:r>
            <a:r>
              <a:rPr lang="en-US" dirty="0" err="1"/>
              <a:t>Maths</a:t>
            </a:r>
            <a:r>
              <a:rPr lang="en-US" dirty="0"/>
              <a:t>           : "&lt;&lt;</a:t>
            </a:r>
            <a:r>
              <a:rPr lang="en-US" dirty="0" err="1"/>
              <a:t>maths</a:t>
            </a:r>
            <a:r>
              <a:rPr lang="en-US" dirty="0"/>
              <a:t>&lt;&lt;"\n";</a:t>
            </a:r>
          </a:p>
          <a:p>
            <a:r>
              <a:rPr lang="en-US" dirty="0"/>
              <a:t>    </a:t>
            </a:r>
            <a:r>
              <a:rPr lang="en-US" dirty="0" err="1"/>
              <a:t>fout</a:t>
            </a:r>
            <a:r>
              <a:rPr lang="en-US" dirty="0"/>
              <a:t>&lt;&lt;"Marks in Physics         : "&lt;&lt;</a:t>
            </a:r>
            <a:r>
              <a:rPr lang="en-US" dirty="0" err="1"/>
              <a:t>phy</a:t>
            </a:r>
            <a:r>
              <a:rPr lang="en-US" dirty="0"/>
              <a:t>&lt;&lt;"\n";</a:t>
            </a:r>
          </a:p>
          <a:p>
            <a:r>
              <a:rPr lang="en-US" dirty="0"/>
              <a:t>    </a:t>
            </a:r>
            <a:r>
              <a:rPr lang="en-US" dirty="0" err="1"/>
              <a:t>fout</a:t>
            </a:r>
            <a:r>
              <a:rPr lang="en-US" dirty="0"/>
              <a:t>&lt;&lt;"Marks in Chemistry       : "&lt;&lt;</a:t>
            </a:r>
            <a:r>
              <a:rPr lang="en-US" dirty="0" err="1"/>
              <a:t>chem</a:t>
            </a:r>
            <a:r>
              <a:rPr lang="en-US" dirty="0"/>
              <a:t>&lt;&lt;"\n";</a:t>
            </a:r>
          </a:p>
          <a:p>
            <a:r>
              <a:rPr lang="en-US" dirty="0"/>
              <a:t>    </a:t>
            </a:r>
            <a:r>
              <a:rPr lang="en-US" dirty="0" err="1"/>
              <a:t>fout</a:t>
            </a:r>
            <a:r>
              <a:rPr lang="en-US" dirty="0"/>
              <a:t>&lt;&lt;"Marks in English         : "&lt;&lt;</a:t>
            </a:r>
            <a:r>
              <a:rPr lang="en-US" dirty="0" err="1"/>
              <a:t>eng</a:t>
            </a:r>
            <a:r>
              <a:rPr lang="en-US" dirty="0"/>
              <a:t>&lt;&lt;"\n";</a:t>
            </a:r>
          </a:p>
          <a:p>
            <a:r>
              <a:rPr lang="en-US" dirty="0"/>
              <a:t>    </a:t>
            </a:r>
            <a:r>
              <a:rPr lang="en-US" dirty="0" err="1"/>
              <a:t>fout</a:t>
            </a:r>
            <a:r>
              <a:rPr lang="en-US" dirty="0"/>
              <a:t>&lt;&lt;"Marks in Computer Science: "&lt;&lt;</a:t>
            </a:r>
            <a:r>
              <a:rPr lang="en-US" dirty="0" err="1"/>
              <a:t>cs</a:t>
            </a:r>
            <a:r>
              <a:rPr lang="en-US" dirty="0"/>
              <a:t>&lt;&lt;"\n\n";</a:t>
            </a:r>
          </a:p>
          <a:p>
            <a:r>
              <a:rPr lang="en-US" dirty="0"/>
              <a:t>    </a:t>
            </a:r>
            <a:r>
              <a:rPr lang="en-US" dirty="0" err="1"/>
              <a:t>fout.close</a:t>
            </a:r>
            <a:r>
              <a:rPr lang="en-US" dirty="0"/>
              <a:t>();</a:t>
            </a:r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119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MERGER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Merge two different arrays arranged differently into one</a:t>
            </a:r>
          </a:p>
        </p:txBody>
      </p:sp>
    </p:spTree>
    <p:extLst>
      <p:ext uri="{BB962C8B-B14F-4D97-AF65-F5344CB8AC3E}">
        <p14:creationId xmlns:p14="http://schemas.microsoft.com/office/powerpoint/2010/main" val="39013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0" y="288099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CHOOSE: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     =======================================================\n";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      Choose from the following functions to perform.....\n";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		            Choose WISELY.....                 \n\n";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                 1.Capitalize First Letter.\n";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                 2.Capitalize all Letters.\n";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                 3.De-capitalize all Letters.\n";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                 4.Toggle all the Letter.\n";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                 5.All of the above functions.\n\n";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&lt;&lt;"\t       Enter the number corresponding to your choice here : ";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cin</a:t>
            </a:r>
            <a:r>
              <a:rPr lang="en-US" sz="2400" dirty="0"/>
              <a:t>&gt;&gt;</a:t>
            </a:r>
            <a:r>
              <a:rPr lang="en-US" sz="2400" dirty="0" err="1"/>
              <a:t>ch</a:t>
            </a:r>
            <a:r>
              <a:rPr lang="en-US" sz="2400" dirty="0"/>
              <a:t>; </a:t>
            </a:r>
            <a:r>
              <a:rPr lang="en-US" sz="2400" dirty="0" err="1"/>
              <a:t>cout</a:t>
            </a:r>
            <a:r>
              <a:rPr lang="en-US" sz="2400" dirty="0"/>
              <a:t>&lt;&lt;"\n\t  ";</a:t>
            </a:r>
          </a:p>
          <a:p>
            <a:r>
              <a:rPr lang="en-US" sz="2400" dirty="0"/>
              <a:t>     if (</a:t>
            </a:r>
            <a:r>
              <a:rPr lang="en-US" sz="2400" dirty="0" err="1"/>
              <a:t>ch</a:t>
            </a:r>
            <a:r>
              <a:rPr lang="en-US" sz="2400" dirty="0"/>
              <a:t>==1)       </a:t>
            </a:r>
            <a:r>
              <a:rPr lang="en-US" sz="2400" dirty="0" err="1"/>
              <a:t>goto</a:t>
            </a:r>
            <a:r>
              <a:rPr lang="en-US" sz="2400" dirty="0"/>
              <a:t> CAPN_FIRST;</a:t>
            </a:r>
          </a:p>
          <a:p>
            <a:r>
              <a:rPr lang="en-US" sz="2400" dirty="0"/>
              <a:t>     else if (</a:t>
            </a:r>
            <a:r>
              <a:rPr lang="en-US" sz="2400" dirty="0" err="1"/>
              <a:t>ch</a:t>
            </a:r>
            <a:r>
              <a:rPr lang="en-US" sz="2400" dirty="0"/>
              <a:t>==2) </a:t>
            </a:r>
            <a:r>
              <a:rPr lang="en-US" sz="2400" dirty="0" err="1"/>
              <a:t>goto</a:t>
            </a:r>
            <a:r>
              <a:rPr lang="en-US" sz="2400" dirty="0"/>
              <a:t> CAPN_ALL;</a:t>
            </a:r>
          </a:p>
          <a:p>
            <a:r>
              <a:rPr lang="en-US" sz="2400" dirty="0"/>
              <a:t>     else if (</a:t>
            </a:r>
            <a:r>
              <a:rPr lang="en-US" sz="2400" dirty="0" err="1"/>
              <a:t>ch</a:t>
            </a:r>
            <a:r>
              <a:rPr lang="en-US" sz="2400" dirty="0"/>
              <a:t>==3) </a:t>
            </a:r>
            <a:r>
              <a:rPr lang="en-US" sz="2400" dirty="0" err="1"/>
              <a:t>goto</a:t>
            </a:r>
            <a:r>
              <a:rPr lang="en-US" sz="2400" dirty="0"/>
              <a:t> LOWN_ALL;</a:t>
            </a:r>
          </a:p>
          <a:p>
            <a:r>
              <a:rPr lang="en-US" sz="2400" dirty="0"/>
              <a:t>     else if (</a:t>
            </a:r>
            <a:r>
              <a:rPr lang="en-US" sz="2400" dirty="0" err="1"/>
              <a:t>ch</a:t>
            </a:r>
            <a:r>
              <a:rPr lang="en-US" sz="2400" dirty="0"/>
              <a:t>==4) </a:t>
            </a:r>
            <a:r>
              <a:rPr lang="en-US" sz="2400" dirty="0" err="1"/>
              <a:t>goto</a:t>
            </a:r>
            <a:r>
              <a:rPr lang="en-US" sz="2400" dirty="0"/>
              <a:t> TOGGLE;</a:t>
            </a:r>
          </a:p>
          <a:p>
            <a:r>
              <a:rPr lang="en-US" sz="2400" dirty="0"/>
              <a:t>     else if (</a:t>
            </a:r>
            <a:r>
              <a:rPr lang="en-US" sz="2400" dirty="0" err="1"/>
              <a:t>ch</a:t>
            </a:r>
            <a:r>
              <a:rPr lang="en-US" sz="2400" dirty="0"/>
              <a:t>==5) { </a:t>
            </a:r>
            <a:r>
              <a:rPr lang="en-US" sz="2400" dirty="0" err="1"/>
              <a:t>clrscr</a:t>
            </a:r>
            <a:r>
              <a:rPr lang="en-US" sz="2400" dirty="0"/>
              <a:t>(); </a:t>
            </a:r>
            <a:r>
              <a:rPr lang="en-US" sz="2400" dirty="0" err="1"/>
              <a:t>goto</a:t>
            </a:r>
            <a:r>
              <a:rPr lang="en-US" sz="2400" dirty="0"/>
              <a:t> CAPN_FIRST; }</a:t>
            </a:r>
          </a:p>
          <a:p>
            <a:r>
              <a:rPr lang="en-US" sz="2400" dirty="0"/>
              <a:t>     else                </a:t>
            </a:r>
            <a:r>
              <a:rPr lang="en-US" sz="2400" dirty="0" err="1"/>
              <a:t>goto</a:t>
            </a:r>
            <a:r>
              <a:rPr lang="en-US" sz="2400" dirty="0"/>
              <a:t> INV_DOOM;</a:t>
            </a:r>
          </a:p>
        </p:txBody>
      </p:sp>
    </p:spTree>
    <p:extLst>
      <p:ext uri="{BB962C8B-B14F-4D97-AF65-F5344CB8AC3E}">
        <p14:creationId xmlns:p14="http://schemas.microsoft.com/office/powerpoint/2010/main" val="1403938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/>
              <a:t>#include&lt;</a:t>
            </a:r>
            <a:r>
              <a:rPr lang="en-US" sz="1900" dirty="0" err="1"/>
              <a:t>iostream.h</a:t>
            </a:r>
            <a:r>
              <a:rPr lang="en-US" sz="1900" dirty="0"/>
              <a:t>&gt;</a:t>
            </a:r>
          </a:p>
          <a:p>
            <a:r>
              <a:rPr lang="en-US" sz="1900" dirty="0"/>
              <a:t>#include&lt;</a:t>
            </a:r>
            <a:r>
              <a:rPr lang="en-US" sz="1900" dirty="0" err="1"/>
              <a:t>conio.h</a:t>
            </a:r>
            <a:r>
              <a:rPr lang="en-US" sz="1900" dirty="0"/>
              <a:t>&gt;</a:t>
            </a:r>
          </a:p>
          <a:p>
            <a:endParaRPr lang="en-US" sz="1900" dirty="0"/>
          </a:p>
          <a:p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;</a:t>
            </a:r>
          </a:p>
          <a:p>
            <a:r>
              <a:rPr lang="en-US" sz="1900" dirty="0"/>
              <a:t>void Merge(</a:t>
            </a:r>
            <a:r>
              <a:rPr lang="en-US" sz="1900" dirty="0" err="1"/>
              <a:t>int</a:t>
            </a:r>
            <a:r>
              <a:rPr lang="en-US" sz="1900" dirty="0"/>
              <a:t> A[], </a:t>
            </a:r>
            <a:r>
              <a:rPr lang="en-US" sz="1900" dirty="0" err="1"/>
              <a:t>int</a:t>
            </a:r>
            <a:r>
              <a:rPr lang="en-US" sz="1900" dirty="0"/>
              <a:t> m, </a:t>
            </a:r>
            <a:r>
              <a:rPr lang="en-US" sz="1900" dirty="0" err="1"/>
              <a:t>int</a:t>
            </a:r>
            <a:r>
              <a:rPr lang="en-US" sz="1900" dirty="0"/>
              <a:t> B[], </a:t>
            </a:r>
            <a:r>
              <a:rPr lang="en-US" sz="1900" dirty="0" err="1"/>
              <a:t>int</a:t>
            </a:r>
            <a:r>
              <a:rPr lang="en-US" sz="1900" dirty="0"/>
              <a:t> n, </a:t>
            </a:r>
            <a:r>
              <a:rPr lang="en-US" sz="1900" dirty="0" err="1"/>
              <a:t>int</a:t>
            </a:r>
            <a:r>
              <a:rPr lang="en-US" sz="1900" dirty="0"/>
              <a:t> C[])</a:t>
            </a:r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a,b,c</a:t>
            </a:r>
            <a:r>
              <a:rPr lang="en-US" sz="1900" dirty="0"/>
              <a:t>; for(a=0, b=n-1, c=0; a&lt;</a:t>
            </a:r>
            <a:r>
              <a:rPr lang="en-US" sz="1900" dirty="0" err="1"/>
              <a:t>m,b</a:t>
            </a:r>
            <a:r>
              <a:rPr lang="en-US" sz="1900" dirty="0"/>
              <a:t>&gt;=0;)</a:t>
            </a:r>
          </a:p>
          <a:p>
            <a:r>
              <a:rPr lang="en-US" sz="1900" dirty="0"/>
              <a:t>	{ if (A[a] &lt;= B[b]) C[</a:t>
            </a:r>
            <a:r>
              <a:rPr lang="en-US" sz="1900" dirty="0" err="1"/>
              <a:t>c++</a:t>
            </a:r>
            <a:r>
              <a:rPr lang="en-US" sz="1900" dirty="0"/>
              <a:t>]=A[a++]; else C[</a:t>
            </a:r>
            <a:r>
              <a:rPr lang="en-US" sz="1900" dirty="0" err="1"/>
              <a:t>c++</a:t>
            </a:r>
            <a:r>
              <a:rPr lang="en-US" sz="1900" dirty="0"/>
              <a:t>]=B[b--]; }</a:t>
            </a:r>
          </a:p>
          <a:p>
            <a:r>
              <a:rPr lang="en-US" sz="1900" dirty="0"/>
              <a:t>	if (a&gt;m-1) { while (b&gt;=0) C[</a:t>
            </a:r>
            <a:r>
              <a:rPr lang="en-US" sz="1900" dirty="0" err="1"/>
              <a:t>c++</a:t>
            </a:r>
            <a:r>
              <a:rPr lang="en-US" sz="1900" dirty="0"/>
              <a:t>]=B[b--]; }</a:t>
            </a:r>
          </a:p>
          <a:p>
            <a:r>
              <a:rPr lang="en-US" sz="1900" dirty="0"/>
              <a:t>	if (b&lt;0)   { while (a&lt;=m-1) C[</a:t>
            </a:r>
            <a:r>
              <a:rPr lang="en-US" sz="1900" dirty="0" err="1"/>
              <a:t>c++</a:t>
            </a:r>
            <a:r>
              <a:rPr lang="en-US" sz="1900" dirty="0"/>
              <a:t>]=A[a++]; }</a:t>
            </a:r>
          </a:p>
          <a:p>
            <a:r>
              <a:rPr lang="en-US" sz="1900" dirty="0"/>
              <a:t>}</a:t>
            </a:r>
          </a:p>
          <a:p>
            <a:r>
              <a:rPr lang="en-US" sz="1900" dirty="0"/>
              <a:t>void main()</a:t>
            </a:r>
          </a:p>
          <a:p>
            <a:r>
              <a:rPr lang="en-US" sz="1900" dirty="0"/>
              <a:t>{</a:t>
            </a:r>
          </a:p>
          <a:p>
            <a:r>
              <a:rPr lang="en-US" sz="1900" dirty="0" err="1"/>
              <a:t>clrscr</a:t>
            </a:r>
            <a:r>
              <a:rPr lang="en-US" sz="1900" dirty="0"/>
              <a:t>();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int</a:t>
            </a:r>
            <a:r>
              <a:rPr lang="en-US" sz="1900" dirty="0"/>
              <a:t> a[10], b[10], c[20], </a:t>
            </a:r>
            <a:r>
              <a:rPr lang="en-US" sz="1900" dirty="0" err="1"/>
              <a:t>mn</a:t>
            </a:r>
            <a:r>
              <a:rPr lang="en-US" sz="1900" dirty="0"/>
              <a:t>=0, m, n; </a:t>
            </a:r>
            <a:r>
              <a:rPr lang="en-US" sz="1900" dirty="0" err="1"/>
              <a:t>cout</a:t>
            </a:r>
            <a:r>
              <a:rPr lang="en-US" sz="1900" dirty="0"/>
              <a:t>&lt;&lt;"Enter number of elements for first array(max 10): "; </a:t>
            </a:r>
            <a:r>
              <a:rPr lang="en-US" sz="1900" dirty="0" err="1"/>
              <a:t>cin</a:t>
            </a:r>
            <a:r>
              <a:rPr lang="en-US" sz="1900" dirty="0"/>
              <a:t>&gt;&gt;m;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cout</a:t>
            </a:r>
            <a:r>
              <a:rPr lang="en-US" sz="1900" dirty="0"/>
              <a:t>&lt;&lt;"Enter elements for first array(ascending): \n"; for(</a:t>
            </a:r>
            <a:r>
              <a:rPr lang="en-US" sz="1900" dirty="0" err="1"/>
              <a:t>i</a:t>
            </a:r>
            <a:r>
              <a:rPr lang="en-US" sz="1900" dirty="0"/>
              <a:t>=0; </a:t>
            </a:r>
            <a:r>
              <a:rPr lang="en-US" sz="1900" dirty="0" err="1"/>
              <a:t>i</a:t>
            </a:r>
            <a:r>
              <a:rPr lang="en-US" sz="1900" dirty="0"/>
              <a:t>&lt;m; </a:t>
            </a:r>
            <a:r>
              <a:rPr lang="en-US" sz="1900" dirty="0" err="1"/>
              <a:t>i</a:t>
            </a:r>
            <a:r>
              <a:rPr lang="en-US" sz="1900" dirty="0"/>
              <a:t>++) </a:t>
            </a:r>
            <a:r>
              <a:rPr lang="en-US" sz="1900" dirty="0" err="1"/>
              <a:t>cin</a:t>
            </a:r>
            <a:r>
              <a:rPr lang="en-US" sz="1900" dirty="0"/>
              <a:t>&gt;&gt;a[</a:t>
            </a:r>
            <a:r>
              <a:rPr lang="en-US" sz="1900" dirty="0" err="1"/>
              <a:t>i</a:t>
            </a:r>
            <a:r>
              <a:rPr lang="en-US" sz="1900" dirty="0"/>
              <a:t>];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cout</a:t>
            </a:r>
            <a:r>
              <a:rPr lang="en-US" sz="1900" dirty="0"/>
              <a:t>&lt;&lt;"Enter number of elements for second array(max 10): "; </a:t>
            </a:r>
            <a:r>
              <a:rPr lang="en-US" sz="1900" dirty="0" err="1"/>
              <a:t>cin</a:t>
            </a:r>
            <a:r>
              <a:rPr lang="en-US" sz="1900" dirty="0"/>
              <a:t>&gt;&gt;n;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cout</a:t>
            </a:r>
            <a:r>
              <a:rPr lang="en-US" sz="1900" dirty="0"/>
              <a:t>&lt;&lt;"Enter elements for second array(descending): \n"; for(</a:t>
            </a:r>
            <a:r>
              <a:rPr lang="en-US" sz="1900" dirty="0" err="1"/>
              <a:t>i</a:t>
            </a:r>
            <a:r>
              <a:rPr lang="en-US" sz="1900" dirty="0"/>
              <a:t>=0; </a:t>
            </a:r>
            <a:r>
              <a:rPr lang="en-US" sz="1900" dirty="0" err="1"/>
              <a:t>i</a:t>
            </a:r>
            <a:r>
              <a:rPr lang="en-US" sz="1900" dirty="0"/>
              <a:t>&lt;n; </a:t>
            </a:r>
            <a:r>
              <a:rPr lang="en-US" sz="1900" dirty="0" err="1"/>
              <a:t>i</a:t>
            </a:r>
            <a:r>
              <a:rPr lang="en-US" sz="1900" dirty="0"/>
              <a:t>++) </a:t>
            </a:r>
            <a:r>
              <a:rPr lang="en-US" sz="1900" dirty="0" err="1"/>
              <a:t>cin</a:t>
            </a:r>
            <a:r>
              <a:rPr lang="en-US" sz="1900" dirty="0"/>
              <a:t>&gt;&gt;b[</a:t>
            </a:r>
            <a:r>
              <a:rPr lang="en-US" sz="1900" dirty="0" err="1"/>
              <a:t>i</a:t>
            </a:r>
            <a:r>
              <a:rPr lang="en-US" sz="1900" dirty="0"/>
              <a:t>]; </a:t>
            </a:r>
            <a:r>
              <a:rPr lang="en-US" sz="1900" dirty="0" err="1"/>
              <a:t>mn</a:t>
            </a:r>
            <a:r>
              <a:rPr lang="en-US" sz="1900" dirty="0"/>
              <a:t>=</a:t>
            </a:r>
            <a:r>
              <a:rPr lang="en-US" sz="1900" dirty="0" err="1"/>
              <a:t>m+n</a:t>
            </a:r>
            <a:r>
              <a:rPr lang="en-US" sz="1900" dirty="0"/>
              <a:t>;</a:t>
            </a:r>
          </a:p>
          <a:p>
            <a:r>
              <a:rPr lang="en-US" sz="1900" dirty="0"/>
              <a:t>	Merge(a, m, b, n, c); </a:t>
            </a:r>
            <a:r>
              <a:rPr lang="en-US" sz="1900" dirty="0" err="1"/>
              <a:t>cout</a:t>
            </a:r>
            <a:r>
              <a:rPr lang="en-US" sz="1900" dirty="0"/>
              <a:t>&lt;&lt;"The Merged array is: ";</a:t>
            </a:r>
          </a:p>
          <a:p>
            <a:r>
              <a:rPr lang="en-US" sz="1900" dirty="0"/>
              <a:t>	for(</a:t>
            </a:r>
            <a:r>
              <a:rPr lang="en-US" sz="1900" dirty="0" err="1"/>
              <a:t>i</a:t>
            </a:r>
            <a:r>
              <a:rPr lang="en-US" sz="1900" dirty="0"/>
              <a:t>=0; </a:t>
            </a:r>
            <a:r>
              <a:rPr lang="en-US" sz="1900" dirty="0" err="1"/>
              <a:t>i</a:t>
            </a:r>
            <a:r>
              <a:rPr lang="en-US" sz="1900" dirty="0"/>
              <a:t>&lt;</a:t>
            </a:r>
            <a:r>
              <a:rPr lang="en-US" sz="1900" dirty="0" err="1"/>
              <a:t>mn</a:t>
            </a:r>
            <a:r>
              <a:rPr lang="en-US" sz="1900" dirty="0"/>
              <a:t>; </a:t>
            </a:r>
            <a:r>
              <a:rPr lang="en-US" sz="1900" dirty="0" err="1"/>
              <a:t>i</a:t>
            </a:r>
            <a:r>
              <a:rPr lang="en-US" sz="1900" dirty="0"/>
              <a:t>++) </a:t>
            </a:r>
            <a:r>
              <a:rPr lang="en-US" sz="1900" dirty="0" err="1"/>
              <a:t>cout</a:t>
            </a:r>
            <a:r>
              <a:rPr lang="en-US" sz="1900" dirty="0"/>
              <a:t>&lt;&lt;c[</a:t>
            </a:r>
            <a:r>
              <a:rPr lang="en-US" sz="1900" dirty="0" err="1"/>
              <a:t>i</a:t>
            </a:r>
            <a:r>
              <a:rPr lang="en-US" sz="1900" dirty="0"/>
              <a:t>]&lt;&lt;" ";</a:t>
            </a:r>
          </a:p>
          <a:p>
            <a:r>
              <a:rPr lang="en-US" sz="1900" dirty="0" err="1"/>
              <a:t>getch</a:t>
            </a:r>
            <a:r>
              <a:rPr lang="en-US" sz="1900" dirty="0"/>
              <a:t>();</a:t>
            </a:r>
          </a:p>
          <a:p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400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OPTIMUS_PRIME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Determine all possible prime numbers below a user-designated limit</a:t>
            </a:r>
          </a:p>
        </p:txBody>
      </p:sp>
    </p:spTree>
    <p:extLst>
      <p:ext uri="{BB962C8B-B14F-4D97-AF65-F5344CB8AC3E}">
        <p14:creationId xmlns:p14="http://schemas.microsoft.com/office/powerpoint/2010/main" val="1341277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process.h</a:t>
            </a:r>
            <a:r>
              <a:rPr lang="en-US" dirty="0"/>
              <a:t>&gt;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START: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=0, res=0, </a:t>
            </a:r>
            <a:r>
              <a:rPr lang="en-US" dirty="0" err="1"/>
              <a:t>sm</a:t>
            </a:r>
            <a:r>
              <a:rPr lang="en-US" dirty="0"/>
              <a:t>=0, </a:t>
            </a:r>
            <a:r>
              <a:rPr lang="en-US" dirty="0" err="1"/>
              <a:t>lim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&lt;&lt;"================================OPTIMUS_PRIMER================================\n";</a:t>
            </a:r>
          </a:p>
          <a:p>
            <a:r>
              <a:rPr lang="en-US" dirty="0" err="1"/>
              <a:t>cout</a:t>
            </a:r>
            <a:r>
              <a:rPr lang="en-US" dirty="0"/>
              <a:t>&lt;&lt;" Enter an upper limit below which all prime numbers are to be displayed  : ";</a:t>
            </a:r>
          </a:p>
          <a:p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lim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&lt;&lt;"\n 2";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=3; 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lim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div=2; div&lt;</a:t>
            </a:r>
            <a:r>
              <a:rPr lang="en-US" dirty="0" err="1"/>
              <a:t>i</a:t>
            </a:r>
            <a:r>
              <a:rPr lang="en-US" dirty="0"/>
              <a:t>; div++)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if (</a:t>
            </a:r>
            <a:r>
              <a:rPr lang="en-US" dirty="0" err="1"/>
              <a:t>i%div</a:t>
            </a:r>
            <a:r>
              <a:rPr lang="en-US" dirty="0"/>
              <a:t>==0)</a:t>
            </a:r>
          </a:p>
          <a:p>
            <a:r>
              <a:rPr lang="en-US" dirty="0"/>
              <a:t>	   res=1;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  if (res==1)</a:t>
            </a:r>
          </a:p>
          <a:p>
            <a:r>
              <a:rPr lang="en-US" dirty="0"/>
              <a:t>    { res=0; continue; }</a:t>
            </a:r>
          </a:p>
        </p:txBody>
      </p:sp>
    </p:spTree>
    <p:extLst>
      <p:ext uri="{BB962C8B-B14F-4D97-AF65-F5344CB8AC3E}">
        <p14:creationId xmlns:p14="http://schemas.microsoft.com/office/powerpoint/2010/main" val="1305263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++;</a:t>
            </a:r>
          </a:p>
          <a:p>
            <a:r>
              <a:rPr lang="en-US" dirty="0"/>
              <a:t>    if (sm%19==0) </a:t>
            </a:r>
            <a:r>
              <a:rPr lang="en-US" dirty="0" err="1"/>
              <a:t>cout</a:t>
            </a:r>
            <a:r>
              <a:rPr lang="en-US" dirty="0"/>
              <a:t>&lt;&lt;" "&lt;&lt;</a:t>
            </a:r>
            <a:r>
              <a:rPr lang="en-US" dirty="0" err="1"/>
              <a:t>i</a:t>
            </a:r>
            <a:r>
              <a:rPr lang="en-US" dirty="0"/>
              <a:t>&lt;&lt;"\n";</a:t>
            </a:r>
          </a:p>
          <a:p>
            <a:r>
              <a:rPr lang="en-US" dirty="0"/>
              <a:t>    else                </a:t>
            </a:r>
            <a:r>
              <a:rPr lang="en-US" dirty="0" err="1"/>
              <a:t>cout</a:t>
            </a:r>
            <a:r>
              <a:rPr lang="en-US" dirty="0"/>
              <a:t>&lt;&lt;" "&lt;&lt;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cout</a:t>
            </a:r>
            <a:r>
              <a:rPr lang="en-US" dirty="0"/>
              <a:t>&lt;&lt;"\n\n\t\t   There are "&lt;&lt;sm+1&lt;&lt;" Prime numbers below "&lt;&lt;</a:t>
            </a:r>
            <a:r>
              <a:rPr lang="en-US" dirty="0" err="1"/>
              <a:t>lim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&lt;&lt;"\n==============================================================================\n";</a:t>
            </a:r>
          </a:p>
          <a:p>
            <a:endParaRPr lang="en-US" dirty="0"/>
          </a:p>
          <a:p>
            <a:r>
              <a:rPr lang="en-US" dirty="0"/>
              <a:t>PRE_DOOM:</a:t>
            </a:r>
          </a:p>
          <a:p>
            <a:r>
              <a:rPr lang="en-US" dirty="0"/>
              <a:t>char </a:t>
            </a:r>
            <a:r>
              <a:rPr lang="en-US" dirty="0" err="1"/>
              <a:t>dec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&lt;&lt;"\n\n\t\t Do you </a:t>
            </a:r>
            <a:r>
              <a:rPr lang="en-US" dirty="0" err="1"/>
              <a:t>mant</a:t>
            </a:r>
            <a:r>
              <a:rPr lang="en-US" dirty="0"/>
              <a:t> to try again ??"; </a:t>
            </a:r>
            <a:r>
              <a:rPr lang="en-US" dirty="0" err="1"/>
              <a:t>cout</a:t>
            </a:r>
            <a:r>
              <a:rPr lang="en-US" dirty="0"/>
              <a:t>&lt;&lt;"\n\t\t Press y and then enter to try again,";</a:t>
            </a:r>
          </a:p>
          <a:p>
            <a:r>
              <a:rPr lang="en-US" dirty="0" err="1"/>
              <a:t>cout</a:t>
            </a:r>
            <a:r>
              <a:rPr lang="en-US" dirty="0"/>
              <a:t>&lt;&lt;"\n\t\t Press n and then enter to exit program : 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dec</a:t>
            </a:r>
            <a:r>
              <a:rPr lang="en-US" dirty="0"/>
              <a:t>;</a:t>
            </a:r>
          </a:p>
          <a:p>
            <a:r>
              <a:rPr lang="en-US" dirty="0"/>
              <a:t>if (</a:t>
            </a:r>
            <a:r>
              <a:rPr lang="en-US" dirty="0" err="1"/>
              <a:t>dec</a:t>
            </a:r>
            <a:r>
              <a:rPr lang="en-US" dirty="0"/>
              <a:t>=='y’)        </a:t>
            </a:r>
            <a:r>
              <a:rPr lang="en-US" dirty="0" err="1"/>
              <a:t>goto</a:t>
            </a:r>
            <a:r>
              <a:rPr lang="en-US" dirty="0"/>
              <a:t> START;  else if (</a:t>
            </a:r>
            <a:r>
              <a:rPr lang="en-US" dirty="0" err="1"/>
              <a:t>dec</a:t>
            </a:r>
            <a:r>
              <a:rPr lang="en-US" dirty="0"/>
              <a:t>=='Y’) </a:t>
            </a:r>
            <a:r>
              <a:rPr lang="en-US" dirty="0" err="1"/>
              <a:t>goto</a:t>
            </a:r>
            <a:r>
              <a:rPr lang="en-US" dirty="0"/>
              <a:t> START;</a:t>
            </a:r>
          </a:p>
          <a:p>
            <a:r>
              <a:rPr lang="en-US" dirty="0"/>
              <a:t>if (</a:t>
            </a:r>
            <a:r>
              <a:rPr lang="en-US" dirty="0" err="1"/>
              <a:t>dec</a:t>
            </a:r>
            <a:r>
              <a:rPr lang="en-US" dirty="0"/>
              <a:t>=='n’)        </a:t>
            </a:r>
            <a:r>
              <a:rPr lang="en-US" dirty="0" err="1"/>
              <a:t>goto</a:t>
            </a:r>
            <a:r>
              <a:rPr lang="en-US" dirty="0"/>
              <a:t> DOOM; else if (</a:t>
            </a:r>
            <a:r>
              <a:rPr lang="en-US" dirty="0" err="1"/>
              <a:t>dec</a:t>
            </a:r>
            <a:r>
              <a:rPr lang="en-US" dirty="0"/>
              <a:t>=='N’) </a:t>
            </a:r>
            <a:r>
              <a:rPr lang="en-US" dirty="0" err="1"/>
              <a:t>goto</a:t>
            </a:r>
            <a:r>
              <a:rPr lang="en-US" dirty="0"/>
              <a:t> DOOM;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&lt;&lt;"\n\n\t\t  &lt;**#INVALID INPUT#**&gt; TRY AGAIN !! : ";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&lt;&lt;"\n==============================================================================\n";</a:t>
            </a:r>
          </a:p>
          <a:p>
            <a:r>
              <a:rPr lang="en-US" dirty="0"/>
              <a:t>   </a:t>
            </a:r>
            <a:r>
              <a:rPr lang="en-US" dirty="0" err="1"/>
              <a:t>inv</a:t>
            </a:r>
            <a:r>
              <a:rPr lang="en-US" dirty="0"/>
              <a:t>++; if (inv%3==0) </a:t>
            </a:r>
            <a:r>
              <a:rPr lang="en-US" dirty="0" err="1"/>
              <a:t>clrscr</a:t>
            </a:r>
            <a:r>
              <a:rPr lang="en-US" dirty="0"/>
              <a:t>(); </a:t>
            </a:r>
            <a:r>
              <a:rPr lang="en-US" dirty="0" err="1"/>
              <a:t>goto</a:t>
            </a:r>
            <a:r>
              <a:rPr lang="en-US" dirty="0"/>
              <a:t> PRE_DOOM;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DOOM:</a:t>
            </a:r>
          </a:p>
          <a:p>
            <a:r>
              <a:rPr lang="en-US" dirty="0"/>
              <a:t>exit(0);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2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POINTY_NAMES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Arranged names (already available internally) in ascending using pointers </a:t>
            </a:r>
          </a:p>
        </p:txBody>
      </p:sp>
    </p:spTree>
    <p:extLst>
      <p:ext uri="{BB962C8B-B14F-4D97-AF65-F5344CB8AC3E}">
        <p14:creationId xmlns:p14="http://schemas.microsoft.com/office/powerpoint/2010/main" val="3969078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char *names[]={"</a:t>
            </a:r>
            <a:r>
              <a:rPr lang="en-US" dirty="0" err="1"/>
              <a:t>Rohit","Swagat","Abhigyan","Upamanyu","Abhinav</a:t>
            </a:r>
            <a:r>
              <a:rPr lang="en-US" dirty="0"/>
              <a:t>"};</a:t>
            </a:r>
          </a:p>
          <a:p>
            <a:r>
              <a:rPr lang="en-US" dirty="0"/>
              <a:t>char *</a:t>
            </a:r>
            <a:r>
              <a:rPr lang="en-US" dirty="0" err="1"/>
              <a:t>dum</a:t>
            </a:r>
            <a:r>
              <a:rPr lang="en-US" dirty="0"/>
              <a:t>[5];</a:t>
            </a:r>
          </a:p>
          <a:p>
            <a:r>
              <a:rPr lang="en-US" dirty="0" err="1"/>
              <a:t>int</a:t>
            </a:r>
            <a:r>
              <a:rPr lang="en-US" dirty="0"/>
              <a:t> del, comp, count=0;</a:t>
            </a:r>
          </a:p>
          <a:p>
            <a:endParaRPr lang="en-US" dirty="0"/>
          </a:p>
          <a:p>
            <a:r>
              <a:rPr lang="en-US" dirty="0"/>
              <a:t>void Ascending()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*(</a:t>
            </a:r>
            <a:r>
              <a:rPr lang="en-US" dirty="0" err="1"/>
              <a:t>dum+i</a:t>
            </a:r>
            <a:r>
              <a:rPr lang="en-US" dirty="0"/>
              <a:t>)=*(</a:t>
            </a:r>
            <a:r>
              <a:rPr lang="en-US" dirty="0" err="1"/>
              <a:t>names+i</a:t>
            </a:r>
            <a:r>
              <a:rPr lang="en-US" dirty="0"/>
              <a:t>);</a:t>
            </a:r>
          </a:p>
          <a:p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j=i+1; j&lt;5;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comp=</a:t>
            </a:r>
            <a:r>
              <a:rPr lang="en-US" dirty="0" err="1"/>
              <a:t>strcmpi</a:t>
            </a:r>
            <a:r>
              <a:rPr lang="en-US" dirty="0"/>
              <a:t>(*(</a:t>
            </a:r>
            <a:r>
              <a:rPr lang="en-US" dirty="0" err="1"/>
              <a:t>dum+i</a:t>
            </a:r>
            <a:r>
              <a:rPr lang="en-US" dirty="0"/>
              <a:t>),*(</a:t>
            </a:r>
            <a:r>
              <a:rPr lang="en-US" dirty="0" err="1"/>
              <a:t>names+j</a:t>
            </a:r>
            <a:r>
              <a:rPr lang="en-US" dirty="0"/>
              <a:t>));</a:t>
            </a:r>
          </a:p>
          <a:p>
            <a:r>
              <a:rPr lang="en-US" dirty="0"/>
              <a:t>			if (comp&gt;=0) *(</a:t>
            </a:r>
            <a:r>
              <a:rPr lang="en-US" dirty="0" err="1"/>
              <a:t>dum+i</a:t>
            </a:r>
            <a:r>
              <a:rPr lang="en-US" dirty="0"/>
              <a:t>)=*(</a:t>
            </a:r>
            <a:r>
              <a:rPr lang="en-US" dirty="0" err="1"/>
              <a:t>dum+i</a:t>
            </a:r>
            <a:r>
              <a:rPr lang="en-US" dirty="0"/>
              <a:t>);</a:t>
            </a:r>
          </a:p>
          <a:p>
            <a:r>
              <a:rPr lang="en-US" dirty="0"/>
              <a:t>			else { count=1; *(</a:t>
            </a:r>
            <a:r>
              <a:rPr lang="en-US" dirty="0" err="1"/>
              <a:t>dum+i</a:t>
            </a:r>
            <a:r>
              <a:rPr lang="en-US" dirty="0"/>
              <a:t>)=*(</a:t>
            </a:r>
            <a:r>
              <a:rPr lang="en-US" dirty="0" err="1"/>
              <a:t>names+j</a:t>
            </a:r>
            <a:r>
              <a:rPr lang="en-US" dirty="0"/>
              <a:t>); del=j; 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if (count==1) *(</a:t>
            </a:r>
            <a:r>
              <a:rPr lang="en-US" dirty="0" err="1"/>
              <a:t>names+del</a:t>
            </a:r>
            <a:r>
              <a:rPr lang="en-US" dirty="0"/>
              <a:t>)=*(</a:t>
            </a:r>
            <a:r>
              <a:rPr lang="en-US" dirty="0" err="1"/>
              <a:t>names+i</a:t>
            </a:r>
            <a:r>
              <a:rPr lang="en-US" dirty="0"/>
              <a:t>);</a:t>
            </a:r>
          </a:p>
          <a:p>
            <a:r>
              <a:rPr lang="en-US" dirty="0"/>
              <a:t>		count=0;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513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void Allocation()</a:t>
            </a:r>
          </a:p>
          <a:p>
            <a:r>
              <a:rPr lang="en-US" sz="2000" dirty="0"/>
              <a:t>{ for (</a:t>
            </a:r>
            <a:r>
              <a:rPr lang="en-US" sz="2000" dirty="0" err="1"/>
              <a:t>int</a:t>
            </a:r>
            <a:r>
              <a:rPr lang="en-US" sz="2000" dirty="0"/>
              <a:t> p=0, q=4; p&lt;5; p++, q--) *(</a:t>
            </a:r>
            <a:r>
              <a:rPr lang="en-US" sz="2000" dirty="0" err="1"/>
              <a:t>names+p</a:t>
            </a:r>
            <a:r>
              <a:rPr lang="en-US" sz="2000" dirty="0"/>
              <a:t>)=*(</a:t>
            </a:r>
            <a:r>
              <a:rPr lang="en-US" sz="2000" dirty="0" err="1"/>
              <a:t>dum+q</a:t>
            </a:r>
            <a:r>
              <a:rPr lang="en-US" sz="2000" dirty="0"/>
              <a:t>); 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Show_Ori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for (</a:t>
            </a:r>
            <a:r>
              <a:rPr lang="en-US" sz="2000" dirty="0" err="1"/>
              <a:t>int</a:t>
            </a:r>
            <a:r>
              <a:rPr lang="en-US" sz="2000" dirty="0"/>
              <a:t> b=0; b&lt;5; b++)</a:t>
            </a:r>
          </a:p>
          <a:p>
            <a:r>
              <a:rPr lang="en-US" sz="2000" dirty="0"/>
              <a:t>	{ if (b&lt;4) </a:t>
            </a:r>
            <a:r>
              <a:rPr lang="en-US" sz="2000" dirty="0" err="1"/>
              <a:t>cout</a:t>
            </a:r>
            <a:r>
              <a:rPr lang="en-US" sz="2000" dirty="0"/>
              <a:t>&lt;&lt;*(</a:t>
            </a:r>
            <a:r>
              <a:rPr lang="en-US" sz="2000" dirty="0" err="1"/>
              <a:t>names+b</a:t>
            </a:r>
            <a:r>
              <a:rPr lang="en-US" sz="2000" dirty="0"/>
              <a:t>)&lt;&lt;", "; else     </a:t>
            </a:r>
            <a:r>
              <a:rPr lang="en-US" sz="2000" dirty="0" err="1"/>
              <a:t>cout</a:t>
            </a:r>
            <a:r>
              <a:rPr lang="en-US" sz="2000" dirty="0"/>
              <a:t>&lt;&lt;*(</a:t>
            </a:r>
            <a:r>
              <a:rPr lang="en-US" sz="2000" dirty="0" err="1"/>
              <a:t>names+b</a:t>
            </a:r>
            <a:r>
              <a:rPr lang="en-US" sz="2000" dirty="0"/>
              <a:t>)&lt;&lt;"."; }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Showem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for (</a:t>
            </a:r>
            <a:r>
              <a:rPr lang="en-US" sz="2000" dirty="0" err="1"/>
              <a:t>int</a:t>
            </a:r>
            <a:r>
              <a:rPr lang="en-US" sz="2000" dirty="0"/>
              <a:t> k=0; k&lt;5; k++)</a:t>
            </a:r>
          </a:p>
          <a:p>
            <a:r>
              <a:rPr lang="en-US" sz="2000" dirty="0"/>
              <a:t>	{ if (k&lt;4) </a:t>
            </a:r>
            <a:r>
              <a:rPr lang="en-US" sz="2000" dirty="0" err="1"/>
              <a:t>cout</a:t>
            </a:r>
            <a:r>
              <a:rPr lang="en-US" sz="2000" dirty="0"/>
              <a:t>&lt;&lt;*(</a:t>
            </a:r>
            <a:r>
              <a:rPr lang="en-US" sz="2000" dirty="0" err="1"/>
              <a:t>names+k</a:t>
            </a:r>
            <a:r>
              <a:rPr lang="en-US" sz="2000" dirty="0"/>
              <a:t>)&lt;&lt;", "; else     </a:t>
            </a:r>
            <a:r>
              <a:rPr lang="en-US" sz="2000" dirty="0" err="1"/>
              <a:t>cout</a:t>
            </a:r>
            <a:r>
              <a:rPr lang="en-US" sz="2000" dirty="0"/>
              <a:t>&lt;&lt;*(</a:t>
            </a:r>
            <a:r>
              <a:rPr lang="en-US" sz="2000" dirty="0" err="1"/>
              <a:t>names+k</a:t>
            </a:r>
            <a:r>
              <a:rPr lang="en-US" sz="2000" dirty="0"/>
              <a:t>)&lt;&lt;"."; }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err="1"/>
              <a:t>clrscr</a:t>
            </a:r>
            <a:r>
              <a:rPr lang="en-US" sz="2000" dirty="0"/>
              <a:t>();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Show_Ori</a:t>
            </a:r>
            <a:r>
              <a:rPr lang="en-US" sz="2000" dirty="0"/>
              <a:t>();   </a:t>
            </a:r>
            <a:r>
              <a:rPr lang="en-US" sz="2000" dirty="0" err="1"/>
              <a:t>getch</a:t>
            </a:r>
            <a:r>
              <a:rPr lang="en-US" sz="2000" dirty="0"/>
              <a:t>();</a:t>
            </a:r>
          </a:p>
          <a:p>
            <a:r>
              <a:rPr lang="en-US" sz="2000" dirty="0"/>
              <a:t>	Ascending();  </a:t>
            </a:r>
            <a:r>
              <a:rPr lang="en-US" sz="2000" dirty="0" err="1"/>
              <a:t>cout</a:t>
            </a:r>
            <a:r>
              <a:rPr lang="en-US" sz="2000" dirty="0"/>
              <a:t>&lt;&lt;"\n\n";</a:t>
            </a:r>
          </a:p>
          <a:p>
            <a:r>
              <a:rPr lang="en-US" sz="2000" dirty="0"/>
              <a:t>	Allocation(); </a:t>
            </a:r>
            <a:r>
              <a:rPr lang="en-US" sz="2000" dirty="0" err="1"/>
              <a:t>Showem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getch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27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POPPED_LINKS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Popping out elements from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663669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/>
              <a:t>#include&lt;</a:t>
            </a:r>
            <a:r>
              <a:rPr lang="en-US" sz="1900" dirty="0" err="1"/>
              <a:t>iostream.h</a:t>
            </a:r>
            <a:r>
              <a:rPr lang="en-US" sz="1900" dirty="0"/>
              <a:t>&gt;</a:t>
            </a:r>
          </a:p>
          <a:p>
            <a:r>
              <a:rPr lang="en-US" sz="1900" dirty="0"/>
              <a:t>#include&lt;</a:t>
            </a:r>
            <a:r>
              <a:rPr lang="en-US" sz="1900" dirty="0" err="1"/>
              <a:t>conio.h</a:t>
            </a:r>
            <a:r>
              <a:rPr lang="en-US" sz="1900" dirty="0"/>
              <a:t>&gt;</a:t>
            </a:r>
          </a:p>
          <a:p>
            <a:r>
              <a:rPr lang="en-US" sz="1900" dirty="0"/>
              <a:t>#include&lt;</a:t>
            </a:r>
            <a:r>
              <a:rPr lang="en-US" sz="1900" dirty="0" err="1"/>
              <a:t>process.h</a:t>
            </a:r>
            <a:r>
              <a:rPr lang="en-US" sz="1900" dirty="0"/>
              <a:t>&gt;</a:t>
            </a:r>
          </a:p>
          <a:p>
            <a:endParaRPr lang="en-US" sz="1900" dirty="0"/>
          </a:p>
          <a:p>
            <a:r>
              <a:rPr lang="en-US" sz="1900" dirty="0"/>
              <a:t>struct Node { </a:t>
            </a:r>
            <a:r>
              <a:rPr lang="en-US" sz="1900" dirty="0" err="1"/>
              <a:t>int</a:t>
            </a:r>
            <a:r>
              <a:rPr lang="en-US" sz="1900" dirty="0"/>
              <a:t> info; Node * next; } *top, *</a:t>
            </a:r>
            <a:r>
              <a:rPr lang="en-US" sz="1900" dirty="0" err="1"/>
              <a:t>newptr</a:t>
            </a:r>
            <a:r>
              <a:rPr lang="en-US" sz="1900" dirty="0"/>
              <a:t>, *save, *</a:t>
            </a:r>
            <a:r>
              <a:rPr lang="en-US" sz="1900" dirty="0" err="1"/>
              <a:t>ptr</a:t>
            </a:r>
            <a:r>
              <a:rPr lang="en-US" sz="1900" dirty="0"/>
              <a:t>;</a:t>
            </a:r>
          </a:p>
          <a:p>
            <a:r>
              <a:rPr lang="en-US" sz="1900" dirty="0"/>
              <a:t>Node *</a:t>
            </a:r>
            <a:r>
              <a:rPr lang="en-US" sz="1900" dirty="0" err="1"/>
              <a:t>Create_New_Node</a:t>
            </a:r>
            <a:r>
              <a:rPr lang="en-US" sz="1900" dirty="0"/>
              <a:t>(</a:t>
            </a:r>
            <a:r>
              <a:rPr lang="en-US" sz="1900" dirty="0" err="1"/>
              <a:t>int</a:t>
            </a:r>
            <a:r>
              <a:rPr lang="en-US" sz="1900" dirty="0"/>
              <a:t> n)</a:t>
            </a:r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ptr</a:t>
            </a:r>
            <a:r>
              <a:rPr lang="en-US" sz="1900" dirty="0"/>
              <a:t>=new Node;   </a:t>
            </a:r>
            <a:r>
              <a:rPr lang="en-US" sz="1900" dirty="0" err="1"/>
              <a:t>ptr</a:t>
            </a:r>
            <a:r>
              <a:rPr lang="en-US" sz="1900" dirty="0"/>
              <a:t>-&gt;info=n;</a:t>
            </a:r>
          </a:p>
          <a:p>
            <a:r>
              <a:rPr lang="en-US" sz="1900" dirty="0"/>
              <a:t>	</a:t>
            </a:r>
            <a:r>
              <a:rPr lang="en-US" sz="1900" dirty="0" err="1"/>
              <a:t>ptr</a:t>
            </a:r>
            <a:r>
              <a:rPr lang="en-US" sz="1900" dirty="0"/>
              <a:t>-&gt;next=NULL; return </a:t>
            </a:r>
            <a:r>
              <a:rPr lang="en-US" sz="1900" dirty="0" err="1"/>
              <a:t>ptr</a:t>
            </a:r>
            <a:r>
              <a:rPr lang="en-US" sz="1900" dirty="0"/>
              <a:t>;</a:t>
            </a:r>
          </a:p>
          <a:p>
            <a:r>
              <a:rPr lang="en-US" sz="1900" dirty="0"/>
              <a:t>}</a:t>
            </a:r>
          </a:p>
          <a:p>
            <a:r>
              <a:rPr lang="en-US" sz="1900" dirty="0"/>
              <a:t>void Push(Node *np)</a:t>
            </a:r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	if (top==NULL) top=np;</a:t>
            </a:r>
          </a:p>
          <a:p>
            <a:r>
              <a:rPr lang="en-US" sz="1900" dirty="0"/>
              <a:t>	else           { save=top; top=np; np-&gt;next=save; }</a:t>
            </a:r>
          </a:p>
          <a:p>
            <a:r>
              <a:rPr lang="en-US" sz="1900" dirty="0"/>
              <a:t>}</a:t>
            </a:r>
          </a:p>
          <a:p>
            <a:r>
              <a:rPr lang="en-US" sz="1900" dirty="0"/>
              <a:t>void Pop()</a:t>
            </a:r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	if (top==NULL) { </a:t>
            </a:r>
            <a:r>
              <a:rPr lang="en-US" sz="1900" dirty="0" err="1"/>
              <a:t>cout</a:t>
            </a:r>
            <a:r>
              <a:rPr lang="en-US" sz="1900" dirty="0"/>
              <a:t>&lt;&lt;"Underflow!"; </a:t>
            </a:r>
            <a:r>
              <a:rPr lang="en-US" sz="1900" dirty="0" err="1"/>
              <a:t>getch</a:t>
            </a:r>
            <a:r>
              <a:rPr lang="en-US" sz="1900" dirty="0"/>
              <a:t>(); exit(0); }</a:t>
            </a:r>
          </a:p>
          <a:p>
            <a:r>
              <a:rPr lang="en-US" sz="1900" dirty="0"/>
              <a:t>	else { </a:t>
            </a:r>
            <a:r>
              <a:rPr lang="en-US" sz="1900" dirty="0" err="1"/>
              <a:t>ptr</a:t>
            </a:r>
            <a:r>
              <a:rPr lang="en-US" sz="1900" dirty="0"/>
              <a:t>=top; top=top-&gt;next; delete </a:t>
            </a:r>
            <a:r>
              <a:rPr lang="en-US" sz="1900" dirty="0" err="1"/>
              <a:t>ptr</a:t>
            </a:r>
            <a:r>
              <a:rPr lang="en-US" sz="1900" dirty="0"/>
              <a:t>; }</a:t>
            </a:r>
          </a:p>
          <a:p>
            <a:r>
              <a:rPr lang="en-US" sz="1900" dirty="0"/>
              <a:t>}</a:t>
            </a:r>
          </a:p>
          <a:p>
            <a:r>
              <a:rPr lang="en-US" sz="1900" dirty="0"/>
              <a:t>void Display(Node *np)</a:t>
            </a:r>
          </a:p>
          <a:p>
            <a:r>
              <a:rPr lang="en-US" sz="1900" dirty="0"/>
              <a:t>{ while (np!=NULL) { </a:t>
            </a:r>
            <a:r>
              <a:rPr lang="en-US" sz="1900" dirty="0" err="1"/>
              <a:t>cout</a:t>
            </a:r>
            <a:r>
              <a:rPr lang="en-US" sz="1900" dirty="0"/>
              <a:t>&lt;&lt;np-&gt;info&lt;&lt;" -&gt;"; np=np-&gt;next; } </a:t>
            </a:r>
            <a:r>
              <a:rPr lang="en-US" sz="1900" dirty="0" err="1"/>
              <a:t>cout</a:t>
            </a:r>
            <a:r>
              <a:rPr lang="en-US" sz="1900" dirty="0"/>
              <a:t>&lt;&lt;"!!!\n"; }</a:t>
            </a:r>
          </a:p>
        </p:txBody>
      </p:sp>
    </p:spTree>
    <p:extLst>
      <p:ext uri="{BB962C8B-B14F-4D97-AF65-F5344CB8AC3E}">
        <p14:creationId xmlns:p14="http://schemas.microsoft.com/office/powerpoint/2010/main" val="701394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top=NULL;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inf</a:t>
            </a:r>
            <a:r>
              <a:rPr lang="en-US" dirty="0"/>
              <a:t>;</a:t>
            </a:r>
          </a:p>
          <a:p>
            <a:r>
              <a:rPr lang="en-US" dirty="0"/>
              <a:t>	char </a:t>
            </a:r>
            <a:r>
              <a:rPr lang="en-US" dirty="0" err="1"/>
              <a:t>ch</a:t>
            </a:r>
            <a:r>
              <a:rPr lang="en-US" dirty="0"/>
              <a:t>='y';</a:t>
            </a:r>
          </a:p>
          <a:p>
            <a:r>
              <a:rPr lang="en-US" dirty="0"/>
              <a:t>	while(</a:t>
            </a:r>
            <a:r>
              <a:rPr lang="en-US" dirty="0" err="1"/>
              <a:t>ch</a:t>
            </a:r>
            <a:r>
              <a:rPr lang="en-US" dirty="0"/>
              <a:t>=='y'||</a:t>
            </a:r>
            <a:r>
              <a:rPr lang="en-US" dirty="0" err="1"/>
              <a:t>ch</a:t>
            </a:r>
            <a:r>
              <a:rPr lang="en-US" dirty="0"/>
              <a:t>=='Y')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&lt;&lt;"Enter information for the new node: ";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inf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newptr</a:t>
            </a:r>
            <a:r>
              <a:rPr lang="en-US" dirty="0"/>
              <a:t>=</a:t>
            </a:r>
            <a:r>
              <a:rPr lang="en-US" dirty="0" err="1"/>
              <a:t>Create_New_Node</a:t>
            </a:r>
            <a:r>
              <a:rPr lang="en-US" dirty="0"/>
              <a:t>(</a:t>
            </a:r>
            <a:r>
              <a:rPr lang="en-US" dirty="0" err="1"/>
              <a:t>inf</a:t>
            </a:r>
            <a:r>
              <a:rPr lang="en-US" dirty="0"/>
              <a:t>);</a:t>
            </a:r>
          </a:p>
          <a:p>
            <a:r>
              <a:rPr lang="en-US" dirty="0"/>
              <a:t>		if (</a:t>
            </a:r>
            <a:r>
              <a:rPr lang="en-US" dirty="0" err="1"/>
              <a:t>newptr</a:t>
            </a:r>
            <a:r>
              <a:rPr lang="en-US" dirty="0"/>
              <a:t>==NULL)</a:t>
            </a:r>
          </a:p>
          <a:p>
            <a:r>
              <a:rPr lang="en-US" dirty="0"/>
              <a:t>		{ </a:t>
            </a:r>
            <a:r>
              <a:rPr lang="en-US" dirty="0" err="1"/>
              <a:t>cout</a:t>
            </a:r>
            <a:r>
              <a:rPr lang="en-US" dirty="0"/>
              <a:t>&lt;&lt;"Cannot create new node. Aborting!"; </a:t>
            </a:r>
            <a:r>
              <a:rPr lang="en-US" dirty="0" err="1"/>
              <a:t>getch</a:t>
            </a:r>
            <a:r>
              <a:rPr lang="en-US" dirty="0"/>
              <a:t>(); exit(0); }</a:t>
            </a:r>
          </a:p>
          <a:p>
            <a:r>
              <a:rPr lang="en-US" dirty="0"/>
              <a:t>		Push(</a:t>
            </a:r>
            <a:r>
              <a:rPr lang="en-US" dirty="0" err="1"/>
              <a:t>newptr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&lt;&lt;"Press Y to enter more nodes, N to exit: ";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ask: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nThe</a:t>
            </a:r>
            <a:r>
              <a:rPr lang="en-US" dirty="0"/>
              <a:t> stack now is: "; Display(top);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nWant</a:t>
            </a:r>
            <a:r>
              <a:rPr lang="en-US" dirty="0"/>
              <a:t> to pop an element?(y/n): "; </a:t>
            </a:r>
            <a:r>
              <a:rPr lang="en-US" dirty="0" err="1"/>
              <a:t>ch</a:t>
            </a:r>
            <a:r>
              <a:rPr lang="en-US" dirty="0"/>
              <a:t>=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	if (</a:t>
            </a:r>
            <a:r>
              <a:rPr lang="en-US" dirty="0" err="1"/>
              <a:t>ch</a:t>
            </a:r>
            <a:r>
              <a:rPr lang="en-US" dirty="0"/>
              <a:t>=='y'||</a:t>
            </a:r>
            <a:r>
              <a:rPr lang="en-US" dirty="0" err="1"/>
              <a:t>ch</a:t>
            </a:r>
            <a:r>
              <a:rPr lang="en-US" dirty="0"/>
              <a:t>=='Y') { Pop(); </a:t>
            </a:r>
            <a:r>
              <a:rPr lang="en-US" dirty="0" err="1"/>
              <a:t>goto</a:t>
            </a:r>
            <a:r>
              <a:rPr lang="en-US" dirty="0"/>
              <a:t> ask; }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&lt;&lt;"FINAL_STACK: "; Display(top);</a:t>
            </a:r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81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CAPN_FIRST: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&lt;&lt;"\n\t      =========================================================\n";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&lt;&lt;"\n\t\t\t\t      ";</a:t>
            </a:r>
          </a:p>
          <a:p>
            <a:r>
              <a:rPr lang="en-US" sz="1600" dirty="0"/>
              <a:t>     for (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&lt;=</a:t>
            </a:r>
            <a:r>
              <a:rPr lang="en-US" sz="1600" dirty="0" err="1"/>
              <a:t>lim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{</a:t>
            </a:r>
          </a:p>
          <a:p>
            <a:r>
              <a:rPr lang="en-US" sz="1600" dirty="0"/>
              <a:t>	 if (</a:t>
            </a:r>
            <a:r>
              <a:rPr lang="en-US" sz="1600" dirty="0" err="1"/>
              <a:t>i</a:t>
            </a:r>
            <a:r>
              <a:rPr lang="en-US" sz="1600" dirty="0"/>
              <a:t>==0)</a:t>
            </a:r>
          </a:p>
          <a:p>
            <a:r>
              <a:rPr lang="en-US" sz="1600" dirty="0"/>
              <a:t>	    </a:t>
            </a:r>
            <a:r>
              <a:rPr lang="en-US" sz="1600" dirty="0" err="1"/>
              <a:t>cout</a:t>
            </a:r>
            <a:r>
              <a:rPr lang="en-US" sz="1600" dirty="0"/>
              <a:t>&lt;&lt;up1;</a:t>
            </a:r>
          </a:p>
          <a:p>
            <a:r>
              <a:rPr lang="en-US" sz="1600" dirty="0"/>
              <a:t>	 else</a:t>
            </a:r>
          </a:p>
          <a:p>
            <a:r>
              <a:rPr lang="en-US" sz="1600" dirty="0"/>
              <a:t>	    </a:t>
            </a:r>
            <a:r>
              <a:rPr lang="en-US" sz="1600" dirty="0" err="1"/>
              <a:t>cout</a:t>
            </a:r>
            <a:r>
              <a:rPr lang="en-US" sz="1600" dirty="0"/>
              <a:t>&lt;&lt;nm[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     }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&lt;&lt;"\n";</a:t>
            </a:r>
          </a:p>
          <a:p>
            <a:r>
              <a:rPr lang="en-US" sz="1600" dirty="0"/>
              <a:t>     if (</a:t>
            </a:r>
            <a:r>
              <a:rPr lang="en-US" sz="1600" dirty="0" err="1"/>
              <a:t>ch</a:t>
            </a:r>
            <a:r>
              <a:rPr lang="en-US" sz="1600" dirty="0"/>
              <a:t>!=5)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goto</a:t>
            </a:r>
            <a:r>
              <a:rPr lang="en-US" sz="1600" dirty="0"/>
              <a:t> PRE_DOOM;</a:t>
            </a:r>
          </a:p>
          <a:p>
            <a:endParaRPr lang="en-US" sz="1600" dirty="0"/>
          </a:p>
          <a:p>
            <a:r>
              <a:rPr lang="en-US" sz="1600" dirty="0"/>
              <a:t>     CAPN_ALL: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&lt;&lt;"\n\t      =========================================================\n";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&lt;&lt;"\n\t\t\t\t      ";</a:t>
            </a:r>
          </a:p>
          <a:p>
            <a:r>
              <a:rPr lang="en-US" sz="1600" dirty="0"/>
              <a:t>     for (k=0; k&lt;=</a:t>
            </a:r>
            <a:r>
              <a:rPr lang="en-US" sz="1600" dirty="0" err="1"/>
              <a:t>lim</a:t>
            </a:r>
            <a:r>
              <a:rPr lang="en-US" sz="1600" dirty="0"/>
              <a:t>; k++)</a:t>
            </a:r>
          </a:p>
          <a:p>
            <a:r>
              <a:rPr lang="en-US" sz="1600" dirty="0"/>
              <a:t>     {</a:t>
            </a:r>
          </a:p>
          <a:p>
            <a:r>
              <a:rPr lang="en-US" sz="1600" dirty="0"/>
              <a:t>	 up=nm[k];</a:t>
            </a:r>
          </a:p>
          <a:p>
            <a:r>
              <a:rPr lang="en-US" sz="1600" dirty="0"/>
              <a:t>	 </a:t>
            </a:r>
            <a:r>
              <a:rPr lang="en-US" sz="1600" dirty="0" err="1"/>
              <a:t>alup</a:t>
            </a:r>
            <a:r>
              <a:rPr lang="en-US" sz="1600" dirty="0"/>
              <a:t>=</a:t>
            </a:r>
            <a:r>
              <a:rPr lang="en-US" sz="1600" dirty="0" err="1"/>
              <a:t>toupper</a:t>
            </a:r>
            <a:r>
              <a:rPr lang="en-US" sz="1600" dirty="0"/>
              <a:t>(up);</a:t>
            </a:r>
          </a:p>
          <a:p>
            <a:r>
              <a:rPr lang="en-US" sz="1600" dirty="0"/>
              <a:t>	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alup</a:t>
            </a:r>
            <a:r>
              <a:rPr lang="en-US" sz="1600" dirty="0"/>
              <a:t>;</a:t>
            </a:r>
          </a:p>
          <a:p>
            <a:r>
              <a:rPr lang="en-US" sz="1600" dirty="0"/>
              <a:t>     }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&lt;&lt;"\n";</a:t>
            </a:r>
          </a:p>
          <a:p>
            <a:r>
              <a:rPr lang="en-US" sz="1600" dirty="0"/>
              <a:t>     if (</a:t>
            </a:r>
            <a:r>
              <a:rPr lang="en-US" sz="1600" dirty="0" err="1"/>
              <a:t>ch</a:t>
            </a:r>
            <a:r>
              <a:rPr lang="en-US" sz="1600" dirty="0"/>
              <a:t>!=5)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goto</a:t>
            </a:r>
            <a:r>
              <a:rPr lang="en-US" sz="1600" dirty="0"/>
              <a:t> PRE_DOOM;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558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PUSHED_ARRAYS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Pushing in elements into an array</a:t>
            </a:r>
          </a:p>
        </p:txBody>
      </p:sp>
    </p:spTree>
    <p:extLst>
      <p:ext uri="{BB962C8B-B14F-4D97-AF65-F5344CB8AC3E}">
        <p14:creationId xmlns:p14="http://schemas.microsoft.com/office/powerpoint/2010/main" val="1593656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process.h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Display(</a:t>
            </a:r>
            <a:r>
              <a:rPr lang="en-US" dirty="0" err="1"/>
              <a:t>int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=10;</a:t>
            </a:r>
          </a:p>
          <a:p>
            <a:r>
              <a:rPr lang="en-US" dirty="0" err="1"/>
              <a:t>int</a:t>
            </a:r>
            <a:r>
              <a:rPr lang="en-US" dirty="0"/>
              <a:t> Push(</a:t>
            </a:r>
            <a:r>
              <a:rPr lang="en-US" dirty="0" err="1"/>
              <a:t>int</a:t>
            </a:r>
            <a:r>
              <a:rPr lang="en-US" dirty="0"/>
              <a:t> stack[], </a:t>
            </a:r>
            <a:r>
              <a:rPr lang="en-US" dirty="0" err="1"/>
              <a:t>int</a:t>
            </a:r>
            <a:r>
              <a:rPr lang="en-US" dirty="0"/>
              <a:t> &amp; top,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)</a:t>
            </a:r>
          </a:p>
          <a:p>
            <a:r>
              <a:rPr lang="en-US" dirty="0"/>
              <a:t>{ if (top==size-1) return -1; else { top++; stack[top]=</a:t>
            </a:r>
            <a:r>
              <a:rPr lang="en-US" dirty="0" err="1"/>
              <a:t>ele</a:t>
            </a:r>
            <a:r>
              <a:rPr lang="en-US" dirty="0"/>
              <a:t>; } return 0; }</a:t>
            </a:r>
          </a:p>
          <a:p>
            <a:r>
              <a:rPr lang="en-US" dirty="0"/>
              <a:t>void Display(</a:t>
            </a:r>
            <a:r>
              <a:rPr lang="en-US" dirty="0" err="1"/>
              <a:t>int</a:t>
            </a:r>
            <a:r>
              <a:rPr lang="en-US" dirty="0"/>
              <a:t> stack[], </a:t>
            </a:r>
            <a:r>
              <a:rPr lang="en-US" dirty="0" err="1"/>
              <a:t>int</a:t>
            </a:r>
            <a:r>
              <a:rPr lang="en-US" dirty="0"/>
              <a:t> top)</a:t>
            </a:r>
          </a:p>
          <a:p>
            <a:r>
              <a:rPr lang="en-US" dirty="0"/>
              <a:t>{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=top; </a:t>
            </a:r>
            <a:r>
              <a:rPr lang="en-US" dirty="0" err="1"/>
              <a:t>i</a:t>
            </a:r>
            <a:r>
              <a:rPr lang="en-US" dirty="0"/>
              <a:t>&gt;=0; </a:t>
            </a:r>
            <a:r>
              <a:rPr lang="en-US" dirty="0" err="1"/>
              <a:t>i</a:t>
            </a:r>
            <a:r>
              <a:rPr lang="en-US" dirty="0"/>
              <a:t>--) { if (</a:t>
            </a:r>
            <a:r>
              <a:rPr lang="en-US" dirty="0" err="1"/>
              <a:t>i</a:t>
            </a:r>
            <a:r>
              <a:rPr lang="en-US" dirty="0"/>
              <a:t>&gt;0) </a:t>
            </a:r>
            <a:r>
              <a:rPr lang="en-US" dirty="0" err="1"/>
              <a:t>cout</a:t>
            </a:r>
            <a:r>
              <a:rPr lang="en-US" dirty="0"/>
              <a:t>&lt;&lt;stack[</a:t>
            </a:r>
            <a:r>
              <a:rPr lang="en-US" dirty="0" err="1"/>
              <a:t>i</a:t>
            </a:r>
            <a:r>
              <a:rPr lang="en-US" dirty="0"/>
              <a:t>]&lt;&lt;"&lt;--"; else </a:t>
            </a:r>
            <a:r>
              <a:rPr lang="en-US" dirty="0" err="1"/>
              <a:t>cout</a:t>
            </a:r>
            <a:r>
              <a:rPr lang="en-US" dirty="0"/>
              <a:t>&lt;&lt;stack[</a:t>
            </a:r>
            <a:r>
              <a:rPr lang="en-US" dirty="0" err="1"/>
              <a:t>i</a:t>
            </a:r>
            <a:r>
              <a:rPr lang="en-US" dirty="0"/>
              <a:t>]&lt;&lt;".\n\n"; } }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stack[size], item, top=-1, res; char </a:t>
            </a:r>
            <a:r>
              <a:rPr lang="en-US" dirty="0" err="1"/>
              <a:t>ch</a:t>
            </a:r>
            <a:r>
              <a:rPr lang="en-US" dirty="0"/>
              <a:t>='y'; 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while(</a:t>
            </a:r>
            <a:r>
              <a:rPr lang="en-US" dirty="0" err="1"/>
              <a:t>ch</a:t>
            </a:r>
            <a:r>
              <a:rPr lang="en-US" dirty="0"/>
              <a:t>=='y'||</a:t>
            </a:r>
            <a:r>
              <a:rPr lang="en-US" dirty="0" err="1"/>
              <a:t>ch</a:t>
            </a:r>
            <a:r>
              <a:rPr lang="en-US" dirty="0"/>
              <a:t>=='Y')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&lt;&lt;"Enter item for insertion: "; </a:t>
            </a:r>
            <a:r>
              <a:rPr lang="en-US" dirty="0" err="1"/>
              <a:t>cin</a:t>
            </a:r>
            <a:r>
              <a:rPr lang="en-US" dirty="0"/>
              <a:t>&gt;&gt;item; res=Push(stack, top, item);</a:t>
            </a:r>
          </a:p>
          <a:p>
            <a:r>
              <a:rPr lang="en-US" dirty="0"/>
              <a:t>		if (res==-1) { </a:t>
            </a:r>
            <a:r>
              <a:rPr lang="en-US" dirty="0" err="1"/>
              <a:t>cout</a:t>
            </a:r>
            <a:r>
              <a:rPr lang="en-US" dirty="0"/>
              <a:t>&lt;&lt;"OVERFLOW!! Aborting!"; </a:t>
            </a:r>
            <a:r>
              <a:rPr lang="en-US" dirty="0" err="1"/>
              <a:t>getch</a:t>
            </a:r>
            <a:r>
              <a:rPr lang="en-US" dirty="0"/>
              <a:t>(); exit(0); }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&lt;&lt;"The stack is now: "; Display(stack, top);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Wnat</a:t>
            </a:r>
            <a:r>
              <a:rPr lang="en-US" dirty="0"/>
              <a:t> to enter more elements?(y/n)..";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61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PUSHED_LINKS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Pushing in elements into a linked list</a:t>
            </a:r>
          </a:p>
        </p:txBody>
      </p:sp>
    </p:spTree>
    <p:extLst>
      <p:ext uri="{BB962C8B-B14F-4D97-AF65-F5344CB8AC3E}">
        <p14:creationId xmlns:p14="http://schemas.microsoft.com/office/powerpoint/2010/main" val="904292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process.h</a:t>
            </a:r>
            <a:r>
              <a:rPr lang="en-US" dirty="0"/>
              <a:t>&gt;</a:t>
            </a:r>
          </a:p>
          <a:p>
            <a:r>
              <a:rPr lang="en-US" dirty="0"/>
              <a:t>struct Node { </a:t>
            </a:r>
            <a:r>
              <a:rPr lang="en-US" dirty="0" err="1"/>
              <a:t>int</a:t>
            </a:r>
            <a:r>
              <a:rPr lang="en-US" dirty="0"/>
              <a:t> info; Node * next; } *top, *</a:t>
            </a:r>
            <a:r>
              <a:rPr lang="en-US" dirty="0" err="1"/>
              <a:t>newptr</a:t>
            </a:r>
            <a:r>
              <a:rPr lang="en-US" dirty="0"/>
              <a:t>, *save,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/>
              <a:t>Node *</a:t>
            </a:r>
            <a:r>
              <a:rPr lang="en-US" dirty="0" err="1"/>
              <a:t>Create_New_Node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 </a:t>
            </a:r>
            <a:r>
              <a:rPr lang="en-US" dirty="0" err="1"/>
              <a:t>ptr</a:t>
            </a:r>
            <a:r>
              <a:rPr lang="en-US" dirty="0"/>
              <a:t>=new Node;   </a:t>
            </a:r>
            <a:r>
              <a:rPr lang="en-US" dirty="0" err="1"/>
              <a:t>ptr</a:t>
            </a:r>
            <a:r>
              <a:rPr lang="en-US" dirty="0"/>
              <a:t>-&gt;info=n; </a:t>
            </a:r>
            <a:r>
              <a:rPr lang="en-US" dirty="0" err="1"/>
              <a:t>ptr</a:t>
            </a:r>
            <a:r>
              <a:rPr lang="en-US" dirty="0"/>
              <a:t>-&gt;next=NULL; return </a:t>
            </a:r>
            <a:r>
              <a:rPr lang="en-US" dirty="0" err="1"/>
              <a:t>ptr</a:t>
            </a:r>
            <a:r>
              <a:rPr lang="en-US" dirty="0"/>
              <a:t>; }</a:t>
            </a:r>
          </a:p>
          <a:p>
            <a:r>
              <a:rPr lang="en-US" dirty="0"/>
              <a:t>void Push(Node *np)</a:t>
            </a:r>
          </a:p>
          <a:p>
            <a:r>
              <a:rPr lang="en-US" dirty="0"/>
              <a:t>{ if (top==NULL) { top=np; } else { save=top; top=np; np-&gt;next=save; } }</a:t>
            </a:r>
          </a:p>
          <a:p>
            <a:r>
              <a:rPr lang="en-US" dirty="0"/>
              <a:t>void Display(Node *np)</a:t>
            </a:r>
          </a:p>
          <a:p>
            <a:r>
              <a:rPr lang="en-US" dirty="0"/>
              <a:t>{ while(np!=NULL) { </a:t>
            </a:r>
            <a:r>
              <a:rPr lang="en-US" dirty="0" err="1"/>
              <a:t>cout</a:t>
            </a:r>
            <a:r>
              <a:rPr lang="en-US" dirty="0"/>
              <a:t>&lt;&lt;np-&gt;info&lt;&lt;" -&gt;"; np=np-&gt;next; } </a:t>
            </a:r>
            <a:r>
              <a:rPr lang="en-US" dirty="0" err="1"/>
              <a:t>cout</a:t>
            </a:r>
            <a:r>
              <a:rPr lang="en-US" dirty="0"/>
              <a:t>&lt;&lt;"!!!\n"; }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inf</a:t>
            </a:r>
            <a:r>
              <a:rPr lang="en-US" dirty="0"/>
              <a:t>; char </a:t>
            </a:r>
            <a:r>
              <a:rPr lang="en-US" dirty="0" err="1"/>
              <a:t>ch</a:t>
            </a:r>
            <a:r>
              <a:rPr lang="en-US" dirty="0"/>
              <a:t>='y'; top=NULL;</a:t>
            </a:r>
          </a:p>
          <a:p>
            <a:r>
              <a:rPr lang="en-US" dirty="0"/>
              <a:t>	while(</a:t>
            </a:r>
            <a:r>
              <a:rPr lang="en-US" dirty="0" err="1"/>
              <a:t>ch</a:t>
            </a:r>
            <a:r>
              <a:rPr lang="en-US" dirty="0"/>
              <a:t>=='y'||</a:t>
            </a:r>
            <a:r>
              <a:rPr lang="en-US" dirty="0" err="1"/>
              <a:t>ch</a:t>
            </a:r>
            <a:r>
              <a:rPr lang="en-US" dirty="0"/>
              <a:t>=='Y')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&lt;&lt;"Enter information for new node: 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inf</a:t>
            </a:r>
            <a:r>
              <a:rPr lang="en-US" dirty="0"/>
              <a:t>; </a:t>
            </a:r>
            <a:r>
              <a:rPr lang="en-US" dirty="0" err="1"/>
              <a:t>newptr</a:t>
            </a:r>
            <a:r>
              <a:rPr lang="en-US" dirty="0"/>
              <a:t>=</a:t>
            </a:r>
            <a:r>
              <a:rPr lang="en-US" dirty="0" err="1"/>
              <a:t>Create_New_Node</a:t>
            </a:r>
            <a:r>
              <a:rPr lang="en-US" dirty="0"/>
              <a:t>(</a:t>
            </a:r>
            <a:r>
              <a:rPr lang="en-US" dirty="0" err="1"/>
              <a:t>inf</a:t>
            </a:r>
            <a:r>
              <a:rPr lang="en-US" dirty="0"/>
              <a:t>);</a:t>
            </a:r>
          </a:p>
          <a:p>
            <a:r>
              <a:rPr lang="en-US" dirty="0"/>
              <a:t>		if(</a:t>
            </a:r>
            <a:r>
              <a:rPr lang="en-US" dirty="0" err="1"/>
              <a:t>newptr</a:t>
            </a:r>
            <a:r>
              <a:rPr lang="en-US" dirty="0"/>
              <a:t>==NULL) { </a:t>
            </a:r>
            <a:r>
              <a:rPr lang="en-US" dirty="0" err="1"/>
              <a:t>cout</a:t>
            </a:r>
            <a:r>
              <a:rPr lang="en-US" dirty="0"/>
              <a:t>&lt;&lt;"Cannot create new node. Aborting!"; </a:t>
            </a:r>
            <a:r>
              <a:rPr lang="en-US" dirty="0" err="1"/>
              <a:t>getch</a:t>
            </a:r>
            <a:r>
              <a:rPr lang="en-US" dirty="0"/>
              <a:t>(); exit(0); }</a:t>
            </a:r>
          </a:p>
          <a:p>
            <a:r>
              <a:rPr lang="en-US" dirty="0"/>
              <a:t>		Push(</a:t>
            </a:r>
            <a:r>
              <a:rPr lang="en-US" dirty="0" err="1"/>
              <a:t>newptr</a:t>
            </a:r>
            <a:r>
              <a:rPr lang="en-US" dirty="0"/>
              <a:t>); </a:t>
            </a:r>
            <a:r>
              <a:rPr lang="en-US" dirty="0" err="1"/>
              <a:t>cout</a:t>
            </a:r>
            <a:r>
              <a:rPr lang="en-US" dirty="0"/>
              <a:t>&lt;&lt;"Now the linked list is: "; Display(top); 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&lt;&lt;"Press Y to enter more nodes, N to exit: 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18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QUEUES(t)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Various Functions on a Queue </a:t>
            </a:r>
          </a:p>
        </p:txBody>
      </p:sp>
    </p:spTree>
    <p:extLst>
      <p:ext uri="{BB962C8B-B14F-4D97-AF65-F5344CB8AC3E}">
        <p14:creationId xmlns:p14="http://schemas.microsoft.com/office/powerpoint/2010/main" val="3595090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process.h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= 50; </a:t>
            </a:r>
            <a:r>
              <a:rPr lang="en-US" dirty="0" err="1"/>
              <a:t>int</a:t>
            </a:r>
            <a:r>
              <a:rPr lang="en-US" dirty="0"/>
              <a:t> a[size], front=-1, back=-1;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Insert(</a:t>
            </a:r>
            <a:r>
              <a:rPr lang="en-US" dirty="0" err="1"/>
              <a:t>int</a:t>
            </a:r>
            <a:r>
              <a:rPr lang="en-US" dirty="0"/>
              <a:t> queue[], </a:t>
            </a:r>
            <a:r>
              <a:rPr lang="en-US" dirty="0" err="1"/>
              <a:t>int</a:t>
            </a:r>
            <a:r>
              <a:rPr lang="en-US" dirty="0"/>
              <a:t> object)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(back==size-1)  return -1;</a:t>
            </a:r>
          </a:p>
          <a:p>
            <a:r>
              <a:rPr lang="en-US" dirty="0"/>
              <a:t>	else if (back==-1) { front=back=0; queue[back]=object; }</a:t>
            </a:r>
          </a:p>
          <a:p>
            <a:r>
              <a:rPr lang="en-US" dirty="0"/>
              <a:t>	else               { back++; queue[back]=object; }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Remove(</a:t>
            </a:r>
            <a:r>
              <a:rPr lang="en-US" dirty="0" err="1"/>
              <a:t>int</a:t>
            </a:r>
            <a:r>
              <a:rPr lang="en-US" dirty="0"/>
              <a:t> queue[])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res; if(front==-1) return -1;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res=queue[front];</a:t>
            </a:r>
          </a:p>
          <a:p>
            <a:r>
              <a:rPr lang="en-US" dirty="0"/>
              <a:t>		if (front == back) front = back= -1;</a:t>
            </a:r>
          </a:p>
          <a:p>
            <a:r>
              <a:rPr lang="en-US" dirty="0"/>
              <a:t>		else  			   front++;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res;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3614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Display(</a:t>
            </a:r>
            <a:r>
              <a:rPr lang="en-US" dirty="0" err="1"/>
              <a:t>int</a:t>
            </a:r>
            <a:r>
              <a:rPr lang="en-US" dirty="0"/>
              <a:t> queue[], </a:t>
            </a:r>
            <a:r>
              <a:rPr lang="en-US" dirty="0" err="1"/>
              <a:t>int</a:t>
            </a:r>
            <a:r>
              <a:rPr lang="en-US" dirty="0"/>
              <a:t> front, </a:t>
            </a:r>
            <a:r>
              <a:rPr lang="en-US" dirty="0" err="1"/>
              <a:t>int</a:t>
            </a:r>
            <a:r>
              <a:rPr lang="en-US" dirty="0"/>
              <a:t> back)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(front==-1) return;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front; </a:t>
            </a:r>
            <a:r>
              <a:rPr lang="en-US" dirty="0" err="1"/>
              <a:t>i</a:t>
            </a:r>
            <a:r>
              <a:rPr lang="en-US" dirty="0"/>
              <a:t>&lt;back;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cout</a:t>
            </a:r>
            <a:r>
              <a:rPr lang="en-US" dirty="0"/>
              <a:t>&lt;&lt;queue[</a:t>
            </a:r>
            <a:r>
              <a:rPr lang="en-US" dirty="0" err="1"/>
              <a:t>i</a:t>
            </a:r>
            <a:r>
              <a:rPr lang="en-US" dirty="0"/>
              <a:t>]&lt;&lt;"&lt;--";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&lt;&lt;queue[back]&lt;&lt;".\n";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x, r, choice;</a:t>
            </a:r>
          </a:p>
          <a:p>
            <a:r>
              <a:rPr lang="en-US" dirty="0"/>
              <a:t>	</a:t>
            </a:r>
            <a:r>
              <a:rPr lang="en-US" dirty="0" err="1"/>
              <a:t>lb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 	</a:t>
            </a:r>
            <a:r>
              <a:rPr lang="en-US" dirty="0" err="1"/>
              <a:t>cout</a:t>
            </a:r>
            <a:r>
              <a:rPr lang="en-US" dirty="0"/>
              <a:t>&lt;&lt;"---------Menu----------\n";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&lt;&lt;"1. Insert elements in queue\n";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&lt;&lt;"2. Delete elements in queue\n";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&lt;&lt;"3. Exit\n";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&lt;&lt;"Enter choice: "; </a:t>
            </a:r>
            <a:r>
              <a:rPr lang="en-US" dirty="0" err="1"/>
              <a:t>cin</a:t>
            </a:r>
            <a:r>
              <a:rPr lang="en-US" dirty="0"/>
              <a:t>&gt;&gt;choice;</a:t>
            </a:r>
          </a:p>
          <a:p>
            <a:r>
              <a:rPr lang="en-US" dirty="0"/>
              <a:t>	switch (choice)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case 1: char </a:t>
            </a:r>
            <a:r>
              <a:rPr lang="en-US" dirty="0" err="1"/>
              <a:t>ch</a:t>
            </a:r>
            <a:r>
              <a:rPr lang="en-US" dirty="0"/>
              <a:t> = 'y';</a:t>
            </a:r>
          </a:p>
          <a:p>
            <a:r>
              <a:rPr lang="en-US" dirty="0"/>
              <a:t>				while (</a:t>
            </a:r>
            <a:r>
              <a:rPr lang="en-US" dirty="0" err="1"/>
              <a:t>ch</a:t>
            </a:r>
            <a:r>
              <a:rPr lang="en-US" dirty="0"/>
              <a:t> == 'y' || </a:t>
            </a:r>
            <a:r>
              <a:rPr lang="en-US" dirty="0" err="1"/>
              <a:t>ch</a:t>
            </a:r>
            <a:r>
              <a:rPr lang="en-US" dirty="0"/>
              <a:t> == 'Y')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nEnter</a:t>
            </a:r>
            <a:r>
              <a:rPr lang="en-US" dirty="0"/>
              <a:t> element for queue: "; </a:t>
            </a:r>
            <a:r>
              <a:rPr lang="en-US" dirty="0" err="1"/>
              <a:t>cin</a:t>
            </a:r>
            <a:r>
              <a:rPr lang="en-US" dirty="0"/>
              <a:t>&gt;&gt;x;</a:t>
            </a:r>
          </a:p>
          <a:p>
            <a:r>
              <a:rPr lang="en-US" dirty="0"/>
              <a:t>					r=Insert (a, x);</a:t>
            </a:r>
          </a:p>
        </p:txBody>
      </p:sp>
    </p:spTree>
    <p:extLst>
      <p:ext uri="{BB962C8B-B14F-4D97-AF65-F5344CB8AC3E}">
        <p14:creationId xmlns:p14="http://schemas.microsoft.com/office/powerpoint/2010/main" val="40448129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			if (r==-1)</a:t>
            </a:r>
          </a:p>
          <a:p>
            <a:r>
              <a:rPr lang="en-US" dirty="0"/>
              <a:t>					{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nOVERFLOW</a:t>
            </a:r>
            <a:r>
              <a:rPr lang="en-US" dirty="0"/>
              <a:t>!!\n"; </a:t>
            </a:r>
            <a:r>
              <a:rPr lang="en-US" dirty="0" err="1"/>
              <a:t>getch</a:t>
            </a:r>
            <a:r>
              <a:rPr lang="en-US" dirty="0"/>
              <a:t>(); exit(0); }</a:t>
            </a:r>
          </a:p>
          <a:p>
            <a:r>
              <a:rPr lang="en-US" dirty="0"/>
              <a:t>					</a:t>
            </a:r>
            <a:r>
              <a:rPr lang="en-US" dirty="0" err="1"/>
              <a:t>cout</a:t>
            </a:r>
            <a:r>
              <a:rPr lang="en-US" dirty="0"/>
              <a:t>&lt;&lt;"\nQueue is: \n"; Display(a, front, back);</a:t>
            </a:r>
          </a:p>
          <a:p>
            <a:r>
              <a:rPr lang="en-US" dirty="0"/>
              <a:t>					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nWant</a:t>
            </a:r>
            <a:r>
              <a:rPr lang="en-US" dirty="0"/>
              <a:t> to enter another element?(y/n)";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lb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	case 2: </a:t>
            </a:r>
            <a:r>
              <a:rPr lang="en-US" dirty="0" err="1"/>
              <a:t>ch</a:t>
            </a:r>
            <a:r>
              <a:rPr lang="en-US" dirty="0"/>
              <a:t> = 'y';</a:t>
            </a:r>
          </a:p>
          <a:p>
            <a:r>
              <a:rPr lang="en-US" dirty="0"/>
              <a:t>				while (</a:t>
            </a:r>
            <a:r>
              <a:rPr lang="en-US" dirty="0" err="1"/>
              <a:t>ch</a:t>
            </a:r>
            <a:r>
              <a:rPr lang="en-US" dirty="0"/>
              <a:t>=='y'||</a:t>
            </a:r>
            <a:r>
              <a:rPr lang="en-US" dirty="0" err="1"/>
              <a:t>ch</a:t>
            </a:r>
            <a:r>
              <a:rPr lang="en-US" dirty="0"/>
              <a:t>=='Y')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r=Remove(a);</a:t>
            </a:r>
          </a:p>
          <a:p>
            <a:r>
              <a:rPr lang="en-US" dirty="0"/>
              <a:t>					if(r==-1)</a:t>
            </a:r>
          </a:p>
          <a:p>
            <a:r>
              <a:rPr lang="en-US" dirty="0"/>
              <a:t>					{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nUNDERFLOW</a:t>
            </a:r>
            <a:r>
              <a:rPr lang="en-US" dirty="0"/>
              <a:t>!!\n"; </a:t>
            </a:r>
            <a:r>
              <a:rPr lang="en-US" dirty="0" err="1"/>
              <a:t>getch</a:t>
            </a:r>
            <a:r>
              <a:rPr lang="en-US" dirty="0"/>
              <a:t>(); exit(0); }</a:t>
            </a:r>
          </a:p>
          <a:p>
            <a:r>
              <a:rPr lang="en-US" dirty="0"/>
              <a:t>					Display(a, front, back);</a:t>
            </a:r>
          </a:p>
          <a:p>
            <a:r>
              <a:rPr lang="en-US" dirty="0"/>
              <a:t>					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nWant</a:t>
            </a:r>
            <a:r>
              <a:rPr lang="en-US" dirty="0"/>
              <a:t> to delete another element? (y/n)";</a:t>
            </a:r>
          </a:p>
          <a:p>
            <a:r>
              <a:rPr lang="en-US" dirty="0"/>
              <a:t>				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	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lb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	default: exit(0);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51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STRING_REVERSAL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Reverses your usual Strings</a:t>
            </a:r>
          </a:p>
        </p:txBody>
      </p:sp>
    </p:spTree>
    <p:extLst>
      <p:ext uri="{BB962C8B-B14F-4D97-AF65-F5344CB8AC3E}">
        <p14:creationId xmlns:p14="http://schemas.microsoft.com/office/powerpoint/2010/main" val="1293436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#include&lt;</a:t>
            </a:r>
            <a:r>
              <a:rPr lang="en-US" sz="2400" dirty="0" err="1"/>
              <a:t>iostream.h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conio.h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/>
              <a:t>clrscr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p; char nm[3][100]; </a:t>
            </a:r>
            <a:r>
              <a:rPr lang="en-US" sz="2400" dirty="0" err="1"/>
              <a:t>cout</a:t>
            </a:r>
            <a:r>
              <a:rPr lang="en-US" sz="2400" dirty="0"/>
              <a:t>&lt;&lt;"Enter Strings (3): \n";</a:t>
            </a:r>
          </a:p>
          <a:p>
            <a:r>
              <a:rPr lang="en-US" sz="2400" dirty="0"/>
              <a:t>	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&lt;3; </a:t>
            </a:r>
            <a:r>
              <a:rPr lang="en-US" sz="2400" dirty="0" err="1"/>
              <a:t>i</a:t>
            </a:r>
            <a:r>
              <a:rPr lang="en-US" sz="2400" dirty="0"/>
              <a:t>++) gets(nm[</a:t>
            </a:r>
            <a:r>
              <a:rPr lang="en-US" sz="2400" dirty="0" err="1"/>
              <a:t>i</a:t>
            </a:r>
            <a:r>
              <a:rPr lang="en-US" sz="2400" dirty="0"/>
              <a:t>]); </a:t>
            </a:r>
            <a:r>
              <a:rPr lang="en-US" sz="2400" dirty="0" err="1"/>
              <a:t>cout</a:t>
            </a:r>
            <a:r>
              <a:rPr lang="en-US" sz="2400" dirty="0"/>
              <a:t>&lt;&lt;"\n\</a:t>
            </a:r>
            <a:r>
              <a:rPr lang="en-US" sz="2400" dirty="0" err="1"/>
              <a:t>nReversed</a:t>
            </a:r>
            <a:r>
              <a:rPr lang="en-US" sz="2400" dirty="0"/>
              <a:t> String: \n";</a:t>
            </a:r>
          </a:p>
          <a:p>
            <a:r>
              <a:rPr lang="en-US" sz="2400" dirty="0"/>
              <a:t>	for (</a:t>
            </a:r>
            <a:r>
              <a:rPr lang="en-US" sz="2400" dirty="0" err="1"/>
              <a:t>int</a:t>
            </a:r>
            <a:r>
              <a:rPr lang="en-US" sz="2400" dirty="0"/>
              <a:t> j=0; j&lt;3; </a:t>
            </a:r>
            <a:r>
              <a:rPr lang="en-US" sz="2400" dirty="0" err="1"/>
              <a:t>j++</a:t>
            </a:r>
            <a:r>
              <a:rPr lang="en-US" sz="2400" dirty="0"/>
              <a:t>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for (p=0; nm[j][p]!='\0'; p++);</a:t>
            </a:r>
          </a:p>
          <a:p>
            <a:r>
              <a:rPr lang="en-US" sz="2400" dirty="0"/>
              <a:t>		for (</a:t>
            </a:r>
            <a:r>
              <a:rPr lang="en-US" sz="2400" dirty="0" err="1"/>
              <a:t>int</a:t>
            </a:r>
            <a:r>
              <a:rPr lang="en-US" sz="2400" dirty="0"/>
              <a:t> q=p; q&gt;=0; q--) </a:t>
            </a:r>
            <a:r>
              <a:rPr lang="en-US" sz="2400" dirty="0" err="1"/>
              <a:t>cout</a:t>
            </a:r>
            <a:r>
              <a:rPr lang="en-US" sz="2400" dirty="0"/>
              <a:t>&lt;&lt;nm[j][q]; </a:t>
            </a:r>
            <a:r>
              <a:rPr lang="en-US" sz="2400" dirty="0" err="1"/>
              <a:t>cout</a:t>
            </a:r>
            <a:r>
              <a:rPr lang="en-US" sz="2400" dirty="0"/>
              <a:t>&lt;&lt;"\n";</a:t>
            </a:r>
          </a:p>
          <a:p>
            <a:r>
              <a:rPr lang="en-US" sz="2400" dirty="0"/>
              <a:t>	}</a:t>
            </a:r>
          </a:p>
          <a:p>
            <a:endParaRPr lang="en-US" sz="2400" dirty="0"/>
          </a:p>
          <a:p>
            <a:r>
              <a:rPr lang="en-US" sz="2400" dirty="0" err="1"/>
              <a:t>getch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045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0" y="212942"/>
            <a:ext cx="12192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LOWN_ALL: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&lt;&lt;"\n\t      =========================================================\n";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&lt;&lt;"\n\t\t\t\t      ";</a:t>
            </a:r>
          </a:p>
          <a:p>
            <a:r>
              <a:rPr lang="en-US" sz="1600" dirty="0"/>
              <a:t>     for (l=0; l&lt;=</a:t>
            </a:r>
            <a:r>
              <a:rPr lang="en-US" sz="1600" dirty="0" err="1"/>
              <a:t>lim</a:t>
            </a:r>
            <a:r>
              <a:rPr lang="en-US" sz="1600" dirty="0"/>
              <a:t>; l++)</a:t>
            </a:r>
          </a:p>
          <a:p>
            <a:r>
              <a:rPr lang="en-US" sz="1600" dirty="0"/>
              <a:t>     { low=nm[l]; allow=</a:t>
            </a:r>
            <a:r>
              <a:rPr lang="en-US" sz="1600" dirty="0" err="1"/>
              <a:t>tolower</a:t>
            </a:r>
            <a:r>
              <a:rPr lang="en-US" sz="1600" dirty="0"/>
              <a:t>(low); </a:t>
            </a:r>
            <a:r>
              <a:rPr lang="en-US" sz="1600" dirty="0" err="1"/>
              <a:t>cout</a:t>
            </a:r>
            <a:r>
              <a:rPr lang="en-US" sz="1600" dirty="0"/>
              <a:t>&lt;&lt;allow; }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&lt;&lt;"\n";</a:t>
            </a:r>
          </a:p>
          <a:p>
            <a:r>
              <a:rPr lang="en-US" sz="1600" dirty="0"/>
              <a:t>     if (</a:t>
            </a:r>
            <a:r>
              <a:rPr lang="en-US" sz="1600" dirty="0" err="1"/>
              <a:t>ch</a:t>
            </a:r>
            <a:r>
              <a:rPr lang="en-US" sz="1600" dirty="0"/>
              <a:t>!=5) </a:t>
            </a:r>
            <a:r>
              <a:rPr lang="en-US" sz="1600" dirty="0" err="1"/>
              <a:t>goto</a:t>
            </a:r>
            <a:r>
              <a:rPr lang="en-US" sz="1600" dirty="0"/>
              <a:t> PRE_DOOM;</a:t>
            </a:r>
          </a:p>
          <a:p>
            <a:endParaRPr lang="en-US" sz="1600" dirty="0"/>
          </a:p>
          <a:p>
            <a:r>
              <a:rPr lang="en-US" sz="1600" dirty="0"/>
              <a:t>     TOGGLE: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&lt;&lt;"\n\t      =========================================================\n";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&lt;&lt;"\n\t\t\t\t      ";</a:t>
            </a:r>
          </a:p>
          <a:p>
            <a:r>
              <a:rPr lang="en-US" sz="1600" dirty="0"/>
              <a:t>     for (n=0; n&lt;=</a:t>
            </a:r>
            <a:r>
              <a:rPr lang="en-US" sz="1600" dirty="0" err="1"/>
              <a:t>lim</a:t>
            </a:r>
            <a:r>
              <a:rPr lang="en-US" sz="1600" dirty="0"/>
              <a:t>; n++) Z[n]=</a:t>
            </a:r>
            <a:r>
              <a:rPr lang="en-US" sz="1600" dirty="0" err="1"/>
              <a:t>int</a:t>
            </a:r>
            <a:r>
              <a:rPr lang="en-US" sz="1600" dirty="0"/>
              <a:t>(nm[n]);</a:t>
            </a:r>
          </a:p>
          <a:p>
            <a:r>
              <a:rPr lang="en-US" sz="1600" dirty="0"/>
              <a:t>     for (m=0; m&lt;=</a:t>
            </a:r>
            <a:r>
              <a:rPr lang="en-US" sz="1600" dirty="0" err="1"/>
              <a:t>lim</a:t>
            </a:r>
            <a:r>
              <a:rPr lang="en-US" sz="1600" dirty="0"/>
              <a:t>; m++) 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	 </a:t>
            </a:r>
            <a:r>
              <a:rPr lang="en-US" sz="1600" dirty="0" err="1"/>
              <a:t>cond</a:t>
            </a:r>
            <a:r>
              <a:rPr lang="en-US" sz="1600" dirty="0"/>
              <a:t>=Z[m]; </a:t>
            </a:r>
            <a:r>
              <a:rPr lang="en-US" sz="1600" dirty="0" err="1"/>
              <a:t>lw</a:t>
            </a:r>
            <a:r>
              <a:rPr lang="en-US" sz="1600" dirty="0"/>
              <a:t>=</a:t>
            </a:r>
            <a:r>
              <a:rPr lang="en-US" sz="1600" dirty="0" err="1"/>
              <a:t>tolower</a:t>
            </a:r>
            <a:r>
              <a:rPr lang="en-US" sz="1600" dirty="0"/>
              <a:t>(</a:t>
            </a:r>
            <a:r>
              <a:rPr lang="en-US" sz="1600" dirty="0" err="1"/>
              <a:t>cond</a:t>
            </a:r>
            <a:r>
              <a:rPr lang="en-US" sz="1600" dirty="0"/>
              <a:t>);</a:t>
            </a:r>
          </a:p>
          <a:p>
            <a:r>
              <a:rPr lang="en-US" sz="1600" dirty="0"/>
              <a:t>	 </a:t>
            </a:r>
            <a:r>
              <a:rPr lang="en-US" sz="1600" dirty="0" err="1"/>
              <a:t>upp</a:t>
            </a:r>
            <a:r>
              <a:rPr lang="en-US" sz="1600" dirty="0"/>
              <a:t>=</a:t>
            </a:r>
            <a:r>
              <a:rPr lang="en-US" sz="1600" dirty="0" err="1"/>
              <a:t>toupper</a:t>
            </a:r>
            <a:r>
              <a:rPr lang="en-US" sz="1600" dirty="0"/>
              <a:t>(</a:t>
            </a:r>
            <a:r>
              <a:rPr lang="en-US" sz="1600" dirty="0" err="1"/>
              <a:t>cond</a:t>
            </a:r>
            <a:r>
              <a:rPr lang="en-US" sz="1600" dirty="0"/>
              <a:t>);</a:t>
            </a:r>
          </a:p>
          <a:p>
            <a:r>
              <a:rPr lang="en-US" sz="1600" dirty="0"/>
              <a:t>	 if (</a:t>
            </a:r>
            <a:r>
              <a:rPr lang="en-US" sz="1600" dirty="0" err="1"/>
              <a:t>cond</a:t>
            </a:r>
            <a:r>
              <a:rPr lang="en-US" sz="1600" dirty="0"/>
              <a:t>&gt;=65&amp;&amp;</a:t>
            </a:r>
            <a:r>
              <a:rPr lang="en-US" sz="1600" dirty="0" err="1"/>
              <a:t>cond</a:t>
            </a:r>
            <a:r>
              <a:rPr lang="en-US" sz="1600" dirty="0"/>
              <a:t>&lt;=90)</a:t>
            </a:r>
          </a:p>
          <a:p>
            <a:r>
              <a:rPr lang="en-US" sz="1600" dirty="0"/>
              <a:t>	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lw</a:t>
            </a:r>
            <a:r>
              <a:rPr lang="en-US" sz="1600" dirty="0"/>
              <a:t>;</a:t>
            </a:r>
          </a:p>
          <a:p>
            <a:r>
              <a:rPr lang="en-US" sz="1600" dirty="0"/>
              <a:t>	 else if (</a:t>
            </a:r>
            <a:r>
              <a:rPr lang="en-US" sz="1600" dirty="0" err="1"/>
              <a:t>cond</a:t>
            </a:r>
            <a:r>
              <a:rPr lang="en-US" sz="1600" dirty="0"/>
              <a:t>&gt;=97&amp;&amp;</a:t>
            </a:r>
            <a:r>
              <a:rPr lang="en-US" sz="1600" dirty="0" err="1"/>
              <a:t>cond</a:t>
            </a:r>
            <a:r>
              <a:rPr lang="en-US" sz="1600" dirty="0"/>
              <a:t>&lt;=122)</a:t>
            </a:r>
          </a:p>
          <a:p>
            <a:r>
              <a:rPr lang="en-US" sz="1600" dirty="0"/>
              <a:t>	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upp</a:t>
            </a:r>
            <a:r>
              <a:rPr lang="en-US" sz="1600" dirty="0"/>
              <a:t>;</a:t>
            </a:r>
          </a:p>
          <a:p>
            <a:r>
              <a:rPr lang="en-US" sz="1600" dirty="0"/>
              <a:t>     }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cout</a:t>
            </a:r>
            <a:r>
              <a:rPr lang="en-US" sz="1600" dirty="0"/>
              <a:t>&lt;&lt;"\n";</a:t>
            </a:r>
          </a:p>
          <a:p>
            <a:r>
              <a:rPr lang="en-US" sz="1600" dirty="0"/>
              <a:t>     if (</a:t>
            </a:r>
            <a:r>
              <a:rPr lang="en-US" sz="1600" dirty="0" err="1"/>
              <a:t>ch</a:t>
            </a:r>
            <a:r>
              <a:rPr lang="en-US" sz="1600" dirty="0"/>
              <a:t>!=5)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goto</a:t>
            </a:r>
            <a:r>
              <a:rPr lang="en-US" sz="1600" dirty="0"/>
              <a:t> PRE_DOOM;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88832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921" y="2404534"/>
            <a:ext cx="8109082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SEARCH_FOR_SUPREMACY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 algorithms to find desired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22003676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iostream.h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#include&lt;</a:t>
            </a:r>
            <a:r>
              <a:rPr lang="en-US" sz="2000" dirty="0" err="1"/>
              <a:t>conio.h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#include&lt;</a:t>
            </a:r>
            <a:r>
              <a:rPr lang="en-US" sz="2000" dirty="0" err="1"/>
              <a:t>process.h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arr</a:t>
            </a:r>
            <a:r>
              <a:rPr lang="en-US" sz="2000" dirty="0"/>
              <a:t>[40];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L_Search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arr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el,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sz</a:t>
            </a:r>
            <a:r>
              <a:rPr lang="en-US" sz="2000" dirty="0"/>
              <a:t>)</a:t>
            </a:r>
          </a:p>
          <a:p>
            <a:r>
              <a:rPr lang="en-US" sz="2000" dirty="0"/>
              <a:t>{ for (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sz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if (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]==el) return </a:t>
            </a:r>
            <a:r>
              <a:rPr lang="en-US" sz="2000" dirty="0" err="1"/>
              <a:t>i</a:t>
            </a:r>
            <a:r>
              <a:rPr lang="en-US" sz="2000" dirty="0"/>
              <a:t>; return -1; }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B_Search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arr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el,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sz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beg=0, last=sz-1, mid;</a:t>
            </a:r>
          </a:p>
          <a:p>
            <a:r>
              <a:rPr lang="en-US" sz="2000" dirty="0"/>
              <a:t>	while (beg&lt;=last)</a:t>
            </a:r>
          </a:p>
          <a:p>
            <a:r>
              <a:rPr lang="en-US" sz="2000" dirty="0"/>
              <a:t>	{</a:t>
            </a:r>
          </a:p>
          <a:p>
            <a:r>
              <a:rPr lang="en-US" sz="2000" dirty="0"/>
              <a:t>		mid=(</a:t>
            </a:r>
            <a:r>
              <a:rPr lang="en-US" sz="2000" dirty="0" err="1"/>
              <a:t>beg+last</a:t>
            </a:r>
            <a:r>
              <a:rPr lang="en-US" sz="2000" dirty="0"/>
              <a:t>)/2;</a:t>
            </a:r>
          </a:p>
          <a:p>
            <a:r>
              <a:rPr lang="en-US" sz="2000" dirty="0"/>
              <a:t>		if (el==</a:t>
            </a:r>
            <a:r>
              <a:rPr lang="en-US" sz="2000" dirty="0" err="1"/>
              <a:t>arr</a:t>
            </a:r>
            <a:r>
              <a:rPr lang="en-US" sz="2000" dirty="0"/>
              <a:t>[mid])     return mid;</a:t>
            </a:r>
          </a:p>
          <a:p>
            <a:r>
              <a:rPr lang="en-US" sz="2000" dirty="0"/>
              <a:t>		else if (el&lt;</a:t>
            </a:r>
            <a:r>
              <a:rPr lang="en-US" sz="2000" dirty="0" err="1"/>
              <a:t>arr</a:t>
            </a:r>
            <a:r>
              <a:rPr lang="en-US" sz="2000" dirty="0"/>
              <a:t>[mid]) last=mid-1;</a:t>
            </a:r>
          </a:p>
          <a:p>
            <a:r>
              <a:rPr lang="en-US" sz="2000" dirty="0"/>
              <a:t>		else if (el&gt;</a:t>
            </a:r>
            <a:r>
              <a:rPr lang="en-US" sz="2000" dirty="0" err="1"/>
              <a:t>arr</a:t>
            </a:r>
            <a:r>
              <a:rPr lang="en-US" sz="2000" dirty="0"/>
              <a:t>[mid]) beg=mid+1;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return -1;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68706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en-US" dirty="0"/>
              <a:t>, el, </a:t>
            </a:r>
            <a:r>
              <a:rPr lang="en-US" dirty="0" err="1"/>
              <a:t>pos</a:t>
            </a:r>
            <a:r>
              <a:rPr lang="en-US" dirty="0"/>
              <a:t>; </a:t>
            </a:r>
            <a:r>
              <a:rPr lang="en-US" dirty="0" err="1"/>
              <a:t>cout</a:t>
            </a:r>
            <a:r>
              <a:rPr lang="en-US" dirty="0"/>
              <a:t>&lt;&lt;"Enter Array Size: 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sz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&lt;&lt;"Enter Array Content (Ascending Order): \n";</a:t>
            </a:r>
          </a:p>
          <a:p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sz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cout</a:t>
            </a:r>
            <a:r>
              <a:rPr lang="en-US" dirty="0"/>
              <a:t>&lt;&lt;"\n(1.Linear 2.Binary)\n";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&lt;&lt;"Enter Type of </a:t>
            </a:r>
            <a:r>
              <a:rPr lang="en-US" dirty="0" err="1"/>
              <a:t>Seach</a:t>
            </a:r>
            <a:r>
              <a:rPr lang="en-US" dirty="0"/>
              <a:t>: ";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&lt;&lt;"Enter Element to search: "; </a:t>
            </a:r>
            <a:r>
              <a:rPr lang="en-US" dirty="0" err="1"/>
              <a:t>cin</a:t>
            </a:r>
            <a:r>
              <a:rPr lang="en-US" dirty="0"/>
              <a:t>&gt;&gt;el;</a:t>
            </a:r>
          </a:p>
          <a:p>
            <a:r>
              <a:rPr lang="en-US" dirty="0"/>
              <a:t>	if (</a:t>
            </a:r>
            <a:r>
              <a:rPr lang="en-US" dirty="0" err="1"/>
              <a:t>ch</a:t>
            </a:r>
            <a:r>
              <a:rPr lang="en-US" dirty="0"/>
              <a:t>==1)      </a:t>
            </a:r>
            <a:r>
              <a:rPr lang="en-US" dirty="0" err="1"/>
              <a:t>pos</a:t>
            </a:r>
            <a:r>
              <a:rPr lang="en-US" dirty="0"/>
              <a:t>=</a:t>
            </a:r>
            <a:r>
              <a:rPr lang="en-US" dirty="0" err="1"/>
              <a:t>L_Search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el, </a:t>
            </a:r>
            <a:r>
              <a:rPr lang="en-US" dirty="0" err="1"/>
              <a:t>sz</a:t>
            </a:r>
            <a:r>
              <a:rPr lang="en-US" dirty="0"/>
              <a:t>);</a:t>
            </a:r>
          </a:p>
          <a:p>
            <a:r>
              <a:rPr lang="en-US" dirty="0"/>
              <a:t>	else if (</a:t>
            </a:r>
            <a:r>
              <a:rPr lang="en-US" dirty="0" err="1"/>
              <a:t>ch</a:t>
            </a:r>
            <a:r>
              <a:rPr lang="en-US" dirty="0"/>
              <a:t>==2) </a:t>
            </a:r>
            <a:r>
              <a:rPr lang="en-US" dirty="0" err="1"/>
              <a:t>pos</a:t>
            </a:r>
            <a:r>
              <a:rPr lang="en-US" dirty="0"/>
              <a:t>=</a:t>
            </a:r>
            <a:r>
              <a:rPr lang="en-US" dirty="0" err="1"/>
              <a:t>B_Search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el, </a:t>
            </a:r>
            <a:r>
              <a:rPr lang="en-US" dirty="0" err="1"/>
              <a:t>sz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if (</a:t>
            </a:r>
            <a:r>
              <a:rPr lang="en-US" dirty="0" err="1"/>
              <a:t>pos</a:t>
            </a:r>
            <a:r>
              <a:rPr lang="en-US" dirty="0"/>
              <a:t>==-1) { 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nNo</a:t>
            </a:r>
            <a:r>
              <a:rPr lang="en-US" dirty="0"/>
              <a:t> such record was found....Aborting!"; </a:t>
            </a:r>
            <a:r>
              <a:rPr lang="en-US" dirty="0" err="1"/>
              <a:t>getch</a:t>
            </a:r>
            <a:r>
              <a:rPr lang="en-US" dirty="0"/>
              <a:t>(); exit(0); }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 (</a:t>
            </a:r>
            <a:r>
              <a:rPr lang="en-US" dirty="0" err="1"/>
              <a:t>pos</a:t>
            </a:r>
            <a:r>
              <a:rPr lang="en-US" dirty="0"/>
              <a:t>==1)      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nElement</a:t>
            </a:r>
            <a:r>
              <a:rPr lang="en-US" dirty="0"/>
              <a:t> entered is present in the 1st position in the Linear Array. ";</a:t>
            </a:r>
          </a:p>
          <a:p>
            <a:r>
              <a:rPr lang="en-US" dirty="0"/>
              <a:t>		else if (</a:t>
            </a:r>
            <a:r>
              <a:rPr lang="en-US" dirty="0" err="1"/>
              <a:t>pos</a:t>
            </a:r>
            <a:r>
              <a:rPr lang="en-US" dirty="0"/>
              <a:t>==2) 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nElement</a:t>
            </a:r>
            <a:r>
              <a:rPr lang="en-US" dirty="0"/>
              <a:t> entered is present in the 2nd position in the Linear Array. ";</a:t>
            </a:r>
          </a:p>
          <a:p>
            <a:r>
              <a:rPr lang="en-US" dirty="0"/>
              <a:t>		else if (</a:t>
            </a:r>
            <a:r>
              <a:rPr lang="en-US" dirty="0" err="1"/>
              <a:t>pos</a:t>
            </a:r>
            <a:r>
              <a:rPr lang="en-US" dirty="0"/>
              <a:t>==3) 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nElement</a:t>
            </a:r>
            <a:r>
              <a:rPr lang="en-US" dirty="0"/>
              <a:t> entered is present in the 3rd position in the Linear Array. ";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{ 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nElement</a:t>
            </a:r>
            <a:r>
              <a:rPr lang="en-US" dirty="0"/>
              <a:t> entered is present in the "&lt;&lt;pos+1&lt;&lt;"</a:t>
            </a:r>
            <a:r>
              <a:rPr lang="en-US" dirty="0" err="1"/>
              <a:t>th</a:t>
            </a:r>
            <a:r>
              <a:rPr lang="en-US" dirty="0"/>
              <a:t> position in the Linear Array. "; 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9317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921" y="2404534"/>
            <a:ext cx="8109082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SORT_FOR_SUPREMACY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 algorithms to arrange your arrays efficiently</a:t>
            </a:r>
          </a:p>
        </p:txBody>
      </p:sp>
    </p:spTree>
    <p:extLst>
      <p:ext uri="{BB962C8B-B14F-4D97-AF65-F5344CB8AC3E}">
        <p14:creationId xmlns:p14="http://schemas.microsoft.com/office/powerpoint/2010/main" val="3585863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limits.h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[50], </a:t>
            </a:r>
            <a:r>
              <a:rPr lang="en-US" dirty="0" err="1"/>
              <a:t>i</a:t>
            </a:r>
            <a:r>
              <a:rPr lang="en-US" dirty="0"/>
              <a:t>, j,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void *SLC_SORT(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small, </a:t>
            </a:r>
            <a:r>
              <a:rPr lang="en-US" dirty="0" err="1"/>
              <a:t>tmpj</a:t>
            </a:r>
            <a:r>
              <a:rPr lang="en-US" dirty="0"/>
              <a:t>;</a:t>
            </a:r>
          </a:p>
          <a:p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sz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small=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tmpj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	for (j=sz-1; j&gt;</a:t>
            </a:r>
            <a:r>
              <a:rPr lang="en-US" dirty="0" err="1"/>
              <a:t>i</a:t>
            </a:r>
            <a:r>
              <a:rPr lang="en-US" dirty="0"/>
              <a:t>; j--)</a:t>
            </a:r>
          </a:p>
          <a:p>
            <a:r>
              <a:rPr lang="en-US" dirty="0"/>
              <a:t>		{ if (</a:t>
            </a:r>
            <a:r>
              <a:rPr lang="en-US" dirty="0" err="1"/>
              <a:t>arr</a:t>
            </a:r>
            <a:r>
              <a:rPr lang="en-US" dirty="0"/>
              <a:t>[j]&lt;small) { small=</a:t>
            </a:r>
            <a:r>
              <a:rPr lang="en-US" dirty="0" err="1"/>
              <a:t>arr</a:t>
            </a:r>
            <a:r>
              <a:rPr lang="en-US" dirty="0"/>
              <a:t>[j]; </a:t>
            </a:r>
            <a:r>
              <a:rPr lang="en-US" dirty="0" err="1"/>
              <a:t>tmpj</a:t>
            </a:r>
            <a:r>
              <a:rPr lang="en-US" dirty="0"/>
              <a:t>=j; } }</a:t>
            </a:r>
          </a:p>
          <a:p>
            <a:r>
              <a:rPr lang="en-US" dirty="0"/>
              <a:t>		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tmpj</a:t>
            </a:r>
            <a:r>
              <a:rPr lang="en-US" dirty="0"/>
              <a:t>]=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]=small;</a:t>
            </a:r>
          </a:p>
          <a:p>
            <a:r>
              <a:rPr lang="en-US" dirty="0"/>
              <a:t>		gotoxy(20,i+6); </a:t>
            </a:r>
            <a:r>
              <a:rPr lang="en-US" dirty="0" err="1"/>
              <a:t>cout</a:t>
            </a:r>
            <a:r>
              <a:rPr lang="en-US" dirty="0"/>
              <a:t>&lt;&lt;"PASS #"&lt;&lt;i+1&lt;&lt;": ";</a:t>
            </a:r>
          </a:p>
          <a:p>
            <a:r>
              <a:rPr lang="en-US" dirty="0"/>
              <a:t>		for (j=0; j&lt;</a:t>
            </a:r>
            <a:r>
              <a:rPr lang="en-US" dirty="0" err="1"/>
              <a:t>sz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		{ if (j&lt;sz-1)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arr</a:t>
            </a:r>
            <a:r>
              <a:rPr lang="en-US" dirty="0"/>
              <a:t>[j]&lt;&lt;", "; else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arr</a:t>
            </a:r>
            <a:r>
              <a:rPr lang="en-US" dirty="0"/>
              <a:t>[j]&lt;&lt;"."; }</a:t>
            </a:r>
          </a:p>
          <a:p>
            <a:r>
              <a:rPr lang="en-US" dirty="0"/>
              <a:t>	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65320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*BBL_SORT(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sz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for (j=0; j&lt;</a:t>
            </a:r>
            <a:r>
              <a:rPr lang="en-US" dirty="0" err="1"/>
              <a:t>sz-i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{ if (</a:t>
            </a:r>
            <a:r>
              <a:rPr lang="en-US" dirty="0" err="1"/>
              <a:t>arr</a:t>
            </a:r>
            <a:r>
              <a:rPr lang="en-US" dirty="0"/>
              <a:t>[j]&gt;</a:t>
            </a:r>
            <a:r>
              <a:rPr lang="en-US" dirty="0" err="1"/>
              <a:t>arr</a:t>
            </a:r>
            <a:r>
              <a:rPr lang="en-US" dirty="0"/>
              <a:t>[j+1]) { </a:t>
            </a:r>
            <a:r>
              <a:rPr lang="en-US" dirty="0" err="1"/>
              <a:t>tmp</a:t>
            </a:r>
            <a:r>
              <a:rPr lang="en-US" dirty="0"/>
              <a:t>=</a:t>
            </a:r>
            <a:r>
              <a:rPr lang="en-US" dirty="0" err="1"/>
              <a:t>arr</a:t>
            </a:r>
            <a:r>
              <a:rPr lang="en-US" dirty="0"/>
              <a:t>[j]; </a:t>
            </a:r>
            <a:r>
              <a:rPr lang="en-US" dirty="0" err="1"/>
              <a:t>arr</a:t>
            </a:r>
            <a:r>
              <a:rPr lang="en-US" dirty="0"/>
              <a:t>[j]=</a:t>
            </a:r>
            <a:r>
              <a:rPr lang="en-US" dirty="0" err="1"/>
              <a:t>arr</a:t>
            </a:r>
            <a:r>
              <a:rPr lang="en-US" dirty="0"/>
              <a:t>[j+1]; </a:t>
            </a:r>
            <a:r>
              <a:rPr lang="en-US" dirty="0" err="1"/>
              <a:t>arr</a:t>
            </a:r>
            <a:r>
              <a:rPr lang="en-US" dirty="0"/>
              <a:t>[j+1]=</a:t>
            </a:r>
            <a:r>
              <a:rPr lang="en-US" dirty="0" err="1"/>
              <a:t>tmp</a:t>
            </a:r>
            <a:r>
              <a:rPr lang="en-US" dirty="0"/>
              <a:t>; } }</a:t>
            </a:r>
          </a:p>
          <a:p>
            <a:r>
              <a:rPr lang="en-US" dirty="0"/>
              <a:t>		gotoxy(18,i+6); </a:t>
            </a:r>
            <a:r>
              <a:rPr lang="en-US" dirty="0" err="1"/>
              <a:t>cout</a:t>
            </a:r>
            <a:r>
              <a:rPr lang="en-US" dirty="0"/>
              <a:t>&lt;&lt;"PASS #"&lt;&lt;</a:t>
            </a:r>
            <a:r>
              <a:rPr lang="en-US" dirty="0" err="1"/>
              <a:t>i</a:t>
            </a:r>
            <a:r>
              <a:rPr lang="en-US" dirty="0"/>
              <a:t>&lt;&lt;": ";</a:t>
            </a:r>
          </a:p>
          <a:p>
            <a:r>
              <a:rPr lang="en-US" dirty="0"/>
              <a:t>		for (j=0; j&lt;</a:t>
            </a:r>
            <a:r>
              <a:rPr lang="en-US" dirty="0" err="1"/>
              <a:t>sz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{ if (j&lt;sz-1)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arr</a:t>
            </a:r>
            <a:r>
              <a:rPr lang="en-US" dirty="0"/>
              <a:t>[j]&lt;&lt;", "; else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arr</a:t>
            </a:r>
            <a:r>
              <a:rPr lang="en-US" dirty="0"/>
              <a:t>[j]&lt;&lt;"."; }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*INS_SORT(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sz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&gt;=0; </a:t>
            </a:r>
            <a:r>
              <a:rPr lang="en-US" dirty="0" err="1"/>
              <a:t>i</a:t>
            </a:r>
            <a:r>
              <a:rPr lang="en-US" dirty="0"/>
              <a:t>--) </a:t>
            </a:r>
            <a:r>
              <a:rPr lang="en-US" dirty="0" err="1"/>
              <a:t>arr</a:t>
            </a:r>
            <a:r>
              <a:rPr lang="en-US" dirty="0"/>
              <a:t>[i+1]=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arr</a:t>
            </a:r>
            <a:r>
              <a:rPr lang="en-US" dirty="0"/>
              <a:t>[0]=INT_MIN;</a:t>
            </a:r>
          </a:p>
          <a:p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sz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tmp</a:t>
            </a:r>
            <a:r>
              <a:rPr lang="en-US" dirty="0"/>
              <a:t>=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j=i-1; while(</a:t>
            </a:r>
            <a:r>
              <a:rPr lang="en-US" dirty="0" err="1"/>
              <a:t>tmp</a:t>
            </a:r>
            <a:r>
              <a:rPr lang="en-US" dirty="0"/>
              <a:t>&lt;</a:t>
            </a:r>
            <a:r>
              <a:rPr lang="en-US" dirty="0" err="1"/>
              <a:t>arr</a:t>
            </a:r>
            <a:r>
              <a:rPr lang="en-US" dirty="0"/>
              <a:t>[j]) { </a:t>
            </a:r>
            <a:r>
              <a:rPr lang="en-US" dirty="0" err="1"/>
              <a:t>arr</a:t>
            </a:r>
            <a:r>
              <a:rPr lang="en-US" dirty="0"/>
              <a:t>[j+1]=</a:t>
            </a:r>
            <a:r>
              <a:rPr lang="en-US" dirty="0" err="1"/>
              <a:t>arr</a:t>
            </a:r>
            <a:r>
              <a:rPr lang="en-US" dirty="0"/>
              <a:t>[j]; j--; } </a:t>
            </a:r>
            <a:r>
              <a:rPr lang="en-US" dirty="0" err="1"/>
              <a:t>arr</a:t>
            </a:r>
            <a:r>
              <a:rPr lang="en-US" dirty="0"/>
              <a:t>[j+1]=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		gotoxy(20,i+6); </a:t>
            </a:r>
            <a:r>
              <a:rPr lang="en-US" dirty="0" err="1"/>
              <a:t>cout</a:t>
            </a:r>
            <a:r>
              <a:rPr lang="en-US" dirty="0"/>
              <a:t>&lt;&lt;"PASS #"&lt;&lt;</a:t>
            </a:r>
            <a:r>
              <a:rPr lang="en-US" dirty="0" err="1"/>
              <a:t>i</a:t>
            </a:r>
            <a:r>
              <a:rPr lang="en-US" dirty="0"/>
              <a:t>&lt;&lt;": ";</a:t>
            </a:r>
          </a:p>
          <a:p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k=1; k&lt;sz+1; k++) { if (k&lt;</a:t>
            </a:r>
            <a:r>
              <a:rPr lang="en-US" dirty="0" err="1"/>
              <a:t>sz</a:t>
            </a:r>
            <a:r>
              <a:rPr lang="en-US" dirty="0"/>
              <a:t>)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arr</a:t>
            </a:r>
            <a:r>
              <a:rPr lang="en-US" dirty="0"/>
              <a:t>[k]&lt;&lt;", "; else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arr</a:t>
            </a:r>
            <a:r>
              <a:rPr lang="en-US" dirty="0"/>
              <a:t>[k]&lt;&lt;"."; }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sz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arr</a:t>
            </a:r>
            <a:r>
              <a:rPr lang="en-US" dirty="0"/>
              <a:t>[i-1]=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99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err="1"/>
              <a:t>clrscr</a:t>
            </a:r>
            <a:r>
              <a:rPr lang="en-US" sz="2000" dirty="0"/>
              <a:t>();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y, </a:t>
            </a:r>
            <a:r>
              <a:rPr lang="en-US" sz="2000" dirty="0" err="1"/>
              <a:t>sz</a:t>
            </a:r>
            <a:r>
              <a:rPr lang="en-US" sz="2000" dirty="0"/>
              <a:t>, choice; gotoxy(30,10); </a:t>
            </a:r>
            <a:r>
              <a:rPr lang="en-US" sz="2000" dirty="0" err="1"/>
              <a:t>cout</a:t>
            </a:r>
            <a:r>
              <a:rPr lang="en-US" sz="2000" dirty="0"/>
              <a:t>&lt;&lt;"Enter Array Size    : "; </a:t>
            </a:r>
            <a:r>
              <a:rPr lang="en-US" sz="2000" dirty="0" err="1"/>
              <a:t>cin</a:t>
            </a:r>
            <a:r>
              <a:rPr lang="en-US" sz="2000" dirty="0"/>
              <a:t>&gt;&gt;</a:t>
            </a:r>
            <a:r>
              <a:rPr lang="en-US" sz="2000" dirty="0" err="1"/>
              <a:t>sz</a:t>
            </a:r>
            <a:r>
              <a:rPr lang="en-US" sz="2000" dirty="0"/>
              <a:t>;</a:t>
            </a:r>
          </a:p>
          <a:p>
            <a:r>
              <a:rPr lang="en-US" sz="2000" dirty="0"/>
              <a:t>	gotoxy(30,11); </a:t>
            </a:r>
            <a:r>
              <a:rPr lang="en-US" sz="2000" dirty="0" err="1"/>
              <a:t>cout</a:t>
            </a:r>
            <a:r>
              <a:rPr lang="en-US" sz="2000" dirty="0"/>
              <a:t>&lt;&lt;"Enter Array Content : \n";</a:t>
            </a:r>
          </a:p>
          <a:p>
            <a:r>
              <a:rPr lang="en-US" sz="2000" dirty="0"/>
              <a:t>	for (y=0; y&lt;</a:t>
            </a:r>
            <a:r>
              <a:rPr lang="en-US" sz="2000" dirty="0" err="1"/>
              <a:t>sz</a:t>
            </a:r>
            <a:r>
              <a:rPr lang="en-US" sz="2000" dirty="0"/>
              <a:t>; y++) { gotoxy(32,y+12); </a:t>
            </a:r>
            <a:r>
              <a:rPr lang="en-US" sz="2000" dirty="0" err="1"/>
              <a:t>cin</a:t>
            </a:r>
            <a:r>
              <a:rPr lang="en-US" sz="2000" dirty="0"/>
              <a:t>&gt;&gt;</a:t>
            </a:r>
            <a:r>
              <a:rPr lang="en-US" sz="2000" dirty="0" err="1"/>
              <a:t>arr</a:t>
            </a:r>
            <a:r>
              <a:rPr lang="en-US" sz="2000" dirty="0"/>
              <a:t>[y]; }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clrscr</a:t>
            </a:r>
            <a:r>
              <a:rPr lang="en-US" sz="2000" dirty="0"/>
              <a:t>();</a:t>
            </a:r>
          </a:p>
          <a:p>
            <a:r>
              <a:rPr lang="en-US" sz="2000" dirty="0"/>
              <a:t>	gotoxy(30,14); </a:t>
            </a:r>
            <a:r>
              <a:rPr lang="en-US" sz="2000" dirty="0" err="1"/>
              <a:t>cout</a:t>
            </a:r>
            <a:r>
              <a:rPr lang="en-US" sz="2000" dirty="0"/>
              <a:t>&lt;&lt;"1.Exchange-Selection Sort. ";</a:t>
            </a:r>
          </a:p>
          <a:p>
            <a:r>
              <a:rPr lang="en-US" sz="2000" dirty="0"/>
              <a:t>	gotoxy(30,15); </a:t>
            </a:r>
            <a:r>
              <a:rPr lang="en-US" sz="2000" dirty="0" err="1"/>
              <a:t>cout</a:t>
            </a:r>
            <a:r>
              <a:rPr lang="en-US" sz="2000" dirty="0"/>
              <a:t>&lt;&lt;"2.Bubble Sort. ";</a:t>
            </a:r>
          </a:p>
          <a:p>
            <a:r>
              <a:rPr lang="en-US" sz="2000" dirty="0"/>
              <a:t>	gotoxy(30,16); </a:t>
            </a:r>
            <a:r>
              <a:rPr lang="en-US" sz="2000" dirty="0" err="1"/>
              <a:t>cout</a:t>
            </a:r>
            <a:r>
              <a:rPr lang="en-US" sz="2000" dirty="0"/>
              <a:t>&lt;&lt;"3.Insertion Sort. ";</a:t>
            </a:r>
          </a:p>
          <a:p>
            <a:r>
              <a:rPr lang="en-US" sz="2000" dirty="0"/>
              <a:t>  BEG:</a:t>
            </a:r>
          </a:p>
          <a:p>
            <a:r>
              <a:rPr lang="en-US" sz="2000" dirty="0"/>
              <a:t>	gotoxy(30,18); </a:t>
            </a:r>
            <a:r>
              <a:rPr lang="en-US" sz="2000" dirty="0" err="1"/>
              <a:t>cout</a:t>
            </a:r>
            <a:r>
              <a:rPr lang="en-US" sz="2000" dirty="0"/>
              <a:t>&lt;&lt;"YOUR CHOICE: "; </a:t>
            </a:r>
            <a:r>
              <a:rPr lang="en-US" sz="2000" dirty="0" err="1"/>
              <a:t>cin</a:t>
            </a:r>
            <a:r>
              <a:rPr lang="en-US" sz="2000" dirty="0"/>
              <a:t>&gt;&gt;choice;</a:t>
            </a:r>
          </a:p>
          <a:p>
            <a:r>
              <a:rPr lang="en-US" sz="2000" dirty="0"/>
              <a:t>	if (choice==1)      SLC_SORT(</a:t>
            </a:r>
            <a:r>
              <a:rPr lang="en-US" sz="2000" dirty="0" err="1"/>
              <a:t>arr</a:t>
            </a:r>
            <a:r>
              <a:rPr lang="en-US" sz="2000" dirty="0"/>
              <a:t>, </a:t>
            </a:r>
            <a:r>
              <a:rPr lang="en-US" sz="2000" dirty="0" err="1"/>
              <a:t>sz</a:t>
            </a:r>
            <a:r>
              <a:rPr lang="en-US" sz="2000" dirty="0"/>
              <a:t>);</a:t>
            </a:r>
          </a:p>
          <a:p>
            <a:r>
              <a:rPr lang="en-US" sz="2000" dirty="0"/>
              <a:t>	else if (choice==2) BBL_SORT(</a:t>
            </a:r>
            <a:r>
              <a:rPr lang="en-US" sz="2000" dirty="0" err="1"/>
              <a:t>arr</a:t>
            </a:r>
            <a:r>
              <a:rPr lang="en-US" sz="2000" dirty="0"/>
              <a:t>, </a:t>
            </a:r>
            <a:r>
              <a:rPr lang="en-US" sz="2000" dirty="0" err="1"/>
              <a:t>sz</a:t>
            </a:r>
            <a:r>
              <a:rPr lang="en-US" sz="2000" dirty="0"/>
              <a:t>);</a:t>
            </a:r>
          </a:p>
          <a:p>
            <a:r>
              <a:rPr lang="en-US" sz="2000" dirty="0"/>
              <a:t>	else if (choice==3) INS_SORT(</a:t>
            </a:r>
            <a:r>
              <a:rPr lang="en-US" sz="2000" dirty="0" err="1"/>
              <a:t>arr</a:t>
            </a:r>
            <a:r>
              <a:rPr lang="en-US" sz="2000" dirty="0"/>
              <a:t>, </a:t>
            </a:r>
            <a:r>
              <a:rPr lang="en-US" sz="2000" dirty="0" err="1"/>
              <a:t>sz</a:t>
            </a:r>
            <a:r>
              <a:rPr lang="en-US" sz="2000" dirty="0"/>
              <a:t>);</a:t>
            </a:r>
          </a:p>
          <a:p>
            <a:r>
              <a:rPr lang="en-US" sz="2000" dirty="0"/>
              <a:t>	else { </a:t>
            </a:r>
            <a:r>
              <a:rPr lang="en-US" sz="2000" dirty="0" err="1"/>
              <a:t>cout</a:t>
            </a:r>
            <a:r>
              <a:rPr lang="en-US" sz="2000" dirty="0"/>
              <a:t>&lt;&lt;"INVALID...."; </a:t>
            </a:r>
            <a:r>
              <a:rPr lang="en-US" sz="2000" dirty="0" err="1"/>
              <a:t>getch</a:t>
            </a:r>
            <a:r>
              <a:rPr lang="en-US" sz="2000" dirty="0"/>
              <a:t>(); </a:t>
            </a:r>
            <a:r>
              <a:rPr lang="en-US" sz="2000" dirty="0" err="1"/>
              <a:t>goto</a:t>
            </a:r>
            <a:r>
              <a:rPr lang="en-US" sz="2000" dirty="0"/>
              <a:t> BEG; }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clrscr</a:t>
            </a:r>
            <a:r>
              <a:rPr lang="en-US" sz="2000" dirty="0"/>
              <a:t>(); gotoxy(20,6); </a:t>
            </a:r>
            <a:r>
              <a:rPr lang="en-US" sz="2000" dirty="0" err="1"/>
              <a:t>cout</a:t>
            </a:r>
            <a:r>
              <a:rPr lang="en-US" sz="2000" dirty="0"/>
              <a:t>&lt;&lt;"Sorted Array: "; gotoxy(21,7);</a:t>
            </a:r>
          </a:p>
          <a:p>
            <a:r>
              <a:rPr lang="en-US" sz="2000" dirty="0"/>
              <a:t>	for (y=0; y&lt;</a:t>
            </a:r>
            <a:r>
              <a:rPr lang="en-US" sz="2000" dirty="0" err="1"/>
              <a:t>sz</a:t>
            </a:r>
            <a:r>
              <a:rPr lang="en-US" sz="2000" dirty="0"/>
              <a:t>; y++)</a:t>
            </a:r>
          </a:p>
          <a:p>
            <a:r>
              <a:rPr lang="en-US" sz="2000" dirty="0"/>
              <a:t>	{ if (y&lt;sz-1) 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arr</a:t>
            </a:r>
            <a:r>
              <a:rPr lang="en-US" sz="2000" dirty="0"/>
              <a:t>[y]&lt;&lt;", "; else 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arr</a:t>
            </a:r>
            <a:r>
              <a:rPr lang="en-US" sz="2000" dirty="0"/>
              <a:t>[y]&lt;&lt;"."; }</a:t>
            </a:r>
          </a:p>
          <a:p>
            <a:r>
              <a:rPr lang="en-US" sz="2000" dirty="0" err="1"/>
              <a:t>getch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8474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921" y="2404534"/>
            <a:ext cx="8109082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calculator to meet your Vector calculations</a:t>
            </a:r>
          </a:p>
        </p:txBody>
      </p:sp>
    </p:spTree>
    <p:extLst>
      <p:ext uri="{BB962C8B-B14F-4D97-AF65-F5344CB8AC3E}">
        <p14:creationId xmlns:p14="http://schemas.microsoft.com/office/powerpoint/2010/main" val="2359913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#include&lt;</a:t>
            </a:r>
            <a:r>
              <a:rPr lang="en-US" sz="2200" dirty="0" err="1"/>
              <a:t>iostream.h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#include&lt;</a:t>
            </a:r>
            <a:r>
              <a:rPr lang="en-US" sz="2200" dirty="0" err="1"/>
              <a:t>conio.h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#include&lt;</a:t>
            </a:r>
            <a:r>
              <a:rPr lang="en-US" sz="2200" dirty="0" err="1"/>
              <a:t>math.h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#include&lt;</a:t>
            </a:r>
            <a:r>
              <a:rPr lang="en-US" sz="2200" dirty="0" err="1"/>
              <a:t>iomanip.h</a:t>
            </a:r>
            <a:r>
              <a:rPr lang="en-US" sz="2200" dirty="0"/>
              <a:t>&gt;</a:t>
            </a:r>
          </a:p>
          <a:p>
            <a:r>
              <a:rPr lang="en-US" sz="2200" dirty="0"/>
              <a:t>void main()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 err="1"/>
              <a:t>clrscr</a:t>
            </a:r>
            <a:r>
              <a:rPr lang="en-US" sz="2200" dirty="0"/>
              <a:t>();</a:t>
            </a:r>
          </a:p>
          <a:p>
            <a:endParaRPr lang="en-US" sz="2200" dirty="0"/>
          </a:p>
          <a:p>
            <a:r>
              <a:rPr lang="en-US" sz="2200" dirty="0"/>
              <a:t>//Vector Assigning:</a:t>
            </a:r>
          </a:p>
          <a:p>
            <a:r>
              <a:rPr lang="en-US" sz="2200" dirty="0"/>
              <a:t>float Ai, </a:t>
            </a:r>
            <a:r>
              <a:rPr lang="en-US" sz="2200" dirty="0" err="1"/>
              <a:t>Aj</a:t>
            </a:r>
            <a:r>
              <a:rPr lang="en-US" sz="2200" dirty="0"/>
              <a:t>, </a:t>
            </a:r>
            <a:r>
              <a:rPr lang="en-US" sz="2200" dirty="0" err="1"/>
              <a:t>Ak</a:t>
            </a:r>
            <a:r>
              <a:rPr lang="en-US" sz="2200" dirty="0"/>
              <a:t>, Bi, </a:t>
            </a:r>
            <a:r>
              <a:rPr lang="en-US" sz="2200" dirty="0" err="1"/>
              <a:t>Bj</a:t>
            </a:r>
            <a:r>
              <a:rPr lang="en-US" sz="2200" dirty="0"/>
              <a:t>, Bk;</a:t>
            </a:r>
          </a:p>
          <a:p>
            <a:r>
              <a:rPr lang="en-US" sz="2200" dirty="0" err="1"/>
              <a:t>cout</a:t>
            </a:r>
            <a:r>
              <a:rPr lang="en-US" sz="2200" dirty="0"/>
              <a:t>&lt;&lt;"================================VECTOR================================\n";</a:t>
            </a:r>
          </a:p>
          <a:p>
            <a:r>
              <a:rPr lang="en-US" sz="2200" dirty="0" err="1"/>
              <a:t>cout</a:t>
            </a:r>
            <a:r>
              <a:rPr lang="en-US" sz="2200" dirty="0"/>
              <a:t>&lt;&lt;"\t   Enter any two vectors in the designated places below        : \n";</a:t>
            </a:r>
          </a:p>
          <a:p>
            <a:r>
              <a:rPr lang="en-US" sz="2200" dirty="0" err="1"/>
              <a:t>cout</a:t>
            </a:r>
            <a:r>
              <a:rPr lang="en-US" sz="2200" dirty="0"/>
              <a:t>&lt;&lt;"\n\t   VECTOR A:\n";</a:t>
            </a:r>
          </a:p>
          <a:p>
            <a:r>
              <a:rPr lang="en-US" sz="2200" dirty="0" err="1"/>
              <a:t>cout</a:t>
            </a:r>
            <a:r>
              <a:rPr lang="en-US" sz="2200" dirty="0"/>
              <a:t>&lt;&lt;"\t\t\t  Enter coordinate </a:t>
            </a:r>
            <a:r>
              <a:rPr lang="en-US" sz="2200" dirty="0" err="1"/>
              <a:t>i</a:t>
            </a:r>
            <a:r>
              <a:rPr lang="en-US" sz="2200" dirty="0"/>
              <a:t>=&gt; "; </a:t>
            </a:r>
            <a:r>
              <a:rPr lang="en-US" sz="2200" dirty="0" err="1"/>
              <a:t>cin</a:t>
            </a:r>
            <a:r>
              <a:rPr lang="en-US" sz="2200" dirty="0"/>
              <a:t>&gt;&gt;Ai;</a:t>
            </a:r>
          </a:p>
          <a:p>
            <a:r>
              <a:rPr lang="en-US" sz="2200" dirty="0" err="1"/>
              <a:t>cout</a:t>
            </a:r>
            <a:r>
              <a:rPr lang="en-US" sz="2200" dirty="0"/>
              <a:t>&lt;&lt;"\t\t\t  Enter coordinate j=&gt; "; </a:t>
            </a:r>
            <a:r>
              <a:rPr lang="en-US" sz="2200" dirty="0" err="1"/>
              <a:t>cin</a:t>
            </a:r>
            <a:r>
              <a:rPr lang="en-US" sz="2200" dirty="0"/>
              <a:t>&gt;&gt;</a:t>
            </a:r>
            <a:r>
              <a:rPr lang="en-US" sz="2200" dirty="0" err="1"/>
              <a:t>Aj</a:t>
            </a:r>
            <a:r>
              <a:rPr lang="en-US" sz="2200" dirty="0"/>
              <a:t>;</a:t>
            </a:r>
          </a:p>
          <a:p>
            <a:r>
              <a:rPr lang="en-US" sz="2200" dirty="0" err="1"/>
              <a:t>cout</a:t>
            </a:r>
            <a:r>
              <a:rPr lang="en-US" sz="2200" dirty="0"/>
              <a:t>&lt;&lt;"\t\t\t  Enter coordinate k=&gt; "; </a:t>
            </a:r>
            <a:r>
              <a:rPr lang="en-US" sz="2200" dirty="0" err="1"/>
              <a:t>cin</a:t>
            </a:r>
            <a:r>
              <a:rPr lang="en-US" sz="2200" dirty="0"/>
              <a:t>&gt;&gt;</a:t>
            </a:r>
            <a:r>
              <a:rPr lang="en-US" sz="2200" dirty="0" err="1"/>
              <a:t>Ak</a:t>
            </a:r>
            <a:r>
              <a:rPr lang="en-US" sz="2200" dirty="0"/>
              <a:t>;</a:t>
            </a:r>
          </a:p>
          <a:p>
            <a:r>
              <a:rPr lang="en-US" sz="2200" dirty="0" err="1"/>
              <a:t>cout</a:t>
            </a:r>
            <a:r>
              <a:rPr lang="en-US" sz="2200" dirty="0"/>
              <a:t>&lt;&lt;"\n\t   VECTOR B:\n"; </a:t>
            </a:r>
            <a:r>
              <a:rPr lang="en-US" sz="2200" dirty="0" err="1"/>
              <a:t>cout</a:t>
            </a:r>
            <a:r>
              <a:rPr lang="en-US" sz="2200" dirty="0"/>
              <a:t>&lt;&lt;"\t\t\t  Enter coordinate </a:t>
            </a:r>
            <a:r>
              <a:rPr lang="en-US" sz="2200" dirty="0" err="1"/>
              <a:t>i</a:t>
            </a:r>
            <a:r>
              <a:rPr lang="en-US" sz="2200" dirty="0"/>
              <a:t>=&gt; "; </a:t>
            </a:r>
            <a:r>
              <a:rPr lang="en-US" sz="2200" dirty="0" err="1"/>
              <a:t>cin</a:t>
            </a:r>
            <a:r>
              <a:rPr lang="en-US" sz="2200" dirty="0"/>
              <a:t>&gt;&gt;Bi;</a:t>
            </a:r>
          </a:p>
          <a:p>
            <a:r>
              <a:rPr lang="en-US" sz="2200" dirty="0" err="1"/>
              <a:t>cout</a:t>
            </a:r>
            <a:r>
              <a:rPr lang="en-US" sz="2200" dirty="0"/>
              <a:t>&lt;&lt;"\t\t\t  Enter coordinate j=&gt; "; </a:t>
            </a:r>
            <a:r>
              <a:rPr lang="en-US" sz="2200" dirty="0" err="1"/>
              <a:t>cin</a:t>
            </a:r>
            <a:r>
              <a:rPr lang="en-US" sz="2200" dirty="0"/>
              <a:t>&gt;&gt;</a:t>
            </a:r>
            <a:r>
              <a:rPr lang="en-US" sz="2200" dirty="0" err="1"/>
              <a:t>Bj</a:t>
            </a:r>
            <a:r>
              <a:rPr lang="en-US" sz="2200" dirty="0"/>
              <a:t>;</a:t>
            </a:r>
          </a:p>
          <a:p>
            <a:r>
              <a:rPr lang="en-US" sz="2200" dirty="0" err="1"/>
              <a:t>cout</a:t>
            </a:r>
            <a:r>
              <a:rPr lang="en-US" sz="2200" dirty="0"/>
              <a:t>&lt;&lt;"\t\t\t  Enter coordinate k=&gt; "; </a:t>
            </a:r>
            <a:r>
              <a:rPr lang="en-US" sz="2200" dirty="0" err="1"/>
              <a:t>cin</a:t>
            </a:r>
            <a:r>
              <a:rPr lang="en-US" sz="2200" dirty="0"/>
              <a:t>&gt;&gt;Bk;</a:t>
            </a:r>
          </a:p>
        </p:txBody>
      </p:sp>
    </p:spTree>
    <p:extLst>
      <p:ext uri="{BB962C8B-B14F-4D97-AF65-F5344CB8AC3E}">
        <p14:creationId xmlns:p14="http://schemas.microsoft.com/office/powerpoint/2010/main" val="9304438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1" y="58846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//Angle Between the Vectors:</a:t>
            </a:r>
          </a:p>
          <a:p>
            <a:r>
              <a:rPr lang="en-US" dirty="0"/>
              <a:t>long double </a:t>
            </a:r>
            <a:r>
              <a:rPr lang="en-US" dirty="0" err="1"/>
              <a:t>numr</a:t>
            </a:r>
            <a:r>
              <a:rPr lang="en-US" dirty="0"/>
              <a:t>,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denm</a:t>
            </a:r>
            <a:r>
              <a:rPr lang="en-US" dirty="0"/>
              <a:t>, </a:t>
            </a:r>
            <a:r>
              <a:rPr lang="en-US" dirty="0" err="1"/>
              <a:t>radcos</a:t>
            </a:r>
            <a:r>
              <a:rPr lang="en-US" dirty="0"/>
              <a:t>, </a:t>
            </a:r>
            <a:r>
              <a:rPr lang="en-US" dirty="0" err="1"/>
              <a:t>cosu</a:t>
            </a:r>
            <a:r>
              <a:rPr lang="en-US" dirty="0"/>
              <a:t>, </a:t>
            </a:r>
            <a:r>
              <a:rPr lang="en-US" dirty="0" err="1"/>
              <a:t>angcos</a:t>
            </a:r>
            <a:r>
              <a:rPr lang="en-US" dirty="0"/>
              <a:t>;</a:t>
            </a:r>
          </a:p>
          <a:p>
            <a:r>
              <a:rPr lang="en-US" dirty="0" err="1"/>
              <a:t>numr</a:t>
            </a:r>
            <a:r>
              <a:rPr lang="en-US" dirty="0"/>
              <a:t>=(Ai*Bi)+(</a:t>
            </a:r>
            <a:r>
              <a:rPr lang="en-US" dirty="0" err="1"/>
              <a:t>Aj</a:t>
            </a:r>
            <a:r>
              <a:rPr lang="en-US" dirty="0"/>
              <a:t>*</a:t>
            </a:r>
            <a:r>
              <a:rPr lang="en-US" dirty="0" err="1"/>
              <a:t>Bj</a:t>
            </a:r>
            <a:r>
              <a:rPr lang="en-US" dirty="0"/>
              <a:t>)+(</a:t>
            </a:r>
            <a:r>
              <a:rPr lang="en-US" dirty="0" err="1"/>
              <a:t>Ak</a:t>
            </a:r>
            <a:r>
              <a:rPr lang="en-US" dirty="0"/>
              <a:t>*Bk);</a:t>
            </a:r>
          </a:p>
          <a:p>
            <a:r>
              <a:rPr lang="en-US" dirty="0" err="1"/>
              <a:t>rA</a:t>
            </a:r>
            <a:r>
              <a:rPr lang="en-US" dirty="0"/>
              <a:t>=sqrt(pow(Ai,2)+pow(Aj,2)+pow(Ak,2));</a:t>
            </a:r>
          </a:p>
          <a:p>
            <a:r>
              <a:rPr lang="en-US" dirty="0" err="1"/>
              <a:t>rB</a:t>
            </a:r>
            <a:r>
              <a:rPr lang="en-US" dirty="0"/>
              <a:t>=sqrt(pow(Bi,2)+pow(Bj,2)+pow(Bk,2));</a:t>
            </a:r>
          </a:p>
          <a:p>
            <a:r>
              <a:rPr lang="en-US" dirty="0" err="1"/>
              <a:t>denm</a:t>
            </a:r>
            <a:r>
              <a:rPr lang="en-US" dirty="0"/>
              <a:t>=</a:t>
            </a:r>
            <a:r>
              <a:rPr lang="en-US" dirty="0" err="1"/>
              <a:t>rA</a:t>
            </a:r>
            <a:r>
              <a:rPr lang="en-US" dirty="0"/>
              <a:t>*</a:t>
            </a:r>
            <a:r>
              <a:rPr lang="en-US" dirty="0" err="1"/>
              <a:t>rB</a:t>
            </a:r>
            <a:r>
              <a:rPr lang="en-US" dirty="0"/>
              <a:t>;</a:t>
            </a:r>
          </a:p>
          <a:p>
            <a:r>
              <a:rPr lang="en-US" dirty="0" err="1"/>
              <a:t>cosu</a:t>
            </a:r>
            <a:r>
              <a:rPr lang="en-US" dirty="0"/>
              <a:t>=</a:t>
            </a:r>
            <a:r>
              <a:rPr lang="en-US" dirty="0" err="1"/>
              <a:t>numr</a:t>
            </a:r>
            <a:r>
              <a:rPr lang="en-US" dirty="0"/>
              <a:t>/</a:t>
            </a:r>
            <a:r>
              <a:rPr lang="en-US" dirty="0" err="1"/>
              <a:t>denm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&lt;&lt;"\n================================================================================\n";</a:t>
            </a:r>
          </a:p>
          <a:p>
            <a:r>
              <a:rPr lang="en-US" dirty="0" err="1"/>
              <a:t>radcos</a:t>
            </a:r>
            <a:r>
              <a:rPr lang="en-US" dirty="0"/>
              <a:t>=</a:t>
            </a:r>
            <a:r>
              <a:rPr lang="en-US" dirty="0" err="1"/>
              <a:t>acos</a:t>
            </a:r>
            <a:r>
              <a:rPr lang="en-US" dirty="0"/>
              <a:t>(</a:t>
            </a:r>
            <a:r>
              <a:rPr lang="en-US" dirty="0" err="1"/>
              <a:t>cosu</a:t>
            </a:r>
            <a:r>
              <a:rPr lang="en-US" dirty="0"/>
              <a:t>);</a:t>
            </a:r>
          </a:p>
          <a:p>
            <a:r>
              <a:rPr lang="en-US" dirty="0" err="1"/>
              <a:t>angcos</a:t>
            </a:r>
            <a:r>
              <a:rPr lang="en-US" dirty="0"/>
              <a:t>=ceil(</a:t>
            </a:r>
            <a:r>
              <a:rPr lang="en-US" dirty="0" err="1"/>
              <a:t>radcos</a:t>
            </a:r>
            <a:r>
              <a:rPr lang="en-US" dirty="0"/>
              <a:t>*180*7/22);</a:t>
            </a:r>
          </a:p>
          <a:p>
            <a:r>
              <a:rPr lang="en-US" dirty="0" err="1"/>
              <a:t>cout</a:t>
            </a:r>
            <a:r>
              <a:rPr lang="en-US" dirty="0"/>
              <a:t>&lt;&lt;"\n The angle between the Two Vectors is                      : "&lt;&lt;</a:t>
            </a:r>
            <a:r>
              <a:rPr lang="en-US" dirty="0" err="1"/>
              <a:t>angcos</a:t>
            </a:r>
            <a:r>
              <a:rPr lang="en-US" dirty="0"/>
              <a:t>&lt;&lt;" Degrees";</a:t>
            </a:r>
          </a:p>
          <a:p>
            <a:endParaRPr lang="en-US" dirty="0"/>
          </a:p>
          <a:p>
            <a:r>
              <a:rPr lang="en-US" dirty="0"/>
              <a:t>//Area of Parallelogram formed by the Vectors:</a:t>
            </a:r>
          </a:p>
          <a:p>
            <a:r>
              <a:rPr lang="en-US" dirty="0"/>
              <a:t>long double </a:t>
            </a:r>
            <a:r>
              <a:rPr lang="en-US" dirty="0" err="1"/>
              <a:t>sinu</a:t>
            </a:r>
            <a:r>
              <a:rPr lang="en-US" dirty="0"/>
              <a:t>, </a:t>
            </a:r>
            <a:r>
              <a:rPr lang="en-US" dirty="0" err="1"/>
              <a:t>paral</a:t>
            </a:r>
            <a:r>
              <a:rPr lang="en-US" dirty="0"/>
              <a:t>;</a:t>
            </a:r>
          </a:p>
          <a:p>
            <a:r>
              <a:rPr lang="en-US" dirty="0" err="1"/>
              <a:t>sinu</a:t>
            </a:r>
            <a:r>
              <a:rPr lang="en-US" dirty="0"/>
              <a:t>=sqrt(1-pow(cosu,2));</a:t>
            </a:r>
          </a:p>
          <a:p>
            <a:r>
              <a:rPr lang="en-US" dirty="0" err="1"/>
              <a:t>paral</a:t>
            </a:r>
            <a:r>
              <a:rPr lang="en-US" dirty="0"/>
              <a:t>=</a:t>
            </a:r>
            <a:r>
              <a:rPr lang="en-US" dirty="0" err="1"/>
              <a:t>rA</a:t>
            </a:r>
            <a:r>
              <a:rPr lang="en-US" dirty="0"/>
              <a:t>*</a:t>
            </a:r>
            <a:r>
              <a:rPr lang="en-US" dirty="0" err="1"/>
              <a:t>rB</a:t>
            </a:r>
            <a:r>
              <a:rPr lang="en-US" dirty="0"/>
              <a:t>*</a:t>
            </a:r>
            <a:r>
              <a:rPr lang="en-US" dirty="0" err="1"/>
              <a:t>sinu</a:t>
            </a:r>
            <a:r>
              <a:rPr lang="en-US" dirty="0"/>
              <a:t>;</a:t>
            </a:r>
          </a:p>
          <a:p>
            <a:r>
              <a:rPr lang="en-US" dirty="0" err="1"/>
              <a:t>cout.setf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::fixed);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setprecision</a:t>
            </a:r>
            <a:r>
              <a:rPr lang="en-US" dirty="0"/>
              <a:t>(2)&lt;&lt;"\n The Area of the Parallelogram formed by the Vectors is    : "&lt;&lt;</a:t>
            </a:r>
            <a:r>
              <a:rPr lang="en-US" dirty="0" err="1"/>
              <a:t>paral</a:t>
            </a:r>
            <a:r>
              <a:rPr lang="en-US" dirty="0"/>
              <a:t>&lt;&lt;" </a:t>
            </a:r>
            <a:r>
              <a:rPr lang="en-US" dirty="0" err="1"/>
              <a:t>sq</a:t>
            </a:r>
            <a:r>
              <a:rPr lang="en-US" dirty="0"/>
              <a:t> units";</a:t>
            </a:r>
          </a:p>
          <a:p>
            <a:r>
              <a:rPr lang="en-US" dirty="0" err="1"/>
              <a:t>cout</a:t>
            </a:r>
            <a:r>
              <a:rPr lang="en-US" dirty="0"/>
              <a:t>&lt;&lt;"\n\n================================================================================\n";</a:t>
            </a:r>
          </a:p>
          <a:p>
            <a:endParaRPr lang="en-US" dirty="0"/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050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0" y="175364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PRE_DOOM: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&lt;&lt;"\n\t      =========================================================\n";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       Do you want to retry?? if YES, enter y, else enter n : \n";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                                  "; </a:t>
            </a:r>
            <a:r>
              <a:rPr lang="en-US" dirty="0" err="1"/>
              <a:t>goto</a:t>
            </a:r>
            <a:r>
              <a:rPr lang="en-US" dirty="0"/>
              <a:t> PRE_PRE_DOOM;</a:t>
            </a:r>
          </a:p>
          <a:p>
            <a:endParaRPr lang="en-US" dirty="0"/>
          </a:p>
          <a:p>
            <a:r>
              <a:rPr lang="en-US" dirty="0"/>
              <a:t>     PRE_PRE_DOOM: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&gt;&gt;res;</a:t>
            </a:r>
          </a:p>
          <a:p>
            <a:r>
              <a:rPr lang="en-US" dirty="0"/>
              <a:t>     if (res=='y’)        </a:t>
            </a:r>
            <a:r>
              <a:rPr lang="en-US" dirty="0" err="1"/>
              <a:t>goto</a:t>
            </a:r>
            <a:r>
              <a:rPr lang="en-US" dirty="0"/>
              <a:t> START;</a:t>
            </a:r>
          </a:p>
          <a:p>
            <a:r>
              <a:rPr lang="en-US" dirty="0"/>
              <a:t>     else if (res=='n’) </a:t>
            </a:r>
            <a:r>
              <a:rPr lang="en-US" dirty="0" err="1"/>
              <a:t>goto</a:t>
            </a:r>
            <a:r>
              <a:rPr lang="en-US" dirty="0"/>
              <a:t> DOOM;</a:t>
            </a:r>
          </a:p>
          <a:p>
            <a:r>
              <a:rPr lang="en-US" dirty="0"/>
              <a:t>     else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	sum++;</a:t>
            </a:r>
          </a:p>
          <a:p>
            <a:r>
              <a:rPr lang="en-US" dirty="0"/>
              <a:t>	if (sum==1) 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if (sum%13==0) 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&lt;&lt;"\n\t          INVALID INPUT..... Enter a Valid Input.... ";</a:t>
            </a:r>
          </a:p>
          <a:p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PRE_PRE_DOOM;</a:t>
            </a:r>
          </a:p>
          <a:p>
            <a:r>
              <a:rPr lang="en-US" dirty="0"/>
              <a:t>     }</a:t>
            </a:r>
          </a:p>
          <a:p>
            <a:endParaRPr lang="en-US" dirty="0"/>
          </a:p>
          <a:p>
            <a:r>
              <a:rPr lang="en-US" dirty="0"/>
              <a:t>     DOOM: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&lt;&lt;"\n\n\t\t\t            BYE-BYE !!";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&lt;&lt;"\n\t      =========================================================\n";</a:t>
            </a:r>
          </a:p>
          <a:p>
            <a:r>
              <a:rPr lang="en-US" dirty="0"/>
              <a:t>     while (</a:t>
            </a:r>
            <a:r>
              <a:rPr lang="en-US" dirty="0" err="1"/>
              <a:t>wt</a:t>
            </a:r>
            <a:r>
              <a:rPr lang="en-US" dirty="0"/>
              <a:t>&lt;100000) </a:t>
            </a:r>
            <a:r>
              <a:rPr lang="en-US" dirty="0" err="1"/>
              <a:t>wt</a:t>
            </a:r>
            <a:r>
              <a:rPr lang="en-US" dirty="0"/>
              <a:t>+=0.01;</a:t>
            </a:r>
          </a:p>
          <a:p>
            <a:r>
              <a:rPr lang="en-US" dirty="0"/>
              <a:t>     exit(0);</a:t>
            </a:r>
          </a:p>
        </p:txBody>
      </p:sp>
    </p:spTree>
    <p:extLst>
      <p:ext uri="{BB962C8B-B14F-4D97-AF65-F5344CB8AC3E}">
        <p14:creationId xmlns:p14="http://schemas.microsoft.com/office/powerpoint/2010/main" val="22844984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FD8B75-48D6-4600-8268-8C7C37A12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66" y="227463"/>
            <a:ext cx="9698409" cy="636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50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BFB18C-9EE8-4F55-8940-1F01418C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5" y="526067"/>
            <a:ext cx="9850398" cy="58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44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40AFCE-FF1C-4EE2-A2EF-2E109462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04" y="803057"/>
            <a:ext cx="9330123" cy="55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24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603A42-2B49-4B2D-8060-CB615EA2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46" y="1573451"/>
            <a:ext cx="9607275" cy="32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17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D46344-79E8-429C-8E2D-8EEAD6F1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76" y="1823854"/>
            <a:ext cx="10337726" cy="32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48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4023E6-F595-4EC0-B84B-D649DB04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0" y="1223791"/>
            <a:ext cx="9870477" cy="399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47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FF483F-2343-4E1D-AF18-8B5338C6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9" y="1226107"/>
            <a:ext cx="9922273" cy="44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6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7B5C0B-9C8D-4BCE-90E0-98D2B287C69B}"/>
              </a:ext>
            </a:extLst>
          </p:cNvPr>
          <p:cNvSpPr/>
          <p:nvPr/>
        </p:nvSpPr>
        <p:spPr>
          <a:xfrm>
            <a:off x="0" y="428178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 INV_DOOM: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     long double wait=0;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dirty="0" err="1">
                <a:solidFill>
                  <a:prstClr val="black"/>
                </a:solidFill>
              </a:rPr>
              <a:t>cout</a:t>
            </a:r>
            <a:r>
              <a:rPr lang="en-US" sz="3200" dirty="0">
                <a:solidFill>
                  <a:prstClr val="black"/>
                </a:solidFill>
              </a:rPr>
              <a:t>&lt;&lt;"\n\t          INVALID INPUT..... Enter a Valid Input.... ";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     while (wait&lt;100000)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     {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	   wait+=0.01;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     }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dirty="0" err="1">
                <a:solidFill>
                  <a:prstClr val="black"/>
                </a:solidFill>
              </a:rPr>
              <a:t>goto</a:t>
            </a:r>
            <a:r>
              <a:rPr lang="en-US" sz="3200" dirty="0">
                <a:solidFill>
                  <a:prstClr val="black"/>
                </a:solidFill>
              </a:rPr>
              <a:t> START;</a:t>
            </a:r>
          </a:p>
          <a:p>
            <a:pPr lvl="0"/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en-US" sz="3200" dirty="0">
              <a:solidFill>
                <a:prstClr val="black"/>
              </a:solidFill>
            </a:endParaRPr>
          </a:p>
          <a:p>
            <a:pPr lvl="0"/>
            <a:r>
              <a:rPr lang="en-US" sz="3200" dirty="0" err="1">
                <a:solidFill>
                  <a:prstClr val="black"/>
                </a:solidFill>
              </a:rPr>
              <a:t>getch</a:t>
            </a:r>
            <a:r>
              <a:rPr lang="en-US" sz="3200" dirty="0">
                <a:solidFill>
                  <a:prstClr val="black"/>
                </a:solidFill>
              </a:rPr>
              <a:t>();</a:t>
            </a: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957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286D9F"/>
                </a:solidFill>
              </a:rPr>
              <a:t>CIRCULAR_QUEUES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Insertion and Deletion of elements into and from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1599782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2995</Words>
  <Application>Microsoft Office PowerPoint</Application>
  <PresentationFormat>Widescreen</PresentationFormat>
  <Paragraphs>1085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Trebuchet MS</vt:lpstr>
      <vt:lpstr>Wingdings 3</vt:lpstr>
      <vt:lpstr>Facet</vt:lpstr>
      <vt:lpstr>COMPUTER PRACTICAL FILE</vt:lpstr>
      <vt:lpstr>CAP’n CAPS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CIRCULAR_QUEUES</vt:lpstr>
      <vt:lpstr>PowerPoint Presentation</vt:lpstr>
      <vt:lpstr>PowerPoint Presentation</vt:lpstr>
      <vt:lpstr>PowerPoint Presentation</vt:lpstr>
      <vt:lpstr>PowerPoint Presentation</vt:lpstr>
      <vt:lpstr>STUDENT_RECORDS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Word_Count</vt:lpstr>
      <vt:lpstr>PowerPoint Presentation</vt:lpstr>
      <vt:lpstr>FLIGHT_RECORDS</vt:lpstr>
      <vt:lpstr>PowerPoint Presentation</vt:lpstr>
      <vt:lpstr>PowerPoint Presentation</vt:lpstr>
      <vt:lpstr>PowerPoint Presentation</vt:lpstr>
      <vt:lpstr>RAINS_OF_CASTAMERE</vt:lpstr>
      <vt:lpstr>PowerPoint Presentation</vt:lpstr>
      <vt:lpstr>GRADING_SYSTEM</vt:lpstr>
      <vt:lpstr>PowerPoint Presentation</vt:lpstr>
      <vt:lpstr>PowerPoint Presentation</vt:lpstr>
      <vt:lpstr>JUKE_BOX</vt:lpstr>
      <vt:lpstr>PowerPoint Presentation</vt:lpstr>
      <vt:lpstr>PowerPoint Presentation</vt:lpstr>
      <vt:lpstr>PowerPoint Presentation</vt:lpstr>
      <vt:lpstr>MARKS</vt:lpstr>
      <vt:lpstr>PowerPoint Presentation</vt:lpstr>
      <vt:lpstr>MERGER</vt:lpstr>
      <vt:lpstr>PowerPoint Presentation</vt:lpstr>
      <vt:lpstr>OPTIMUS_PRIME</vt:lpstr>
      <vt:lpstr>PowerPoint Presentation</vt:lpstr>
      <vt:lpstr>PowerPoint Presentation</vt:lpstr>
      <vt:lpstr>POINTY_NAMES</vt:lpstr>
      <vt:lpstr>PowerPoint Presentation</vt:lpstr>
      <vt:lpstr>PowerPoint Presentation</vt:lpstr>
      <vt:lpstr>POPPED_LINKS</vt:lpstr>
      <vt:lpstr>PowerPoint Presentation</vt:lpstr>
      <vt:lpstr>PowerPoint Presentation</vt:lpstr>
      <vt:lpstr>PUSHED_ARRAYS</vt:lpstr>
      <vt:lpstr>PowerPoint Presentation</vt:lpstr>
      <vt:lpstr>PUSHED_LINKS</vt:lpstr>
      <vt:lpstr>PowerPoint Presentation</vt:lpstr>
      <vt:lpstr>QUEUES(t)</vt:lpstr>
      <vt:lpstr>PowerPoint Presentation</vt:lpstr>
      <vt:lpstr>PowerPoint Presentation</vt:lpstr>
      <vt:lpstr>PowerPoint Presentation</vt:lpstr>
      <vt:lpstr>STRING_REVERSAL</vt:lpstr>
      <vt:lpstr>PowerPoint Presentation</vt:lpstr>
      <vt:lpstr>SEARCH_FOR_SUPREMACY</vt:lpstr>
      <vt:lpstr>PowerPoint Presentation</vt:lpstr>
      <vt:lpstr>PowerPoint Presentation</vt:lpstr>
      <vt:lpstr>SORT_FOR_SUPREMACY</vt:lpstr>
      <vt:lpstr>PowerPoint Presentation</vt:lpstr>
      <vt:lpstr>PowerPoint Presentation</vt:lpstr>
      <vt:lpstr>PowerPoint Presentation</vt:lpstr>
      <vt:lpstr>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PROJECT</dc:title>
  <dc:creator>Yana</dc:creator>
  <cp:lastModifiedBy>Linus Earls</cp:lastModifiedBy>
  <cp:revision>145</cp:revision>
  <dcterms:created xsi:type="dcterms:W3CDTF">2018-01-08T14:26:54Z</dcterms:created>
  <dcterms:modified xsi:type="dcterms:W3CDTF">2018-01-10T11:40:19Z</dcterms:modified>
</cp:coreProperties>
</file>