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5" r:id="rId2"/>
    <p:sldId id="346" r:id="rId3"/>
    <p:sldId id="347" r:id="rId4"/>
    <p:sldId id="257" r:id="rId5"/>
    <p:sldId id="348"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4" r:id="rId71"/>
    <p:sldId id="322" r:id="rId72"/>
    <p:sldId id="323"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COMPUTER PROJECT</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A FANTASY WORLD TEXT ADVENTURE </a:t>
            </a:r>
          </a:p>
        </p:txBody>
      </p:sp>
      <p:pic>
        <p:nvPicPr>
          <p:cNvPr id="4" name="Picture 3">
            <a:extLst>
              <a:ext uri="{FF2B5EF4-FFF2-40B4-BE49-F238E27FC236}">
                <a16:creationId xmlns:a16="http://schemas.microsoft.com/office/drawing/2014/main" id="{67E81136-3833-4188-9FBD-DDD58118881E}"/>
              </a:ext>
            </a:extLst>
          </p:cNvPr>
          <p:cNvPicPr/>
          <p:nvPr/>
        </p:nvPicPr>
        <p:blipFill>
          <a:blip r:embed="rId2">
            <a:extLst>
              <a:ext uri="{28A0092B-C50C-407E-A947-70E740481C1C}">
                <a14:useLocalDpi xmlns:a14="http://schemas.microsoft.com/office/drawing/2010/main" val="0"/>
              </a:ext>
            </a:extLst>
          </a:blip>
          <a:stretch>
            <a:fillRect/>
          </a:stretch>
        </p:blipFill>
        <p:spPr>
          <a:xfrm>
            <a:off x="5135151" y="298753"/>
            <a:ext cx="1921697" cy="2508414"/>
          </a:xfrm>
          <a:prstGeom prst="rect">
            <a:avLst/>
          </a:prstGeom>
        </p:spPr>
      </p:pic>
      <p:sp>
        <p:nvSpPr>
          <p:cNvPr id="5" name="Title 1">
            <a:extLst>
              <a:ext uri="{FF2B5EF4-FFF2-40B4-BE49-F238E27FC236}">
                <a16:creationId xmlns:a16="http://schemas.microsoft.com/office/drawing/2014/main" id="{1635AF5F-E9D1-45B9-BF2A-7A07E030CBFF}"/>
              </a:ext>
            </a:extLst>
          </p:cNvPr>
          <p:cNvSpPr txBox="1">
            <a:spLocks/>
          </p:cNvSpPr>
          <p:nvPr/>
        </p:nvSpPr>
        <p:spPr>
          <a:xfrm>
            <a:off x="1" y="5373666"/>
            <a:ext cx="3544865" cy="73903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SWAGAT S. BHUYAN</a:t>
            </a:r>
          </a:p>
        </p:txBody>
      </p:sp>
      <p:sp>
        <p:nvSpPr>
          <p:cNvPr id="6" name="Title 1">
            <a:extLst>
              <a:ext uri="{FF2B5EF4-FFF2-40B4-BE49-F238E27FC236}">
                <a16:creationId xmlns:a16="http://schemas.microsoft.com/office/drawing/2014/main" id="{023BA4E0-A04F-4702-ACE2-ADB4F41417DC}"/>
              </a:ext>
            </a:extLst>
          </p:cNvPr>
          <p:cNvSpPr txBox="1">
            <a:spLocks/>
          </p:cNvSpPr>
          <p:nvPr/>
        </p:nvSpPr>
        <p:spPr>
          <a:xfrm>
            <a:off x="0" y="6244629"/>
            <a:ext cx="1891430" cy="3695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CLASS: XII/A</a:t>
            </a:r>
          </a:p>
        </p:txBody>
      </p:sp>
      <p:sp>
        <p:nvSpPr>
          <p:cNvPr id="7" name="Title 1">
            <a:extLst>
              <a:ext uri="{FF2B5EF4-FFF2-40B4-BE49-F238E27FC236}">
                <a16:creationId xmlns:a16="http://schemas.microsoft.com/office/drawing/2014/main" id="{65DFDA95-20FF-40E1-A149-55921281932A}"/>
              </a:ext>
            </a:extLst>
          </p:cNvPr>
          <p:cNvSpPr txBox="1">
            <a:spLocks/>
          </p:cNvSpPr>
          <p:nvPr/>
        </p:nvSpPr>
        <p:spPr>
          <a:xfrm>
            <a:off x="2404997" y="6244628"/>
            <a:ext cx="1553227" cy="3695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Roll no.:32</a:t>
            </a:r>
          </a:p>
        </p:txBody>
      </p:sp>
    </p:spTree>
    <p:extLst>
      <p:ext uri="{BB962C8B-B14F-4D97-AF65-F5344CB8AC3E}">
        <p14:creationId xmlns:p14="http://schemas.microsoft.com/office/powerpoint/2010/main" val="11406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	void </a:t>
            </a:r>
            <a:r>
              <a:rPr lang="en-US" sz="1600" dirty="0" err="1"/>
              <a:t>Deactivate_Buna</a:t>
            </a:r>
            <a:r>
              <a:rPr lang="en-US" sz="1600" dirty="0"/>
              <a:t>()		{	Buna=0;		}</a:t>
            </a:r>
          </a:p>
          <a:p>
            <a:r>
              <a:rPr lang="en-US" sz="1600" dirty="0"/>
              <a:t>	void </a:t>
            </a:r>
            <a:r>
              <a:rPr lang="en-US" sz="1600" dirty="0" err="1"/>
              <a:t>Deactivate_Nathan</a:t>
            </a:r>
            <a:r>
              <a:rPr lang="en-US" sz="1600" dirty="0"/>
              <a:t>()	{	Nathan=0;	}</a:t>
            </a:r>
          </a:p>
          <a:p>
            <a:r>
              <a:rPr lang="en-US" sz="1600" dirty="0"/>
              <a:t>	void </a:t>
            </a:r>
            <a:r>
              <a:rPr lang="en-US" sz="1600" dirty="0" err="1"/>
              <a:t>Deactivate_Alexis</a:t>
            </a:r>
            <a:r>
              <a:rPr lang="en-US" sz="1600" dirty="0"/>
              <a:t>()	{	Alexis=0;	}</a:t>
            </a:r>
          </a:p>
          <a:p>
            <a:r>
              <a:rPr lang="en-US" sz="1600" dirty="0"/>
              <a:t>	void </a:t>
            </a:r>
            <a:r>
              <a:rPr lang="en-US" sz="1600" dirty="0" err="1"/>
              <a:t>Plus_Sylvia</a:t>
            </a:r>
            <a:r>
              <a:rPr lang="en-US" sz="1600" dirty="0"/>
              <a:t>()	{	Sylvia++;	}</a:t>
            </a:r>
          </a:p>
          <a:p>
            <a:r>
              <a:rPr lang="en-US" sz="1600" dirty="0"/>
              <a:t>	void </a:t>
            </a:r>
            <a:r>
              <a:rPr lang="en-US" sz="1600" dirty="0" err="1"/>
              <a:t>Plus_Buna</a:t>
            </a:r>
            <a:r>
              <a:rPr lang="en-US" sz="1600" dirty="0"/>
              <a:t>()	{	Buna++;		}</a:t>
            </a:r>
          </a:p>
          <a:p>
            <a:r>
              <a:rPr lang="en-US" sz="1600" dirty="0"/>
              <a:t>	void </a:t>
            </a:r>
            <a:r>
              <a:rPr lang="en-US" sz="1600" dirty="0" err="1"/>
              <a:t>Plus_Nathan</a:t>
            </a:r>
            <a:r>
              <a:rPr lang="en-US" sz="1600" dirty="0"/>
              <a:t>()	{	Nathan++;	}</a:t>
            </a:r>
          </a:p>
          <a:p>
            <a:r>
              <a:rPr lang="en-US" sz="1600" dirty="0"/>
              <a:t>	void </a:t>
            </a:r>
            <a:r>
              <a:rPr lang="en-US" sz="1600" dirty="0" err="1"/>
              <a:t>Plus_Alexis</a:t>
            </a:r>
            <a:r>
              <a:rPr lang="en-US" sz="1600" dirty="0"/>
              <a:t>()	{	Alexis++;	}</a:t>
            </a:r>
          </a:p>
          <a:p>
            <a:r>
              <a:rPr lang="en-US" sz="1600" dirty="0"/>
              <a:t>	void </a:t>
            </a:r>
            <a:r>
              <a:rPr lang="en-US" sz="1600" dirty="0" err="1"/>
              <a:t>Min_Sylvia</a:t>
            </a:r>
            <a:r>
              <a:rPr lang="en-US" sz="1600" dirty="0"/>
              <a:t>()	{	Sylvia--;	}</a:t>
            </a:r>
          </a:p>
          <a:p>
            <a:r>
              <a:rPr lang="en-US" sz="1600" dirty="0"/>
              <a:t>	void </a:t>
            </a:r>
            <a:r>
              <a:rPr lang="en-US" sz="1600" dirty="0" err="1"/>
              <a:t>Min_Buna</a:t>
            </a:r>
            <a:r>
              <a:rPr lang="en-US" sz="1600" dirty="0"/>
              <a:t>()		{	Buna--;		}</a:t>
            </a:r>
          </a:p>
          <a:p>
            <a:r>
              <a:rPr lang="en-US" sz="1600" dirty="0"/>
              <a:t>	void </a:t>
            </a:r>
            <a:r>
              <a:rPr lang="en-US" sz="1600" dirty="0" err="1"/>
              <a:t>Min_Nathan</a:t>
            </a:r>
            <a:r>
              <a:rPr lang="en-US" sz="1600" dirty="0"/>
              <a:t>()	{	Nathan--;	}</a:t>
            </a:r>
          </a:p>
          <a:p>
            <a:r>
              <a:rPr lang="en-US" sz="1600" dirty="0"/>
              <a:t>	void </a:t>
            </a:r>
            <a:r>
              <a:rPr lang="en-US" sz="1600" dirty="0" err="1"/>
              <a:t>Min_Alexis</a:t>
            </a:r>
            <a:r>
              <a:rPr lang="en-US" sz="1600" dirty="0"/>
              <a:t>()	{	Alexis--;	}</a:t>
            </a:r>
          </a:p>
          <a:p>
            <a:r>
              <a:rPr lang="en-US" sz="1600" dirty="0"/>
              <a:t>	</a:t>
            </a:r>
            <a:r>
              <a:rPr lang="en-US" sz="1600" dirty="0" err="1"/>
              <a:t>int</a:t>
            </a:r>
            <a:r>
              <a:rPr lang="en-US" sz="1600" dirty="0"/>
              <a:t> Silo()			{	return </a:t>
            </a:r>
            <a:r>
              <a:rPr lang="en-US" sz="1600" dirty="0" err="1"/>
              <a:t>sl</a:t>
            </a:r>
            <a:r>
              <a:rPr lang="en-US" sz="1600" dirty="0"/>
              <a:t>;	}</a:t>
            </a:r>
          </a:p>
          <a:p>
            <a:r>
              <a:rPr lang="en-US" sz="1600" dirty="0"/>
              <a:t>	void Show()</a:t>
            </a:r>
          </a:p>
          <a:p>
            <a:r>
              <a:rPr lang="en-US" sz="1600" dirty="0"/>
              <a:t>	{</a:t>
            </a:r>
          </a:p>
          <a:p>
            <a:r>
              <a:rPr lang="en-US" sz="1600" dirty="0"/>
              <a:t>		if      (level==1||level==2||level==3||level==5||level==9||level==10) </a:t>
            </a:r>
            <a:r>
              <a:rPr lang="en-US" sz="1600" dirty="0" err="1"/>
              <a:t>lvl</a:t>
            </a:r>
            <a:r>
              <a:rPr lang="en-US" sz="1600" dirty="0"/>
              <a:t>=1;</a:t>
            </a:r>
          </a:p>
          <a:p>
            <a:r>
              <a:rPr lang="en-US" sz="1600" dirty="0"/>
              <a:t>		else if (level==6||level==7||level==17||level==18||level==8||level==11||level==12||level==13) </a:t>
            </a:r>
            <a:r>
              <a:rPr lang="en-US" sz="1600" dirty="0" err="1"/>
              <a:t>lvl</a:t>
            </a:r>
            <a:r>
              <a:rPr lang="en-US" sz="1600" dirty="0"/>
              <a:t>=2;</a:t>
            </a:r>
          </a:p>
          <a:p>
            <a:r>
              <a:rPr lang="en-US" sz="1600" dirty="0"/>
              <a:t>		else if (level==14||level==15||level==16||level==21||level==19||level==20) </a:t>
            </a:r>
            <a:r>
              <a:rPr lang="en-US" sz="1600" dirty="0" err="1"/>
              <a:t>lvl</a:t>
            </a:r>
            <a:r>
              <a:rPr lang="en-US" sz="1600" dirty="0"/>
              <a:t>=3;</a:t>
            </a:r>
          </a:p>
          <a:p>
            <a:r>
              <a:rPr lang="en-US" sz="1600" dirty="0"/>
              <a:t>		</a:t>
            </a:r>
            <a:r>
              <a:rPr lang="en-US" sz="1600" dirty="0" err="1"/>
              <a:t>cout</a:t>
            </a:r>
            <a:r>
              <a:rPr lang="en-US" sz="1600" dirty="0"/>
              <a:t>&lt;&lt;'\n'&lt;&lt;</a:t>
            </a:r>
            <a:r>
              <a:rPr lang="en-US" sz="1600" dirty="0" err="1"/>
              <a:t>sl</a:t>
            </a:r>
            <a:r>
              <a:rPr lang="en-US" sz="1600" dirty="0"/>
              <a:t>&lt;&lt;'.'&lt;&lt;name&lt;&lt;"\</a:t>
            </a:r>
            <a:r>
              <a:rPr lang="en-US" sz="1600" dirty="0" err="1"/>
              <a:t>nSCORE</a:t>
            </a:r>
            <a:r>
              <a:rPr lang="en-US" sz="1600" dirty="0"/>
              <a:t>: "&lt;&lt;score&lt;&lt;"\</a:t>
            </a:r>
            <a:r>
              <a:rPr lang="en-US" sz="1600" dirty="0" err="1"/>
              <a:t>tLEVEL</a:t>
            </a:r>
            <a:r>
              <a:rPr lang="en-US" sz="1600" dirty="0"/>
              <a:t>: "&lt;&lt;</a:t>
            </a:r>
            <a:r>
              <a:rPr lang="en-US" sz="1600" dirty="0" err="1"/>
              <a:t>lvl</a:t>
            </a:r>
            <a:r>
              <a:rPr lang="en-US" sz="1600" dirty="0"/>
              <a:t>&lt;&lt;"\n";</a:t>
            </a:r>
          </a:p>
          <a:p>
            <a:r>
              <a:rPr lang="en-US" sz="1600" dirty="0"/>
              <a:t>		</a:t>
            </a:r>
            <a:r>
              <a:rPr lang="en-US" sz="1600" dirty="0" err="1"/>
              <a:t>cout</a:t>
            </a:r>
            <a:r>
              <a:rPr lang="en-US" sz="1600" dirty="0"/>
              <a:t>&lt;&lt;"Sylvia: "&lt;&lt;Sylvia&lt;&lt;"\</a:t>
            </a:r>
            <a:r>
              <a:rPr lang="en-US" sz="1600" dirty="0" err="1"/>
              <a:t>tBuna</a:t>
            </a:r>
            <a:r>
              <a:rPr lang="en-US" sz="1600" dirty="0"/>
              <a:t>: "&lt;&lt;Buna&lt;&lt;"\</a:t>
            </a:r>
            <a:r>
              <a:rPr lang="en-US" sz="1600" dirty="0" err="1"/>
              <a:t>nNathan</a:t>
            </a:r>
            <a:r>
              <a:rPr lang="en-US" sz="1600" dirty="0"/>
              <a:t>: "&lt;&lt;Nathan&lt;&lt;"\</a:t>
            </a:r>
            <a:r>
              <a:rPr lang="en-US" sz="1600" dirty="0" err="1"/>
              <a:t>tAlexis</a:t>
            </a:r>
            <a:r>
              <a:rPr lang="en-US" sz="1600" dirty="0"/>
              <a:t>: "&lt;&lt;Alexis;</a:t>
            </a:r>
          </a:p>
          <a:p>
            <a:r>
              <a:rPr lang="en-US" sz="1600" dirty="0"/>
              <a:t>		</a:t>
            </a:r>
            <a:r>
              <a:rPr lang="en-US" sz="1600" dirty="0" err="1"/>
              <a:t>getch</a:t>
            </a:r>
            <a:r>
              <a:rPr lang="en-US" sz="1600" dirty="0"/>
              <a:t>();</a:t>
            </a:r>
          </a:p>
          <a:p>
            <a:r>
              <a:rPr lang="en-US" sz="1600" dirty="0"/>
              <a:t>	}</a:t>
            </a:r>
          </a:p>
          <a:p>
            <a:r>
              <a:rPr lang="en-US" sz="1600" dirty="0"/>
              <a:t>} GM;</a:t>
            </a:r>
          </a:p>
          <a:p>
            <a:endParaRPr lang="en-US" sz="1600" dirty="0"/>
          </a:p>
          <a:p>
            <a:r>
              <a:rPr lang="en-US" sz="1600" dirty="0"/>
              <a:t>//  *********************************************************************************************************************************************************</a:t>
            </a:r>
          </a:p>
        </p:txBody>
      </p:sp>
    </p:spTree>
    <p:extLst>
      <p:ext uri="{BB962C8B-B14F-4D97-AF65-F5344CB8AC3E}">
        <p14:creationId xmlns:p14="http://schemas.microsoft.com/office/powerpoint/2010/main" val="22844984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Dodge traps, Shoot Frost_Balls and finally, save the damsel in distress in this ‘wasd’ based Graphic game.</a:t>
            </a:r>
          </a:p>
        </p:txBody>
      </p:sp>
      <p:pic>
        <p:nvPicPr>
          <p:cNvPr id="3" name="Picture 2">
            <a:extLst>
              <a:ext uri="{FF2B5EF4-FFF2-40B4-BE49-F238E27FC236}">
                <a16:creationId xmlns:a16="http://schemas.microsoft.com/office/drawing/2014/main" id="{1B4516F7-480B-4FD4-8D83-623E316D78E2}"/>
              </a:ext>
            </a:extLst>
          </p:cNvPr>
          <p:cNvPicPr>
            <a:picLocks noChangeAspect="1"/>
          </p:cNvPicPr>
          <p:nvPr/>
        </p:nvPicPr>
        <p:blipFill>
          <a:blip r:embed="rId2"/>
          <a:stretch>
            <a:fillRect/>
          </a:stretch>
        </p:blipFill>
        <p:spPr>
          <a:xfrm>
            <a:off x="1897693" y="89357"/>
            <a:ext cx="8396614" cy="4720790"/>
          </a:xfrm>
          <a:prstGeom prst="rect">
            <a:avLst/>
          </a:prstGeom>
        </p:spPr>
      </p:pic>
    </p:spTree>
    <p:extLst>
      <p:ext uri="{BB962C8B-B14F-4D97-AF65-F5344CB8AC3E}">
        <p14:creationId xmlns:p14="http://schemas.microsoft.com/office/powerpoint/2010/main" val="41912200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Couldn’t pass the Quiz? Don’t worry, Sylvia, your first NPC in this storyline will guide you through the vines as you climb up the coastal walls. </a:t>
            </a:r>
          </a:p>
        </p:txBody>
      </p:sp>
      <p:pic>
        <p:nvPicPr>
          <p:cNvPr id="4" name="Picture 3">
            <a:extLst>
              <a:ext uri="{FF2B5EF4-FFF2-40B4-BE49-F238E27FC236}">
                <a16:creationId xmlns:a16="http://schemas.microsoft.com/office/drawing/2014/main" id="{3794E1C7-C577-4794-8A7A-D90FC89AB76D}"/>
              </a:ext>
            </a:extLst>
          </p:cNvPr>
          <p:cNvPicPr>
            <a:picLocks noChangeAspect="1"/>
          </p:cNvPicPr>
          <p:nvPr/>
        </p:nvPicPr>
        <p:blipFill>
          <a:blip r:embed="rId2"/>
          <a:stretch>
            <a:fillRect/>
          </a:stretch>
        </p:blipFill>
        <p:spPr>
          <a:xfrm>
            <a:off x="1786043" y="214616"/>
            <a:ext cx="8151272" cy="4582853"/>
          </a:xfrm>
          <a:prstGeom prst="rect">
            <a:avLst/>
          </a:prstGeom>
        </p:spPr>
      </p:pic>
    </p:spTree>
    <p:extLst>
      <p:ext uri="{BB962C8B-B14F-4D97-AF65-F5344CB8AC3E}">
        <p14:creationId xmlns:p14="http://schemas.microsoft.com/office/powerpoint/2010/main" val="12160895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549030"/>
            <a:ext cx="10847540" cy="1219613"/>
          </a:xfrm>
        </p:spPr>
        <p:txBody>
          <a:bodyPr>
            <a:normAutofit/>
          </a:bodyPr>
          <a:lstStyle/>
          <a:p>
            <a:r>
              <a:rPr lang="en-US" sz="2800" dirty="0">
                <a:solidFill>
                  <a:schemeClr val="tx1"/>
                </a:solidFill>
              </a:rPr>
              <a:t>Talk with NPCs and earn points that increase your score.</a:t>
            </a:r>
          </a:p>
        </p:txBody>
      </p:sp>
      <p:pic>
        <p:nvPicPr>
          <p:cNvPr id="3" name="Picture 2">
            <a:extLst>
              <a:ext uri="{FF2B5EF4-FFF2-40B4-BE49-F238E27FC236}">
                <a16:creationId xmlns:a16="http://schemas.microsoft.com/office/drawing/2014/main" id="{A463E57F-04CE-40C3-B8A3-BB7CD0038C11}"/>
              </a:ext>
            </a:extLst>
          </p:cNvPr>
          <p:cNvPicPr>
            <a:picLocks noChangeAspect="1"/>
          </p:cNvPicPr>
          <p:nvPr/>
        </p:nvPicPr>
        <p:blipFill>
          <a:blip r:embed="rId2"/>
          <a:stretch>
            <a:fillRect/>
          </a:stretch>
        </p:blipFill>
        <p:spPr>
          <a:xfrm>
            <a:off x="1528175" y="89357"/>
            <a:ext cx="9135649" cy="5136295"/>
          </a:xfrm>
          <a:prstGeom prst="rect">
            <a:avLst/>
          </a:prstGeom>
        </p:spPr>
      </p:pic>
    </p:spTree>
    <p:extLst>
      <p:ext uri="{BB962C8B-B14F-4D97-AF65-F5344CB8AC3E}">
        <p14:creationId xmlns:p14="http://schemas.microsoft.com/office/powerpoint/2010/main" val="27859525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549030"/>
            <a:ext cx="10847540" cy="1219613"/>
          </a:xfrm>
        </p:spPr>
        <p:txBody>
          <a:bodyPr>
            <a:normAutofit/>
          </a:bodyPr>
          <a:lstStyle/>
          <a:p>
            <a:r>
              <a:rPr lang="en-US" sz="2800" dirty="0">
                <a:solidFill>
                  <a:schemeClr val="tx1"/>
                </a:solidFill>
              </a:rPr>
              <a:t>Make your way to the finish line. But its not that easy.</a:t>
            </a:r>
          </a:p>
          <a:p>
            <a:r>
              <a:rPr lang="en-US" sz="2800" dirty="0">
                <a:solidFill>
                  <a:schemeClr val="tx1"/>
                </a:solidFill>
              </a:rPr>
              <a:t>You’ve got traps, ambushes and Red_Wolves following you!</a:t>
            </a:r>
          </a:p>
        </p:txBody>
      </p:sp>
      <p:pic>
        <p:nvPicPr>
          <p:cNvPr id="4" name="Picture 3">
            <a:extLst>
              <a:ext uri="{FF2B5EF4-FFF2-40B4-BE49-F238E27FC236}">
                <a16:creationId xmlns:a16="http://schemas.microsoft.com/office/drawing/2014/main" id="{C7FC92DB-52E3-489A-96B3-3435B2B3098D}"/>
              </a:ext>
            </a:extLst>
          </p:cNvPr>
          <p:cNvPicPr>
            <a:picLocks noChangeAspect="1"/>
          </p:cNvPicPr>
          <p:nvPr/>
        </p:nvPicPr>
        <p:blipFill>
          <a:blip r:embed="rId2"/>
          <a:stretch>
            <a:fillRect/>
          </a:stretch>
        </p:blipFill>
        <p:spPr>
          <a:xfrm>
            <a:off x="1553228" y="252195"/>
            <a:ext cx="8622082" cy="4847554"/>
          </a:xfrm>
          <a:prstGeom prst="rect">
            <a:avLst/>
          </a:prstGeom>
        </p:spPr>
      </p:pic>
    </p:spTree>
    <p:extLst>
      <p:ext uri="{BB962C8B-B14F-4D97-AF65-F5344CB8AC3E}">
        <p14:creationId xmlns:p14="http://schemas.microsoft.com/office/powerpoint/2010/main" val="31115454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423770"/>
            <a:ext cx="10847540" cy="1344873"/>
          </a:xfrm>
        </p:spPr>
        <p:txBody>
          <a:bodyPr>
            <a:normAutofit fontScale="92500"/>
          </a:bodyPr>
          <a:lstStyle/>
          <a:p>
            <a:r>
              <a:rPr lang="en-US" sz="2800" dirty="0">
                <a:solidFill>
                  <a:schemeClr val="tx1"/>
                </a:solidFill>
              </a:rPr>
              <a:t>This project is a work of this team of students from DPS, Duliajan.</a:t>
            </a:r>
          </a:p>
          <a:p>
            <a:r>
              <a:rPr lang="en-US" sz="2800" dirty="0">
                <a:solidFill>
                  <a:schemeClr val="tx1"/>
                </a:solidFill>
              </a:rPr>
              <a:t>Hope you liked the project.</a:t>
            </a:r>
          </a:p>
        </p:txBody>
      </p:sp>
      <p:pic>
        <p:nvPicPr>
          <p:cNvPr id="3" name="Picture 2">
            <a:extLst>
              <a:ext uri="{FF2B5EF4-FFF2-40B4-BE49-F238E27FC236}">
                <a16:creationId xmlns:a16="http://schemas.microsoft.com/office/drawing/2014/main" id="{1FEB056E-00BD-4CB5-ADCE-AF7D33B6195A}"/>
              </a:ext>
            </a:extLst>
          </p:cNvPr>
          <p:cNvPicPr>
            <a:picLocks noChangeAspect="1"/>
          </p:cNvPicPr>
          <p:nvPr/>
        </p:nvPicPr>
        <p:blipFill>
          <a:blip r:embed="rId2"/>
          <a:stretch>
            <a:fillRect/>
          </a:stretch>
        </p:blipFill>
        <p:spPr>
          <a:xfrm>
            <a:off x="1296444" y="247524"/>
            <a:ext cx="9599112" cy="4694148"/>
          </a:xfrm>
          <a:prstGeom prst="rect">
            <a:avLst/>
          </a:prstGeom>
        </p:spPr>
      </p:pic>
    </p:spTree>
    <p:extLst>
      <p:ext uri="{BB962C8B-B14F-4D97-AF65-F5344CB8AC3E}">
        <p14:creationId xmlns:p14="http://schemas.microsoft.com/office/powerpoint/2010/main" val="3182418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1250397"/>
            <a:ext cx="7766936" cy="1096900"/>
          </a:xfrm>
        </p:spPr>
        <p:txBody>
          <a:bodyPr/>
          <a:lstStyle/>
          <a:p>
            <a:r>
              <a:rPr lang="en-US" dirty="0">
                <a:solidFill>
                  <a:srgbClr val="286D9F"/>
                </a:solidFill>
              </a:rPr>
              <a:t>BIBLIOGRAPHY</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a:xfrm>
            <a:off x="1507067" y="2347297"/>
            <a:ext cx="7766936" cy="2650588"/>
          </a:xfrm>
        </p:spPr>
        <p:txBody>
          <a:bodyPr>
            <a:normAutofit/>
          </a:bodyPr>
          <a:lstStyle/>
          <a:p>
            <a:r>
              <a:rPr lang="en-US" sz="3200" dirty="0">
                <a:solidFill>
                  <a:schemeClr val="tx1"/>
                </a:solidFill>
              </a:rPr>
              <a:t>Google</a:t>
            </a:r>
          </a:p>
          <a:p>
            <a:r>
              <a:rPr lang="en-US" sz="3200" dirty="0">
                <a:solidFill>
                  <a:schemeClr val="tx1"/>
                </a:solidFill>
              </a:rPr>
              <a:t>Gmail</a:t>
            </a:r>
          </a:p>
          <a:p>
            <a:r>
              <a:rPr lang="en-US" sz="3200" dirty="0" err="1">
                <a:solidFill>
                  <a:schemeClr val="tx1"/>
                </a:solidFill>
              </a:rPr>
              <a:t>Youtube</a:t>
            </a:r>
            <a:endParaRPr lang="en-US" sz="3200" dirty="0">
              <a:solidFill>
                <a:schemeClr val="tx1"/>
              </a:solidFill>
            </a:endParaRPr>
          </a:p>
          <a:p>
            <a:r>
              <a:rPr lang="en-US" sz="3200" dirty="0">
                <a:solidFill>
                  <a:schemeClr val="tx1"/>
                </a:solidFill>
              </a:rPr>
              <a:t>NCERT C++ book – Sumita Arora</a:t>
            </a:r>
          </a:p>
        </p:txBody>
      </p:sp>
    </p:spTree>
    <p:extLst>
      <p:ext uri="{BB962C8B-B14F-4D97-AF65-F5344CB8AC3E}">
        <p14:creationId xmlns:p14="http://schemas.microsoft.com/office/powerpoint/2010/main" val="45483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0416"/>
            <a:ext cx="12192000" cy="6555641"/>
          </a:xfrm>
          <a:prstGeom prst="rect">
            <a:avLst/>
          </a:prstGeom>
          <a:noFill/>
        </p:spPr>
        <p:txBody>
          <a:bodyPr wrap="square">
            <a:spAutoFit/>
          </a:bodyPr>
          <a:lstStyle/>
          <a:p>
            <a:r>
              <a:rPr lang="en-US" sz="1200" dirty="0"/>
              <a:t>//  *******************************************************************DATABASE_UPDATE***************************************************************************</a:t>
            </a:r>
          </a:p>
          <a:p>
            <a:r>
              <a:rPr lang="en-US" sz="1200" dirty="0"/>
              <a:t>void Update()</a:t>
            </a:r>
          </a:p>
          <a:p>
            <a:r>
              <a:rPr lang="en-US" sz="1200" dirty="0"/>
              <a:t>{</a:t>
            </a:r>
          </a:p>
          <a:p>
            <a:r>
              <a:rPr lang="en-US" sz="1200" dirty="0"/>
              <a:t>	</a:t>
            </a:r>
            <a:r>
              <a:rPr lang="en-US" sz="1200" dirty="0" err="1"/>
              <a:t>int</a:t>
            </a:r>
            <a:r>
              <a:rPr lang="en-US" sz="1200" dirty="0"/>
              <a:t> iii=1; </a:t>
            </a:r>
            <a:r>
              <a:rPr lang="en-US" sz="1200" dirty="0" err="1"/>
              <a:t>ReadSaveFiles.open</a:t>
            </a:r>
            <a:r>
              <a:rPr lang="en-US" sz="1200" dirty="0"/>
              <a:t>("SAVDAT", </a:t>
            </a:r>
            <a:r>
              <a:rPr lang="en-US" sz="1200" dirty="0" err="1"/>
              <a:t>ios</a:t>
            </a:r>
            <a:r>
              <a:rPr lang="en-US" sz="1200" dirty="0"/>
              <a:t>::in | </a:t>
            </a:r>
            <a:r>
              <a:rPr lang="en-US" sz="1200" dirty="0" err="1"/>
              <a:t>ios</a:t>
            </a:r>
            <a:r>
              <a:rPr lang="en-US" sz="1200" dirty="0"/>
              <a:t>::binary); </a:t>
            </a:r>
            <a:r>
              <a:rPr lang="en-US" sz="1200" dirty="0" err="1"/>
              <a:t>SaveFiles.open</a:t>
            </a:r>
            <a:r>
              <a:rPr lang="en-US" sz="1200" dirty="0"/>
              <a:t>("SAVDAT", </a:t>
            </a:r>
            <a:r>
              <a:rPr lang="en-US" sz="1200" dirty="0" err="1"/>
              <a:t>ios</a:t>
            </a:r>
            <a:r>
              <a:rPr lang="en-US" sz="1200" dirty="0"/>
              <a:t>::ate | </a:t>
            </a:r>
            <a:r>
              <a:rPr lang="en-US" sz="1200" dirty="0" err="1"/>
              <a:t>ios</a:t>
            </a:r>
            <a:r>
              <a:rPr lang="en-US" sz="1200" dirty="0"/>
              <a:t>::binary); char *nm=</a:t>
            </a:r>
            <a:r>
              <a:rPr lang="en-US" sz="1200" dirty="0" err="1"/>
              <a:t>GM.Show_Name</a:t>
            </a:r>
            <a:r>
              <a:rPr lang="en-US" sz="1200" dirty="0"/>
              <a:t>();</a:t>
            </a:r>
          </a:p>
          <a:p>
            <a:r>
              <a:rPr lang="en-US" sz="1200" dirty="0"/>
              <a:t>	GAME_DATA _GM;</a:t>
            </a:r>
          </a:p>
          <a:p>
            <a:r>
              <a:rPr lang="en-US" sz="1200" dirty="0"/>
              <a:t>		</a:t>
            </a:r>
            <a:r>
              <a:rPr lang="en-US" sz="1200" dirty="0" err="1"/>
              <a:t>ReadSaveFiles.seekg</a:t>
            </a:r>
            <a:r>
              <a:rPr lang="en-US" sz="1200" dirty="0"/>
              <a:t>(0);</a:t>
            </a:r>
          </a:p>
          <a:p>
            <a:r>
              <a:rPr lang="en-US" sz="1200" dirty="0"/>
              <a:t>		while(!</a:t>
            </a:r>
            <a:r>
              <a:rPr lang="en-US" sz="1200" dirty="0" err="1"/>
              <a:t>ReadSaveFiles.eof</a:t>
            </a:r>
            <a:r>
              <a:rPr lang="en-US" sz="1200" dirty="0"/>
              <a:t>())</a:t>
            </a:r>
          </a:p>
          <a:p>
            <a:r>
              <a:rPr lang="en-US" sz="1200" dirty="0"/>
              <a:t>		{</a:t>
            </a:r>
          </a:p>
          <a:p>
            <a:r>
              <a:rPr lang="en-US" sz="1200" dirty="0"/>
              <a:t>			</a:t>
            </a:r>
            <a:r>
              <a:rPr lang="en-US" sz="1200" dirty="0" err="1"/>
              <a:t>int</a:t>
            </a:r>
            <a:r>
              <a:rPr lang="en-US" sz="1200" dirty="0"/>
              <a:t> location=</a:t>
            </a:r>
            <a:r>
              <a:rPr lang="en-US" sz="1200" dirty="0" err="1"/>
              <a:t>ReadSaveFiles.tellg</a:t>
            </a:r>
            <a:r>
              <a:rPr lang="en-US" sz="1200" dirty="0"/>
              <a:t>(); </a:t>
            </a:r>
            <a:r>
              <a:rPr lang="en-US" sz="1200" dirty="0" err="1"/>
              <a:t>ReadSaveFiles.read</a:t>
            </a:r>
            <a:r>
              <a:rPr lang="en-US" sz="1200" dirty="0"/>
              <a:t>((char*)&amp;_GM, </a:t>
            </a:r>
            <a:r>
              <a:rPr lang="en-US" sz="1200" dirty="0" err="1"/>
              <a:t>sizeof</a:t>
            </a:r>
            <a:r>
              <a:rPr lang="en-US" sz="1200" dirty="0"/>
              <a:t>(_GM));</a:t>
            </a:r>
          </a:p>
          <a:p>
            <a:r>
              <a:rPr lang="en-US" sz="1200" dirty="0"/>
              <a:t>			if (</a:t>
            </a:r>
            <a:r>
              <a:rPr lang="en-US" sz="1200" dirty="0" err="1"/>
              <a:t>strcmpi</a:t>
            </a:r>
            <a:r>
              <a:rPr lang="en-US" sz="1200" dirty="0"/>
              <a:t>(_</a:t>
            </a:r>
            <a:r>
              <a:rPr lang="en-US" sz="1200" dirty="0" err="1"/>
              <a:t>GM.Show_Name</a:t>
            </a:r>
            <a:r>
              <a:rPr lang="en-US" sz="1200" dirty="0"/>
              <a:t>(),nm)==0) { </a:t>
            </a:r>
            <a:r>
              <a:rPr lang="en-US" sz="1200" dirty="0" err="1"/>
              <a:t>SaveFiles.seekp</a:t>
            </a:r>
            <a:r>
              <a:rPr lang="en-US" sz="1200" dirty="0"/>
              <a:t>(location); </a:t>
            </a:r>
            <a:r>
              <a:rPr lang="en-US" sz="1200" dirty="0" err="1"/>
              <a:t>SaveFiles.write</a:t>
            </a:r>
            <a:r>
              <a:rPr lang="en-US" sz="1200" dirty="0"/>
              <a:t>((char*)&amp;GM, </a:t>
            </a:r>
            <a:r>
              <a:rPr lang="en-US" sz="1200" dirty="0" err="1"/>
              <a:t>sizeof</a:t>
            </a:r>
            <a:r>
              <a:rPr lang="en-US" sz="1200" dirty="0"/>
              <a:t>(GM)); break; }</a:t>
            </a:r>
          </a:p>
          <a:p>
            <a:r>
              <a:rPr lang="en-US" sz="1200" dirty="0"/>
              <a:t>		}</a:t>
            </a:r>
          </a:p>
          <a:p>
            <a:r>
              <a:rPr lang="en-US" sz="1200" dirty="0"/>
              <a:t>		</a:t>
            </a:r>
            <a:r>
              <a:rPr lang="en-US" sz="1200" dirty="0" err="1"/>
              <a:t>ReadSaveFiles.close</a:t>
            </a:r>
            <a:r>
              <a:rPr lang="en-US" sz="1200" dirty="0"/>
              <a:t>(); </a:t>
            </a:r>
            <a:r>
              <a:rPr lang="en-US" sz="1200" dirty="0" err="1"/>
              <a:t>SaveFiles.close</a:t>
            </a:r>
            <a:r>
              <a:rPr lang="en-US" sz="1200" dirty="0"/>
              <a:t>();</a:t>
            </a:r>
          </a:p>
          <a:p>
            <a:r>
              <a:rPr lang="en-US" sz="1200" dirty="0"/>
              <a:t>}</a:t>
            </a:r>
          </a:p>
          <a:p>
            <a:endParaRPr lang="en-US" sz="1200" dirty="0"/>
          </a:p>
          <a:p>
            <a:r>
              <a:rPr lang="en-US" sz="1200" dirty="0"/>
              <a:t>//  ****************************************************************************************************************************************************************</a:t>
            </a:r>
          </a:p>
          <a:p>
            <a:endParaRPr lang="en-US" sz="1200" dirty="0"/>
          </a:p>
          <a:p>
            <a:r>
              <a:rPr lang="en-US" sz="1200" dirty="0"/>
              <a:t>//  *************************************************************************BLINKING_TEXT_EFFECT*******************************************************************</a:t>
            </a:r>
          </a:p>
          <a:p>
            <a:endParaRPr lang="en-US" sz="1200" dirty="0"/>
          </a:p>
          <a:p>
            <a:r>
              <a:rPr lang="en-US" sz="1200" dirty="0"/>
              <a:t>void Delayer(char *</a:t>
            </a:r>
            <a:r>
              <a:rPr lang="en-US" sz="1200" dirty="0" err="1"/>
              <a:t>str</a:t>
            </a:r>
            <a:r>
              <a:rPr lang="en-US" sz="1200" dirty="0"/>
              <a:t>)</a:t>
            </a:r>
          </a:p>
          <a:p>
            <a:r>
              <a:rPr lang="en-US" sz="1200" dirty="0"/>
              <a:t>{</a:t>
            </a:r>
          </a:p>
          <a:p>
            <a:r>
              <a:rPr lang="en-US" sz="1200" dirty="0"/>
              <a:t>	</a:t>
            </a:r>
            <a:r>
              <a:rPr lang="en-US" sz="1200" dirty="0" err="1"/>
              <a:t>int</a:t>
            </a:r>
            <a:r>
              <a:rPr lang="en-US" sz="1200" dirty="0"/>
              <a:t> </a:t>
            </a:r>
            <a:r>
              <a:rPr lang="en-US" sz="1200" dirty="0" err="1"/>
              <a:t>ctrd</a:t>
            </a:r>
            <a:r>
              <a:rPr lang="en-US" sz="1200" dirty="0"/>
              <a:t>=0; </a:t>
            </a:r>
            <a:r>
              <a:rPr lang="en-US" sz="1200" dirty="0" err="1"/>
              <a:t>int</a:t>
            </a:r>
            <a:r>
              <a:rPr lang="en-US" sz="1200" dirty="0"/>
              <a:t> </a:t>
            </a:r>
            <a:r>
              <a:rPr lang="en-US" sz="1200" dirty="0" err="1"/>
              <a:t>len</a:t>
            </a:r>
            <a:r>
              <a:rPr lang="en-US" sz="1200" dirty="0"/>
              <a:t>=</a:t>
            </a:r>
            <a:r>
              <a:rPr lang="en-US" sz="1200" dirty="0" err="1"/>
              <a:t>strlen</a:t>
            </a:r>
            <a:r>
              <a:rPr lang="en-US" sz="1200" dirty="0"/>
              <a:t>(</a:t>
            </a:r>
            <a:r>
              <a:rPr lang="en-US" sz="1200" dirty="0" err="1"/>
              <a:t>str</a:t>
            </a:r>
            <a:r>
              <a:rPr lang="en-US" sz="1200" dirty="0"/>
              <a:t>); for (d=0; d&lt;</a:t>
            </a:r>
            <a:r>
              <a:rPr lang="en-US" sz="1200" dirty="0" err="1"/>
              <a:t>len</a:t>
            </a:r>
            <a:r>
              <a:rPr lang="en-US" sz="1200" dirty="0"/>
              <a:t>; d++)</a:t>
            </a:r>
          </a:p>
          <a:p>
            <a:r>
              <a:rPr lang="en-US" sz="1200" dirty="0"/>
              <a:t>	{</a:t>
            </a:r>
          </a:p>
          <a:p>
            <a:r>
              <a:rPr lang="en-US" sz="1200" dirty="0"/>
              <a:t>		</a:t>
            </a:r>
            <a:r>
              <a:rPr lang="en-US" sz="1200" dirty="0" err="1"/>
              <a:t>textcolor</a:t>
            </a:r>
            <a:r>
              <a:rPr lang="en-US" sz="1200" dirty="0"/>
              <a:t>(WHITE); </a:t>
            </a:r>
            <a:r>
              <a:rPr lang="en-US" sz="1200" dirty="0" err="1"/>
              <a:t>printf</a:t>
            </a:r>
            <a:r>
              <a:rPr lang="en-US" sz="1200" dirty="0"/>
              <a:t>("%c",</a:t>
            </a:r>
            <a:r>
              <a:rPr lang="en-US" sz="1200" dirty="0" err="1"/>
              <a:t>str</a:t>
            </a:r>
            <a:r>
              <a:rPr lang="en-US" sz="1200" dirty="0"/>
              <a:t>[d]);</a:t>
            </a:r>
          </a:p>
          <a:p>
            <a:r>
              <a:rPr lang="en-US" sz="1200" dirty="0"/>
              <a:t>		if (ctrd%12==0)      { sound(600); delay(16); </a:t>
            </a:r>
            <a:r>
              <a:rPr lang="en-US" sz="1200" dirty="0" err="1"/>
              <a:t>nosound</a:t>
            </a:r>
            <a:r>
              <a:rPr lang="en-US" sz="1200" dirty="0"/>
              <a:t>(); }</a:t>
            </a:r>
          </a:p>
          <a:p>
            <a:r>
              <a:rPr lang="en-US" sz="1200" dirty="0"/>
              <a:t>		else if (ctrd%12==1) delay(16); else if (ctrd%12==2) delay(16);</a:t>
            </a:r>
          </a:p>
          <a:p>
            <a:r>
              <a:rPr lang="en-US" sz="1200" dirty="0"/>
              <a:t>		else if (ctrd%12==3) { sound(400); delay(16); </a:t>
            </a:r>
            <a:r>
              <a:rPr lang="en-US" sz="1200" dirty="0" err="1"/>
              <a:t>nosound</a:t>
            </a:r>
            <a:r>
              <a:rPr lang="en-US" sz="1200" dirty="0"/>
              <a:t>(); }</a:t>
            </a:r>
          </a:p>
          <a:p>
            <a:r>
              <a:rPr lang="en-US" sz="1200" dirty="0"/>
              <a:t>		else if (ctrd%12==4) delay(16); else if (ctrd%12==5) delay(16);</a:t>
            </a:r>
          </a:p>
          <a:p>
            <a:r>
              <a:rPr lang="en-US" sz="1200" dirty="0"/>
              <a:t>		else if (ctrd%12==6) { sound(200); delay(16); </a:t>
            </a:r>
            <a:r>
              <a:rPr lang="en-US" sz="1200" dirty="0" err="1"/>
              <a:t>nosound</a:t>
            </a:r>
            <a:r>
              <a:rPr lang="en-US" sz="1200" dirty="0"/>
              <a:t>(); }</a:t>
            </a:r>
          </a:p>
          <a:p>
            <a:r>
              <a:rPr lang="en-US" sz="1200" dirty="0"/>
              <a:t>		else if (ctrd%12==7) delay(16); else if (ctrd%12==8) delay(16);</a:t>
            </a:r>
          </a:p>
          <a:p>
            <a:r>
              <a:rPr lang="en-US" sz="1200" dirty="0"/>
              <a:t>		else if (ctrd%12==9) { sound(400); delay(16); </a:t>
            </a:r>
            <a:r>
              <a:rPr lang="en-US" sz="1200" dirty="0" err="1"/>
              <a:t>nosound</a:t>
            </a:r>
            <a:r>
              <a:rPr lang="en-US" sz="1200" dirty="0"/>
              <a:t>(); }</a:t>
            </a:r>
          </a:p>
          <a:p>
            <a:r>
              <a:rPr lang="en-US" sz="1200" dirty="0"/>
              <a:t>		else if (ctrd%12==10) delay(16); else if (ctrd%12==11) delay(16);</a:t>
            </a:r>
          </a:p>
          <a:p>
            <a:r>
              <a:rPr lang="en-US" sz="1200" dirty="0"/>
              <a:t>		</a:t>
            </a:r>
            <a:r>
              <a:rPr lang="en-US" sz="1200" dirty="0" err="1"/>
              <a:t>ctrd</a:t>
            </a:r>
            <a:r>
              <a:rPr lang="en-US" sz="1200" dirty="0"/>
              <a:t>++;</a:t>
            </a:r>
          </a:p>
          <a:p>
            <a:r>
              <a:rPr lang="en-US" sz="1200" dirty="0"/>
              <a:t>	}</a:t>
            </a:r>
          </a:p>
          <a:p>
            <a:r>
              <a:rPr lang="en-US" sz="1200" dirty="0"/>
              <a:t>}</a:t>
            </a:r>
          </a:p>
          <a:p>
            <a:r>
              <a:rPr lang="en-US" sz="1200" dirty="0"/>
              <a:t>//  ****************************************************************************************************************************************************************</a:t>
            </a:r>
          </a:p>
        </p:txBody>
      </p:sp>
    </p:spTree>
    <p:extLst>
      <p:ext uri="{BB962C8B-B14F-4D97-AF65-F5344CB8AC3E}">
        <p14:creationId xmlns:p14="http://schemas.microsoft.com/office/powerpoint/2010/main" val="37895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050" dirty="0"/>
              <a:t>// ****************************************************************************PRINCESS_HEATHER*********************************************************************</a:t>
            </a:r>
          </a:p>
          <a:p>
            <a:endParaRPr lang="en-US" sz="1050" dirty="0"/>
          </a:p>
          <a:p>
            <a:r>
              <a:rPr lang="en-US" sz="1050" dirty="0" err="1"/>
              <a:t>int</a:t>
            </a:r>
            <a:r>
              <a:rPr lang="en-US" sz="1050" dirty="0"/>
              <a:t> land[80][23], x=0, y=0, </a:t>
            </a:r>
            <a:r>
              <a:rPr lang="en-US" sz="1050" dirty="0" err="1"/>
              <a:t>xp</a:t>
            </a:r>
            <a:r>
              <a:rPr lang="en-US" sz="1050" dirty="0"/>
              <a:t>, </a:t>
            </a:r>
            <a:r>
              <a:rPr lang="en-US" sz="1050" dirty="0" err="1"/>
              <a:t>yp</a:t>
            </a:r>
            <a:r>
              <a:rPr lang="en-US" sz="1050" dirty="0"/>
              <a:t>, </a:t>
            </a:r>
            <a:r>
              <a:rPr lang="en-US" sz="1050" dirty="0" err="1"/>
              <a:t>yg</a:t>
            </a:r>
            <a:r>
              <a:rPr lang="en-US" sz="1050" dirty="0"/>
              <a:t>, </a:t>
            </a:r>
            <a:r>
              <a:rPr lang="en-US" sz="1050" dirty="0" err="1"/>
              <a:t>stp</a:t>
            </a:r>
            <a:r>
              <a:rPr lang="en-US" sz="1050" dirty="0"/>
              <a:t>=0, </a:t>
            </a:r>
            <a:r>
              <a:rPr lang="en-US" sz="1050" dirty="0" err="1"/>
              <a:t>xe</a:t>
            </a:r>
            <a:r>
              <a:rPr lang="en-US" sz="1050" dirty="0"/>
              <a:t>[100], ye[100], </a:t>
            </a:r>
            <a:r>
              <a:rPr lang="en-US" sz="1050" dirty="0" err="1"/>
              <a:t>atk</a:t>
            </a:r>
            <a:r>
              <a:rPr lang="en-US" sz="1050" dirty="0"/>
              <a:t>=0, </a:t>
            </a:r>
            <a:r>
              <a:rPr lang="en-US" sz="1050" dirty="0" err="1"/>
              <a:t>lz</a:t>
            </a:r>
            <a:r>
              <a:rPr lang="en-US" sz="1050" dirty="0"/>
              <a:t>=1, </a:t>
            </a:r>
            <a:r>
              <a:rPr lang="en-US" sz="1050" dirty="0" err="1"/>
              <a:t>gm_over</a:t>
            </a:r>
            <a:r>
              <a:rPr lang="en-US" sz="1050" dirty="0"/>
              <a:t>=0, </a:t>
            </a:r>
            <a:r>
              <a:rPr lang="en-US" sz="1050" dirty="0" err="1"/>
              <a:t>prin</a:t>
            </a:r>
            <a:r>
              <a:rPr lang="en-US" sz="1050" dirty="0"/>
              <a:t>=0, fails=0;</a:t>
            </a:r>
          </a:p>
          <a:p>
            <a:endParaRPr lang="en-US" sz="1050" dirty="0"/>
          </a:p>
          <a:p>
            <a:r>
              <a:rPr lang="en-US" sz="1050" dirty="0"/>
              <a:t>void LAV_DEATH()           { </a:t>
            </a:r>
            <a:r>
              <a:rPr lang="en-US" sz="1050" dirty="0" err="1"/>
              <a:t>gotoxy</a:t>
            </a:r>
            <a:r>
              <a:rPr lang="en-US" sz="1050" dirty="0"/>
              <a:t>(4,22); </a:t>
            </a:r>
            <a:r>
              <a:rPr lang="en-US" sz="1050" dirty="0" err="1"/>
              <a:t>textcolor</a:t>
            </a:r>
            <a:r>
              <a:rPr lang="en-US" sz="1050" dirty="0"/>
              <a:t>(4); </a:t>
            </a:r>
            <a:r>
              <a:rPr lang="en-US" sz="1050" dirty="0" err="1"/>
              <a:t>cprintf</a:t>
            </a:r>
            <a:r>
              <a:rPr lang="en-US" sz="1050" dirty="0"/>
              <a:t>("%</a:t>
            </a:r>
            <a:r>
              <a:rPr lang="en-US" sz="1050" dirty="0" err="1"/>
              <a:t>s","BURNT</a:t>
            </a:r>
            <a:r>
              <a:rPr lang="en-US" sz="1050" dirty="0"/>
              <a:t> TO ASHES !!"); </a:t>
            </a:r>
            <a:r>
              <a:rPr lang="en-US" sz="1050" dirty="0" err="1"/>
              <a:t>getch</a:t>
            </a:r>
            <a:r>
              <a:rPr lang="en-US" sz="1050" dirty="0"/>
              <a:t>(); }</a:t>
            </a:r>
          </a:p>
          <a:p>
            <a:r>
              <a:rPr lang="en-US" sz="1050" dirty="0"/>
              <a:t>void SPLASH_DEATH()        { </a:t>
            </a:r>
            <a:r>
              <a:rPr lang="en-US" sz="1050" dirty="0" err="1"/>
              <a:t>gotoxy</a:t>
            </a:r>
            <a:r>
              <a:rPr lang="en-US" sz="1050" dirty="0"/>
              <a:t>(4,22); </a:t>
            </a:r>
            <a:r>
              <a:rPr lang="en-US" sz="1050" dirty="0" err="1"/>
              <a:t>textcolor</a:t>
            </a:r>
            <a:r>
              <a:rPr lang="en-US" sz="1050" dirty="0"/>
              <a:t>(11); </a:t>
            </a:r>
            <a:r>
              <a:rPr lang="en-US" sz="1050" dirty="0" err="1"/>
              <a:t>cprintf</a:t>
            </a:r>
            <a:r>
              <a:rPr lang="en-US" sz="1050" dirty="0"/>
              <a:t>("%</a:t>
            </a:r>
            <a:r>
              <a:rPr lang="en-US" sz="1050" dirty="0" err="1"/>
              <a:t>s","SPLASH</a:t>
            </a:r>
            <a:r>
              <a:rPr lang="en-US" sz="1050" dirty="0"/>
              <a:t> !!"); </a:t>
            </a:r>
            <a:r>
              <a:rPr lang="en-US" sz="1050" dirty="0" err="1"/>
              <a:t>getch</a:t>
            </a:r>
            <a:r>
              <a:rPr lang="en-US" sz="1050" dirty="0"/>
              <a:t>(); }</a:t>
            </a:r>
          </a:p>
          <a:p>
            <a:r>
              <a:rPr lang="en-US" sz="1050" dirty="0"/>
              <a:t>void TREE(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(2); </a:t>
            </a:r>
            <a:r>
              <a:rPr lang="en-US" sz="1050" dirty="0" err="1"/>
              <a:t>cprintf</a:t>
            </a:r>
            <a:r>
              <a:rPr lang="en-US" sz="1050" dirty="0"/>
              <a:t>("%</a:t>
            </a:r>
            <a:r>
              <a:rPr lang="en-US" sz="1050" dirty="0" err="1"/>
              <a:t>c",char</a:t>
            </a:r>
            <a:r>
              <a:rPr lang="en-US" sz="1050" dirty="0"/>
              <a:t>(219)); land[xl][</a:t>
            </a:r>
            <a:r>
              <a:rPr lang="en-US" sz="1050" dirty="0" err="1"/>
              <a:t>yl</a:t>
            </a:r>
            <a:r>
              <a:rPr lang="en-US" sz="1050" dirty="0"/>
              <a:t>]=2; }</a:t>
            </a:r>
          </a:p>
          <a:p>
            <a:r>
              <a:rPr lang="en-US" sz="1050" dirty="0"/>
              <a:t>void WATER(</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 </a:t>
            </a:r>
            <a:r>
              <a:rPr lang="en-US" sz="1050" dirty="0" err="1"/>
              <a:t>cprintf</a:t>
            </a:r>
            <a:r>
              <a:rPr lang="en-US" sz="1050" dirty="0"/>
              <a:t>("%</a:t>
            </a:r>
            <a:r>
              <a:rPr lang="en-US" sz="1050" dirty="0" err="1"/>
              <a:t>c",char</a:t>
            </a:r>
            <a:r>
              <a:rPr lang="en-US" sz="1050" dirty="0"/>
              <a:t>(219)); land[xl][</a:t>
            </a:r>
            <a:r>
              <a:rPr lang="en-US" sz="1050" dirty="0" err="1"/>
              <a:t>yl</a:t>
            </a:r>
            <a:r>
              <a:rPr lang="en-US" sz="1050" dirty="0"/>
              <a:t>]=3; }</a:t>
            </a:r>
          </a:p>
          <a:p>
            <a:r>
              <a:rPr lang="en-US" sz="1050" dirty="0"/>
              <a:t>void LAND(</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(10); </a:t>
            </a:r>
            <a:r>
              <a:rPr lang="en-US" sz="1050" dirty="0" err="1"/>
              <a:t>cprintf</a:t>
            </a:r>
            <a:r>
              <a:rPr lang="en-US" sz="1050" dirty="0"/>
              <a:t>("%</a:t>
            </a:r>
            <a:r>
              <a:rPr lang="en-US" sz="1050" dirty="0" err="1"/>
              <a:t>c",char</a:t>
            </a:r>
            <a:r>
              <a:rPr lang="en-US" sz="1050" dirty="0"/>
              <a:t>(219)); land[xl][</a:t>
            </a:r>
            <a:r>
              <a:rPr lang="en-US" sz="1050" dirty="0" err="1"/>
              <a:t>yl</a:t>
            </a:r>
            <a:r>
              <a:rPr lang="en-US" sz="1050" dirty="0"/>
              <a:t>]=1; }</a:t>
            </a:r>
          </a:p>
          <a:p>
            <a:r>
              <a:rPr lang="en-US" sz="1050" dirty="0"/>
              <a:t>void LAND_(</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(2); </a:t>
            </a:r>
            <a:r>
              <a:rPr lang="en-US" sz="1050" dirty="0" err="1"/>
              <a:t>cprintf</a:t>
            </a:r>
            <a:r>
              <a:rPr lang="en-US" sz="1050" dirty="0"/>
              <a:t>("%</a:t>
            </a:r>
            <a:r>
              <a:rPr lang="en-US" sz="1050" dirty="0" err="1"/>
              <a:t>c",char</a:t>
            </a:r>
            <a:r>
              <a:rPr lang="en-US" sz="1050" dirty="0"/>
              <a:t>(219)); land[xl][</a:t>
            </a:r>
            <a:r>
              <a:rPr lang="en-US" sz="1050" dirty="0" err="1"/>
              <a:t>yl</a:t>
            </a:r>
            <a:r>
              <a:rPr lang="en-US" sz="1050" dirty="0"/>
              <a:t>]=1; }</a:t>
            </a:r>
          </a:p>
          <a:p>
            <a:r>
              <a:rPr lang="en-US" sz="1050" dirty="0"/>
              <a:t>void SPACE(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(16); </a:t>
            </a:r>
            <a:r>
              <a:rPr lang="en-US" sz="1050" dirty="0" err="1"/>
              <a:t>cprintf</a:t>
            </a:r>
            <a:r>
              <a:rPr lang="en-US" sz="1050" dirty="0"/>
              <a:t>("%</a:t>
            </a:r>
            <a:r>
              <a:rPr lang="en-US" sz="1050" dirty="0" err="1"/>
              <a:t>c",char</a:t>
            </a:r>
            <a:r>
              <a:rPr lang="en-US" sz="1050" dirty="0"/>
              <a:t>(219)); land[xl][</a:t>
            </a:r>
            <a:r>
              <a:rPr lang="en-US" sz="1050" dirty="0" err="1"/>
              <a:t>yl</a:t>
            </a:r>
            <a:r>
              <a:rPr lang="en-US" sz="1050" dirty="0"/>
              <a:t>]=0; }</a:t>
            </a:r>
          </a:p>
          <a:p>
            <a:r>
              <a:rPr lang="en-US" sz="1050" dirty="0"/>
              <a:t>void LAVA(</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(4); </a:t>
            </a:r>
            <a:r>
              <a:rPr lang="en-US" sz="1050" dirty="0" err="1"/>
              <a:t>cprintf</a:t>
            </a:r>
            <a:r>
              <a:rPr lang="en-US" sz="1050" dirty="0"/>
              <a:t>("%</a:t>
            </a:r>
            <a:r>
              <a:rPr lang="en-US" sz="1050" dirty="0" err="1"/>
              <a:t>c",char</a:t>
            </a:r>
            <a:r>
              <a:rPr lang="en-US" sz="1050" dirty="0"/>
              <a:t>(219)); land[xl][</a:t>
            </a:r>
            <a:r>
              <a:rPr lang="en-US" sz="1050" dirty="0" err="1"/>
              <a:t>yl</a:t>
            </a:r>
            <a:r>
              <a:rPr lang="en-US" sz="1050" dirty="0"/>
              <a:t>]=4; }</a:t>
            </a:r>
          </a:p>
          <a:p>
            <a:r>
              <a:rPr lang="en-US" sz="1050" dirty="0"/>
              <a:t>void BOLD(</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(8); </a:t>
            </a:r>
            <a:r>
              <a:rPr lang="en-US" sz="1050" dirty="0" err="1"/>
              <a:t>cprintf</a:t>
            </a:r>
            <a:r>
              <a:rPr lang="en-US" sz="1050" dirty="0"/>
              <a:t>("%</a:t>
            </a:r>
            <a:r>
              <a:rPr lang="en-US" sz="1050" dirty="0" err="1"/>
              <a:t>c",char</a:t>
            </a:r>
            <a:r>
              <a:rPr lang="en-US" sz="1050" dirty="0"/>
              <a:t>(219)); land[xl][</a:t>
            </a:r>
            <a:r>
              <a:rPr lang="en-US" sz="1050" dirty="0" err="1"/>
              <a:t>yl</a:t>
            </a:r>
            <a:r>
              <a:rPr lang="en-US" sz="1050" dirty="0"/>
              <a:t>]=2; }</a:t>
            </a:r>
          </a:p>
          <a:p>
            <a:r>
              <a:rPr lang="en-US" sz="1050" dirty="0"/>
              <a:t>void KB(</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(3); </a:t>
            </a:r>
            <a:r>
              <a:rPr lang="en-US" sz="1050" dirty="0" err="1"/>
              <a:t>cprintf</a:t>
            </a:r>
            <a:r>
              <a:rPr lang="en-US" sz="1050" dirty="0"/>
              <a:t>("%</a:t>
            </a:r>
            <a:r>
              <a:rPr lang="en-US" sz="1050" dirty="0" err="1"/>
              <a:t>c",char</a:t>
            </a:r>
            <a:r>
              <a:rPr lang="en-US" sz="1050" dirty="0"/>
              <a:t>(219)); land[xl][</a:t>
            </a:r>
            <a:r>
              <a:rPr lang="en-US" sz="1050" dirty="0" err="1"/>
              <a:t>yl</a:t>
            </a:r>
            <a:r>
              <a:rPr lang="en-US" sz="1050" dirty="0"/>
              <a:t>]=1; delay(40); }</a:t>
            </a:r>
          </a:p>
          <a:p>
            <a:r>
              <a:rPr lang="en-US" sz="1050" dirty="0"/>
              <a:t>void ME(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(BROWN); </a:t>
            </a:r>
            <a:r>
              <a:rPr lang="en-US" sz="1050" dirty="0" err="1"/>
              <a:t>cprintf</a:t>
            </a:r>
            <a:r>
              <a:rPr lang="en-US" sz="1050" dirty="0"/>
              <a:t>("%</a:t>
            </a:r>
            <a:r>
              <a:rPr lang="en-US" sz="1050" dirty="0" err="1"/>
              <a:t>c",char</a:t>
            </a:r>
            <a:r>
              <a:rPr lang="en-US" sz="1050" dirty="0"/>
              <a:t>(2)); }</a:t>
            </a:r>
          </a:p>
          <a:p>
            <a:r>
              <a:rPr lang="en-US" sz="1050" dirty="0"/>
              <a:t>void SL(</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(14); </a:t>
            </a:r>
            <a:r>
              <a:rPr lang="en-US" sz="1050" dirty="0" err="1"/>
              <a:t>cprintf</a:t>
            </a:r>
            <a:r>
              <a:rPr lang="en-US" sz="1050" dirty="0"/>
              <a:t>("%</a:t>
            </a:r>
            <a:r>
              <a:rPr lang="en-US" sz="1050" dirty="0" err="1"/>
              <a:t>c",char</a:t>
            </a:r>
            <a:r>
              <a:rPr lang="en-US" sz="1050" dirty="0"/>
              <a:t>(2)); }</a:t>
            </a:r>
          </a:p>
          <a:p>
            <a:r>
              <a:rPr lang="en-US" sz="1050" dirty="0"/>
              <a:t>void AL(</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(11); </a:t>
            </a:r>
            <a:r>
              <a:rPr lang="en-US" sz="1050" dirty="0" err="1"/>
              <a:t>cprintf</a:t>
            </a:r>
            <a:r>
              <a:rPr lang="en-US" sz="1050" dirty="0"/>
              <a:t>("%</a:t>
            </a:r>
            <a:r>
              <a:rPr lang="en-US" sz="1050" dirty="0" err="1"/>
              <a:t>c",char</a:t>
            </a:r>
            <a:r>
              <a:rPr lang="en-US" sz="1050" dirty="0"/>
              <a:t>(2)); }</a:t>
            </a:r>
          </a:p>
          <a:p>
            <a:r>
              <a:rPr lang="en-US" sz="1050" dirty="0"/>
              <a:t>void PE(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(11); </a:t>
            </a:r>
            <a:r>
              <a:rPr lang="en-US" sz="1050" dirty="0" err="1"/>
              <a:t>cprintf</a:t>
            </a:r>
            <a:r>
              <a:rPr lang="en-US" sz="1050" dirty="0"/>
              <a:t>("%</a:t>
            </a:r>
            <a:r>
              <a:rPr lang="en-US" sz="1050" dirty="0" err="1"/>
              <a:t>c",char</a:t>
            </a:r>
            <a:r>
              <a:rPr lang="en-US" sz="1050" dirty="0"/>
              <a:t>(15)); land[xl][</a:t>
            </a:r>
            <a:r>
              <a:rPr lang="en-US" sz="1050" dirty="0" err="1"/>
              <a:t>yl</a:t>
            </a:r>
            <a:r>
              <a:rPr lang="en-US" sz="1050" dirty="0"/>
              <a:t>]=5; delay(40); }</a:t>
            </a:r>
          </a:p>
          <a:p>
            <a:r>
              <a:rPr lang="en-US" sz="1050" dirty="0"/>
              <a:t>void EE(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(15); </a:t>
            </a:r>
            <a:r>
              <a:rPr lang="en-US" sz="1050" dirty="0" err="1"/>
              <a:t>cprintf</a:t>
            </a:r>
            <a:r>
              <a:rPr lang="en-US" sz="1050" dirty="0"/>
              <a:t>("%</a:t>
            </a:r>
            <a:r>
              <a:rPr lang="en-US" sz="1050" dirty="0" err="1"/>
              <a:t>c",char</a:t>
            </a:r>
            <a:r>
              <a:rPr lang="en-US" sz="1050" dirty="0"/>
              <a:t>(1));  land[xl][</a:t>
            </a:r>
            <a:r>
              <a:rPr lang="en-US" sz="1050" dirty="0" err="1"/>
              <a:t>yl</a:t>
            </a:r>
            <a:r>
              <a:rPr lang="en-US" sz="1050" dirty="0"/>
              <a:t>]=5; }</a:t>
            </a:r>
          </a:p>
          <a:p>
            <a:r>
              <a:rPr lang="en-US" sz="1050" dirty="0"/>
              <a:t>void BE(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(BROWN); </a:t>
            </a:r>
            <a:r>
              <a:rPr lang="en-US" sz="1050" dirty="0" err="1"/>
              <a:t>cprintf</a:t>
            </a:r>
            <a:r>
              <a:rPr lang="en-US" sz="1050" dirty="0"/>
              <a:t>("%</a:t>
            </a:r>
            <a:r>
              <a:rPr lang="en-US" sz="1050" dirty="0" err="1"/>
              <a:t>c",char</a:t>
            </a:r>
            <a:r>
              <a:rPr lang="en-US" sz="1050" dirty="0"/>
              <a:t>(5));  land[xl][</a:t>
            </a:r>
            <a:r>
              <a:rPr lang="en-US" sz="1050" dirty="0" err="1"/>
              <a:t>yl</a:t>
            </a:r>
            <a:r>
              <a:rPr lang="en-US" sz="1050" dirty="0"/>
              <a:t>]=5; }</a:t>
            </a:r>
          </a:p>
          <a:p>
            <a:r>
              <a:rPr lang="en-US" sz="1050" dirty="0"/>
              <a:t>void LE(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(4); </a:t>
            </a:r>
            <a:r>
              <a:rPr lang="en-US" sz="1050" dirty="0" err="1"/>
              <a:t>cprintf</a:t>
            </a:r>
            <a:r>
              <a:rPr lang="en-US" sz="1050" dirty="0"/>
              <a:t>("%</a:t>
            </a:r>
            <a:r>
              <a:rPr lang="en-US" sz="1050" dirty="0" err="1"/>
              <a:t>c",char</a:t>
            </a:r>
            <a:r>
              <a:rPr lang="en-US" sz="1050" dirty="0"/>
              <a:t>(219));  land[xl][</a:t>
            </a:r>
            <a:r>
              <a:rPr lang="en-US" sz="1050" dirty="0" err="1"/>
              <a:t>yl</a:t>
            </a:r>
            <a:r>
              <a:rPr lang="en-US" sz="1050" dirty="0"/>
              <a:t>]=4; }</a:t>
            </a:r>
          </a:p>
          <a:p>
            <a:r>
              <a:rPr lang="en-US" sz="1050" dirty="0"/>
              <a:t>void LAZER_1() { for (x=62; x&lt;77; x++) LE(x,9); } void LAZER_2() { for (x=76; x&gt;61; x--) LAND(x,9); }</a:t>
            </a:r>
          </a:p>
          <a:p>
            <a:r>
              <a:rPr lang="en-US" sz="1050" dirty="0"/>
              <a:t>void LAZER_3() { for (x=62; x&lt;77; x++) LE(x,7); } void LAZER_4() { for (x=76; x&gt;61; x--) LAND(x,7); }</a:t>
            </a:r>
          </a:p>
          <a:p>
            <a:endParaRPr lang="en-US" sz="1050" dirty="0"/>
          </a:p>
          <a:p>
            <a:r>
              <a:rPr lang="en-US" sz="1050" dirty="0"/>
              <a:t>void LANDSCAPE()</a:t>
            </a:r>
          </a:p>
          <a:p>
            <a:r>
              <a:rPr lang="en-US" sz="1050" dirty="0"/>
              <a:t>{</a:t>
            </a:r>
          </a:p>
          <a:p>
            <a:endParaRPr lang="en-US" sz="1050" dirty="0"/>
          </a:p>
          <a:p>
            <a:r>
              <a:rPr lang="en-US" sz="1050" dirty="0"/>
              <a:t>	//	1st tree lane</a:t>
            </a:r>
          </a:p>
          <a:p>
            <a:r>
              <a:rPr lang="en-US" sz="1050" dirty="0"/>
              <a:t>	for (</a:t>
            </a:r>
            <a:r>
              <a:rPr lang="en-US" sz="1050" dirty="0" err="1"/>
              <a:t>yg</a:t>
            </a:r>
            <a:r>
              <a:rPr lang="en-US" sz="1050" dirty="0"/>
              <a:t>=2; </a:t>
            </a:r>
            <a:r>
              <a:rPr lang="en-US" sz="1050" dirty="0" err="1"/>
              <a:t>yg</a:t>
            </a:r>
            <a:r>
              <a:rPr lang="en-US" sz="1050" dirty="0"/>
              <a:t>&lt;16; </a:t>
            </a:r>
            <a:r>
              <a:rPr lang="en-US" sz="1050" dirty="0" err="1"/>
              <a:t>yg</a:t>
            </a:r>
            <a:r>
              <a:rPr lang="en-US" sz="1050" dirty="0"/>
              <a:t>++) { </a:t>
            </a:r>
            <a:r>
              <a:rPr lang="en-US" sz="1050" dirty="0" err="1"/>
              <a:t>gotoxy</a:t>
            </a:r>
            <a:r>
              <a:rPr lang="en-US" sz="1050" dirty="0"/>
              <a:t>(23,yg); </a:t>
            </a:r>
            <a:r>
              <a:rPr lang="en-US" sz="1050" dirty="0" err="1"/>
              <a:t>textcolor</a:t>
            </a:r>
            <a:r>
              <a:rPr lang="en-US" sz="1050" dirty="0"/>
              <a:t>(2); land[23][</a:t>
            </a:r>
            <a:r>
              <a:rPr lang="en-US" sz="1050" dirty="0" err="1"/>
              <a:t>yg</a:t>
            </a:r>
            <a:r>
              <a:rPr lang="en-US" sz="1050" dirty="0"/>
              <a:t>]=2; </a:t>
            </a:r>
            <a:r>
              <a:rPr lang="en-US" sz="1050" dirty="0" err="1"/>
              <a:t>cprintf</a:t>
            </a:r>
            <a:r>
              <a:rPr lang="en-US" sz="1050" dirty="0"/>
              <a:t>("%</a:t>
            </a:r>
            <a:r>
              <a:rPr lang="en-US" sz="1050" dirty="0" err="1"/>
              <a:t>c",char</a:t>
            </a:r>
            <a:r>
              <a:rPr lang="en-US" sz="1050" dirty="0"/>
              <a:t>(219)); }</a:t>
            </a:r>
          </a:p>
          <a:p>
            <a:endParaRPr lang="en-US" sz="1050" dirty="0"/>
          </a:p>
          <a:p>
            <a:r>
              <a:rPr lang="en-US" sz="1050" dirty="0"/>
              <a:t>	//	left bottom trees</a:t>
            </a:r>
          </a:p>
          <a:p>
            <a:r>
              <a:rPr lang="en-US" sz="1050" dirty="0"/>
              <a:t>	for (x=3; x&lt;11; x++) TREE(x,21); for (x=3; x&lt;9; x++)  TREE(x,20); for (x=3; x&lt;7; x++) { TREE(x,19); TREE(x,18); }</a:t>
            </a:r>
          </a:p>
          <a:p>
            <a:r>
              <a:rPr lang="en-US" sz="1050" dirty="0"/>
              <a:t>	for (x=3; x&lt;6; x++)  TREE(x,17); for (x=3; x&lt;5; x++)  TREE(x,16); for (x=3; x&lt;3; x++)  TREE(x,15); for (x=3; x&lt;2; x++)  TREE(x,14);</a:t>
            </a:r>
          </a:p>
          <a:p>
            <a:endParaRPr lang="en-US" sz="1050" dirty="0"/>
          </a:p>
          <a:p>
            <a:r>
              <a:rPr lang="en-US" sz="1050" dirty="0"/>
              <a:t>	//  Bottom-Lake</a:t>
            </a:r>
          </a:p>
          <a:p>
            <a:r>
              <a:rPr lang="en-US" sz="1050" dirty="0"/>
              <a:t>	for (x=20; x&lt;61; x++) WATER(x,21); for (x=24; x&lt;52; x++) WATER(x,20); for (x=30; x&lt;48; x++) WATER(x,19); </a:t>
            </a:r>
          </a:p>
          <a:p>
            <a:r>
              <a:rPr lang="en-US" sz="1050" dirty="0"/>
              <a:t>	for (x=33; x&lt;44; x++) WATER(x,18); for (x=36; x&lt;41; x++) WATER(x,17); for (x=38; x&lt;40; x++) WATER(x,16);</a:t>
            </a:r>
          </a:p>
          <a:p>
            <a:endParaRPr lang="en-US" sz="1050" dirty="0"/>
          </a:p>
          <a:p>
            <a:r>
              <a:rPr lang="en-US" sz="1050" dirty="0"/>
              <a:t>	//  Battle-field Right Tree-Lane</a:t>
            </a:r>
          </a:p>
          <a:p>
            <a:r>
              <a:rPr lang="en-US" sz="1050" dirty="0"/>
              <a:t>	for (y=2; y&lt;13; y++) TREE(30,y); TREE(29,13); TREE(28,14);</a:t>
            </a:r>
          </a:p>
        </p:txBody>
      </p:sp>
    </p:spTree>
    <p:extLst>
      <p:ext uri="{BB962C8B-B14F-4D97-AF65-F5344CB8AC3E}">
        <p14:creationId xmlns:p14="http://schemas.microsoft.com/office/powerpoint/2010/main" val="58697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86309"/>
          </a:xfrm>
          <a:prstGeom prst="rect">
            <a:avLst/>
          </a:prstGeom>
          <a:noFill/>
        </p:spPr>
        <p:txBody>
          <a:bodyPr wrap="square">
            <a:spAutoFit/>
          </a:bodyPr>
          <a:lstStyle/>
          <a:p>
            <a:r>
              <a:rPr lang="en-US" sz="1200" dirty="0"/>
              <a:t>	//  Mid-screen Upper Tree-Lane  &amp; </a:t>
            </a:r>
            <a:r>
              <a:rPr lang="en-US" sz="1200" dirty="0" err="1"/>
              <a:t>portrusion</a:t>
            </a:r>
            <a:endParaRPr lang="en-US" sz="1200" dirty="0"/>
          </a:p>
          <a:p>
            <a:r>
              <a:rPr lang="en-US" sz="1200" dirty="0"/>
              <a:t>	for (x=31; x&lt;54; x++) TREE(x,2); for (x=51; x&lt;54; x++) TREE(x,3); for (x=53; x&lt;54; x++) TREE(x,4); for (x=40; x&lt;51; x++) TREE(x,3);</a:t>
            </a:r>
          </a:p>
          <a:p>
            <a:endParaRPr lang="en-US" sz="1200" dirty="0"/>
          </a:p>
          <a:p>
            <a:r>
              <a:rPr lang="en-US" sz="1200" dirty="0"/>
              <a:t>	//  Mid-screen Boulders</a:t>
            </a:r>
          </a:p>
          <a:p>
            <a:r>
              <a:rPr lang="en-US" sz="1200" dirty="0"/>
              <a:t>	for (y=5; y&lt;18; y++) BOLD(38,y);</a:t>
            </a:r>
          </a:p>
          <a:p>
            <a:endParaRPr lang="en-US" sz="1200" dirty="0"/>
          </a:p>
          <a:p>
            <a:r>
              <a:rPr lang="en-US" sz="1200" dirty="0"/>
              <a:t>	//  Lava-touching Boulders</a:t>
            </a:r>
          </a:p>
          <a:p>
            <a:r>
              <a:rPr lang="en-US" sz="1200" dirty="0"/>
              <a:t>	for (y=5; y&lt;15; y++) BOLD(53,y);</a:t>
            </a:r>
          </a:p>
          <a:p>
            <a:endParaRPr lang="en-US" sz="1200" dirty="0"/>
          </a:p>
          <a:p>
            <a:r>
              <a:rPr lang="en-US" sz="1200" dirty="0"/>
              <a:t>	//  Lava-Traps</a:t>
            </a:r>
          </a:p>
          <a:p>
            <a:r>
              <a:rPr lang="en-US" sz="1200" dirty="0"/>
              <a:t>	for (x=52; x&gt;40; x--) LAVA(x,5); LAND(38,5); for (x=39; x&lt;52; x++) LAVA(x,7); for (x=52; x&gt;39; x--) LAVA(x,9);</a:t>
            </a:r>
          </a:p>
          <a:p>
            <a:r>
              <a:rPr lang="en-US" sz="1200" dirty="0"/>
              <a:t>	for (x=39; x&lt;52; x++) LAVA(x,11); for (x=52; x&gt;39; x--) LAND(x,4);</a:t>
            </a:r>
          </a:p>
          <a:p>
            <a:endParaRPr lang="en-US" sz="1200" dirty="0"/>
          </a:p>
          <a:p>
            <a:r>
              <a:rPr lang="en-US" sz="1200" dirty="0"/>
              <a:t>	//  Lava-Lake</a:t>
            </a:r>
          </a:p>
          <a:p>
            <a:r>
              <a:rPr lang="en-US" sz="1200" dirty="0"/>
              <a:t>	for (x=43; x&lt;56; x++) LAVA(x,15); for (x=45; x&lt;58; x++) LAVA(x,16); for (x=45; x&lt;60; x++) LAVA(x,17);</a:t>
            </a:r>
          </a:p>
          <a:p>
            <a:r>
              <a:rPr lang="en-US" sz="1200" dirty="0"/>
              <a:t>	for (x=49; x&lt;57; x++) LAVA(x,18); LAVA(55,13); LAVA(55,14); LAVA(54,14);</a:t>
            </a:r>
          </a:p>
          <a:p>
            <a:endParaRPr lang="en-US" sz="1200" dirty="0"/>
          </a:p>
          <a:p>
            <a:r>
              <a:rPr lang="en-US" sz="1200" dirty="0"/>
              <a:t>	//  Upper-Lake</a:t>
            </a:r>
          </a:p>
          <a:p>
            <a:r>
              <a:rPr lang="en-US" sz="1200" dirty="0"/>
              <a:t>	for (x=54; x&lt;71; x++) WATER(x,2); for (x=54; x&lt;69; x++) WATER(x,3); for (x=54; x&lt;62; x++) WATER(x,4); </a:t>
            </a:r>
          </a:p>
          <a:p>
            <a:r>
              <a:rPr lang="en-US" sz="1200" dirty="0"/>
              <a:t>	for (x=54; x&lt;58; x++) WATER(x,5); for (x=54; x&lt;56; x++) WATER(x,6); WATER(54,7);</a:t>
            </a:r>
          </a:p>
          <a:p>
            <a:endParaRPr lang="en-US" sz="1200" dirty="0"/>
          </a:p>
          <a:p>
            <a:r>
              <a:rPr lang="en-US" sz="1200" dirty="0"/>
              <a:t>	// Hori-Boulders</a:t>
            </a:r>
          </a:p>
          <a:p>
            <a:r>
              <a:rPr lang="en-US" sz="1200" dirty="0"/>
              <a:t>	for (x=60; x&lt;74; x++) BOLD(x,17); BOLD(69,18); BOLD(69,19); BOLD(69,20);</a:t>
            </a:r>
          </a:p>
          <a:p>
            <a:endParaRPr lang="en-US" sz="1200" dirty="0"/>
          </a:p>
          <a:p>
            <a:r>
              <a:rPr lang="en-US" sz="1200" dirty="0"/>
              <a:t>	//  top-House Tree-Lane</a:t>
            </a:r>
          </a:p>
          <a:p>
            <a:r>
              <a:rPr lang="en-US" sz="1200" dirty="0"/>
              <a:t>	for (y=7; y&lt;10; y++)  TREE(60,y); for (y=7; y&lt;10; y++)  TREE(61,y); for (x=60; x&lt;74; x++) TREE(x,6);</a:t>
            </a:r>
          </a:p>
          <a:p>
            <a:endParaRPr lang="en-US" sz="1200" dirty="0"/>
          </a:p>
          <a:p>
            <a:r>
              <a:rPr lang="en-US" sz="1200" dirty="0"/>
              <a:t>	//  Lower-Right Enemies</a:t>
            </a:r>
          </a:p>
          <a:p>
            <a:r>
              <a:rPr lang="en-US" sz="1200" dirty="0"/>
              <a:t>	BE(69,21);  BE(71,21);  BE(74,21);  BE(76,21);  BE(70,20);  BE(72,20); BE(74,20);  BE(75,20);  BE(70,19);  BE(71,19);  BE(73,19);  BE(76,19);</a:t>
            </a:r>
          </a:p>
          <a:p>
            <a:r>
              <a:rPr lang="en-US" sz="1200" dirty="0"/>
              <a:t>	BE(70,18);  BE(72,18);  BE(74,18);  BE(76,18);  BE(73,17);  BE(76,17);</a:t>
            </a:r>
          </a:p>
          <a:p>
            <a:endParaRPr lang="en-US" sz="1200" dirty="0"/>
          </a:p>
          <a:p>
            <a:r>
              <a:rPr lang="en-US" sz="1200" dirty="0"/>
              <a:t>	//  Right-Mid Weed</a:t>
            </a:r>
          </a:p>
          <a:p>
            <a:r>
              <a:rPr lang="en-US" sz="1200" dirty="0"/>
              <a:t>	for (x=59; x&gt;53; x--) { </a:t>
            </a:r>
            <a:r>
              <a:rPr lang="en-US" sz="1200" dirty="0" err="1"/>
              <a:t>gotoxy</a:t>
            </a:r>
            <a:r>
              <a:rPr lang="en-US" sz="1200" dirty="0"/>
              <a:t>(x,9); </a:t>
            </a:r>
            <a:r>
              <a:rPr lang="en-US" sz="1200" dirty="0" err="1"/>
              <a:t>textcolor</a:t>
            </a:r>
            <a:r>
              <a:rPr lang="en-US" sz="1200" dirty="0"/>
              <a:t>(8); land[x][9]=5; </a:t>
            </a:r>
            <a:r>
              <a:rPr lang="en-US" sz="1200" dirty="0" err="1"/>
              <a:t>cprintf</a:t>
            </a:r>
            <a:r>
              <a:rPr lang="en-US" sz="1200" dirty="0"/>
              <a:t>("%</a:t>
            </a:r>
            <a:r>
              <a:rPr lang="en-US" sz="1200" dirty="0" err="1"/>
              <a:t>c",char</a:t>
            </a:r>
            <a:r>
              <a:rPr lang="en-US" sz="1200" dirty="0"/>
              <a:t>(1)); }</a:t>
            </a:r>
          </a:p>
        </p:txBody>
      </p:sp>
    </p:spTree>
    <p:extLst>
      <p:ext uri="{BB962C8B-B14F-4D97-AF65-F5344CB8AC3E}">
        <p14:creationId xmlns:p14="http://schemas.microsoft.com/office/powerpoint/2010/main" val="315884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694140"/>
          </a:xfrm>
          <a:prstGeom prst="rect">
            <a:avLst/>
          </a:prstGeom>
          <a:noFill/>
        </p:spPr>
        <p:txBody>
          <a:bodyPr wrap="square">
            <a:spAutoFit/>
          </a:bodyPr>
          <a:lstStyle/>
          <a:p>
            <a:r>
              <a:rPr lang="en-US" sz="1100" dirty="0"/>
              <a:t>void HOUSE()</a:t>
            </a:r>
          </a:p>
          <a:p>
            <a:r>
              <a:rPr lang="en-US" sz="1100" dirty="0"/>
              <a:t>{</a:t>
            </a:r>
          </a:p>
          <a:p>
            <a:r>
              <a:rPr lang="en-US" sz="1100" dirty="0"/>
              <a:t>	for (x=60; x&lt;74; x++) </a:t>
            </a:r>
          </a:p>
          <a:p>
            <a:r>
              <a:rPr lang="en-US" sz="1100" dirty="0"/>
              <a:t>	{ </a:t>
            </a:r>
            <a:r>
              <a:rPr lang="en-US" sz="1100" dirty="0" err="1"/>
              <a:t>gotoxy</a:t>
            </a:r>
            <a:r>
              <a:rPr lang="en-US" sz="1100" dirty="0"/>
              <a:t>(x,10); </a:t>
            </a:r>
            <a:r>
              <a:rPr lang="en-US" sz="1100" dirty="0" err="1"/>
              <a:t>textcolor</a:t>
            </a:r>
            <a:r>
              <a:rPr lang="en-US" sz="1100" dirty="0"/>
              <a:t>(16); land[x][10]=2; </a:t>
            </a:r>
            <a:r>
              <a:rPr lang="en-US" sz="1100" dirty="0" err="1"/>
              <a:t>cprintf</a:t>
            </a:r>
            <a:r>
              <a:rPr lang="en-US" sz="1100" dirty="0"/>
              <a:t>("%</a:t>
            </a:r>
            <a:r>
              <a:rPr lang="en-US" sz="1100" dirty="0" err="1"/>
              <a:t>c",char</a:t>
            </a:r>
            <a:r>
              <a:rPr lang="en-US" sz="1100" dirty="0"/>
              <a:t>(219)); </a:t>
            </a:r>
            <a:r>
              <a:rPr lang="en-US" sz="1100" dirty="0" err="1"/>
              <a:t>gotoxy</a:t>
            </a:r>
            <a:r>
              <a:rPr lang="en-US" sz="1100" dirty="0"/>
              <a:t>(x,15); </a:t>
            </a:r>
            <a:r>
              <a:rPr lang="en-US" sz="1100" dirty="0" err="1"/>
              <a:t>textcolor</a:t>
            </a:r>
            <a:r>
              <a:rPr lang="en-US" sz="1100" dirty="0"/>
              <a:t>(16); land[x][15]=2; </a:t>
            </a:r>
            <a:r>
              <a:rPr lang="en-US" sz="1100" dirty="0" err="1"/>
              <a:t>cprintf</a:t>
            </a:r>
            <a:r>
              <a:rPr lang="en-US" sz="1100" dirty="0"/>
              <a:t>("%</a:t>
            </a:r>
            <a:r>
              <a:rPr lang="en-US" sz="1100" dirty="0" err="1"/>
              <a:t>c",char</a:t>
            </a:r>
            <a:r>
              <a:rPr lang="en-US" sz="1100" dirty="0"/>
              <a:t>(219)); }</a:t>
            </a:r>
          </a:p>
          <a:p>
            <a:r>
              <a:rPr lang="en-US" sz="1100" dirty="0"/>
              <a:t>	</a:t>
            </a:r>
            <a:r>
              <a:rPr lang="en-US" sz="1100" dirty="0" err="1"/>
              <a:t>gotoxy</a:t>
            </a:r>
            <a:r>
              <a:rPr lang="en-US" sz="1100" dirty="0"/>
              <a:t>(74,15); </a:t>
            </a:r>
            <a:r>
              <a:rPr lang="en-US" sz="1100" dirty="0" err="1"/>
              <a:t>textcolor</a:t>
            </a:r>
            <a:r>
              <a:rPr lang="en-US" sz="1100" dirty="0"/>
              <a:t>(16); land[74][15]=2; </a:t>
            </a:r>
            <a:r>
              <a:rPr lang="en-US" sz="1100" dirty="0" err="1"/>
              <a:t>cprintf</a:t>
            </a:r>
            <a:r>
              <a:rPr lang="en-US" sz="1100" dirty="0"/>
              <a:t>("%</a:t>
            </a:r>
            <a:r>
              <a:rPr lang="en-US" sz="1100" dirty="0" err="1"/>
              <a:t>c",char</a:t>
            </a:r>
            <a:r>
              <a:rPr lang="en-US" sz="1100" dirty="0"/>
              <a:t>(219)); </a:t>
            </a:r>
            <a:r>
              <a:rPr lang="en-US" sz="1100" dirty="0" err="1"/>
              <a:t>gotoxy</a:t>
            </a:r>
            <a:r>
              <a:rPr lang="en-US" sz="1100" dirty="0"/>
              <a:t>(75,15); </a:t>
            </a:r>
            <a:r>
              <a:rPr lang="en-US" sz="1100" dirty="0" err="1"/>
              <a:t>textcolor</a:t>
            </a:r>
            <a:r>
              <a:rPr lang="en-US" sz="1100" dirty="0"/>
              <a:t>(16); land[75][15]=2;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(76,15); </a:t>
            </a:r>
            <a:r>
              <a:rPr lang="en-US" sz="1100" dirty="0" err="1"/>
              <a:t>textcolor</a:t>
            </a:r>
            <a:r>
              <a:rPr lang="en-US" sz="1100" dirty="0"/>
              <a:t>(16); land[76][15]=2; </a:t>
            </a:r>
            <a:r>
              <a:rPr lang="en-US" sz="1100" dirty="0" err="1"/>
              <a:t>cprintf</a:t>
            </a:r>
            <a:r>
              <a:rPr lang="en-US" sz="1100" dirty="0"/>
              <a:t>("%</a:t>
            </a:r>
            <a:r>
              <a:rPr lang="en-US" sz="1100" dirty="0" err="1"/>
              <a:t>c",char</a:t>
            </a:r>
            <a:r>
              <a:rPr lang="en-US" sz="1100" dirty="0"/>
              <a:t>(219)); </a:t>
            </a:r>
            <a:r>
              <a:rPr lang="en-US" sz="1100" dirty="0" err="1"/>
              <a:t>gotoxy</a:t>
            </a:r>
            <a:r>
              <a:rPr lang="en-US" sz="1100" dirty="0"/>
              <a:t>(64,12); </a:t>
            </a:r>
            <a:r>
              <a:rPr lang="en-US" sz="1100" dirty="0" err="1"/>
              <a:t>textcolor</a:t>
            </a:r>
            <a:r>
              <a:rPr lang="en-US" sz="1100" dirty="0"/>
              <a:t>(5); land[64][12]=2; </a:t>
            </a:r>
            <a:r>
              <a:rPr lang="en-US" sz="1100" dirty="0" err="1"/>
              <a:t>cprintf</a:t>
            </a:r>
            <a:r>
              <a:rPr lang="en-US" sz="1100" dirty="0"/>
              <a:t>("%</a:t>
            </a:r>
            <a:r>
              <a:rPr lang="en-US" sz="1100" dirty="0" err="1"/>
              <a:t>c",char</a:t>
            </a:r>
            <a:r>
              <a:rPr lang="en-US" sz="1100" dirty="0"/>
              <a:t>(2));</a:t>
            </a:r>
          </a:p>
          <a:p>
            <a:r>
              <a:rPr lang="en-US" sz="1100" dirty="0"/>
              <a:t>	for (</a:t>
            </a:r>
            <a:r>
              <a:rPr lang="en-US" sz="1100" dirty="0" err="1"/>
              <a:t>int</a:t>
            </a:r>
            <a:r>
              <a:rPr lang="en-US" sz="1100" dirty="0"/>
              <a:t> </a:t>
            </a:r>
            <a:r>
              <a:rPr lang="en-US" sz="1100" dirty="0" err="1"/>
              <a:t>yy</a:t>
            </a:r>
            <a:r>
              <a:rPr lang="en-US" sz="1100" dirty="0"/>
              <a:t>=11; </a:t>
            </a:r>
            <a:r>
              <a:rPr lang="en-US" sz="1100" dirty="0" err="1"/>
              <a:t>yy</a:t>
            </a:r>
            <a:r>
              <a:rPr lang="en-US" sz="1100" dirty="0"/>
              <a:t>&lt;15; </a:t>
            </a:r>
            <a:r>
              <a:rPr lang="en-US" sz="1100" dirty="0" err="1"/>
              <a:t>yy</a:t>
            </a:r>
            <a:r>
              <a:rPr lang="en-US" sz="1100" dirty="0"/>
              <a:t>++)</a:t>
            </a:r>
          </a:p>
          <a:p>
            <a:r>
              <a:rPr lang="en-US" sz="1100" dirty="0"/>
              <a:t>	{ </a:t>
            </a:r>
            <a:r>
              <a:rPr lang="en-US" sz="1100" dirty="0" err="1"/>
              <a:t>gotoxy</a:t>
            </a:r>
            <a:r>
              <a:rPr lang="en-US" sz="1100" dirty="0"/>
              <a:t>(60,yy); </a:t>
            </a:r>
            <a:r>
              <a:rPr lang="en-US" sz="1100" dirty="0" err="1"/>
              <a:t>textcolor</a:t>
            </a:r>
            <a:r>
              <a:rPr lang="en-US" sz="1100" dirty="0"/>
              <a:t>(16); land[60][</a:t>
            </a:r>
            <a:r>
              <a:rPr lang="en-US" sz="1100" dirty="0" err="1"/>
              <a:t>yy</a:t>
            </a:r>
            <a:r>
              <a:rPr lang="en-US" sz="1100" dirty="0"/>
              <a:t>]=2; </a:t>
            </a:r>
            <a:r>
              <a:rPr lang="en-US" sz="1100" dirty="0" err="1"/>
              <a:t>cprintf</a:t>
            </a:r>
            <a:r>
              <a:rPr lang="en-US" sz="1100" dirty="0"/>
              <a:t>("%</a:t>
            </a:r>
            <a:r>
              <a:rPr lang="en-US" sz="1100" dirty="0" err="1"/>
              <a:t>c",char</a:t>
            </a:r>
            <a:r>
              <a:rPr lang="en-US" sz="1100" dirty="0"/>
              <a:t>(219)); </a:t>
            </a:r>
            <a:r>
              <a:rPr lang="en-US" sz="1100" dirty="0" err="1"/>
              <a:t>gotoxy</a:t>
            </a:r>
            <a:r>
              <a:rPr lang="en-US" sz="1100" dirty="0"/>
              <a:t>(61,yy); </a:t>
            </a:r>
            <a:r>
              <a:rPr lang="en-US" sz="1100" dirty="0" err="1"/>
              <a:t>textcolor</a:t>
            </a:r>
            <a:r>
              <a:rPr lang="en-US" sz="1100" dirty="0"/>
              <a:t>(16); land[61][</a:t>
            </a:r>
            <a:r>
              <a:rPr lang="en-US" sz="1100" dirty="0" err="1"/>
              <a:t>yy</a:t>
            </a:r>
            <a:r>
              <a:rPr lang="en-US" sz="1100" dirty="0"/>
              <a:t>]=2; </a:t>
            </a:r>
            <a:r>
              <a:rPr lang="en-US" sz="1100" dirty="0" err="1"/>
              <a:t>cprintf</a:t>
            </a:r>
            <a:r>
              <a:rPr lang="en-US" sz="1100" dirty="0"/>
              <a:t>("%</a:t>
            </a:r>
            <a:r>
              <a:rPr lang="en-US" sz="1100" dirty="0" err="1"/>
              <a:t>c",char</a:t>
            </a:r>
            <a:r>
              <a:rPr lang="en-US" sz="1100" dirty="0"/>
              <a:t>(219)); }</a:t>
            </a:r>
          </a:p>
          <a:p>
            <a:r>
              <a:rPr lang="en-US" sz="1100" dirty="0"/>
              <a:t>	for (y=11; y&lt;15; y++)</a:t>
            </a:r>
          </a:p>
          <a:p>
            <a:r>
              <a:rPr lang="en-US" sz="1100" dirty="0"/>
              <a:t>	{ </a:t>
            </a:r>
            <a:r>
              <a:rPr lang="en-US" sz="1100" dirty="0" err="1"/>
              <a:t>gotoxy</a:t>
            </a:r>
            <a:r>
              <a:rPr lang="en-US" sz="1100" dirty="0"/>
              <a:t>(66,y); </a:t>
            </a:r>
            <a:r>
              <a:rPr lang="en-US" sz="1100" dirty="0" err="1"/>
              <a:t>textcolor</a:t>
            </a:r>
            <a:r>
              <a:rPr lang="en-US" sz="1100" dirty="0"/>
              <a:t>(8); land[66][y]=2; </a:t>
            </a:r>
            <a:r>
              <a:rPr lang="en-US" sz="1100" dirty="0" err="1"/>
              <a:t>cprintf</a:t>
            </a:r>
            <a:r>
              <a:rPr lang="en-US" sz="1100" dirty="0"/>
              <a:t>("%</a:t>
            </a:r>
            <a:r>
              <a:rPr lang="en-US" sz="1100" dirty="0" err="1"/>
              <a:t>c",char</a:t>
            </a:r>
            <a:r>
              <a:rPr lang="en-US" sz="1100" dirty="0"/>
              <a:t>(219)); }</a:t>
            </a:r>
          </a:p>
          <a:p>
            <a:r>
              <a:rPr lang="en-US" sz="1100" dirty="0"/>
              <a:t>	</a:t>
            </a:r>
            <a:r>
              <a:rPr lang="en-US" sz="1100" dirty="0" err="1"/>
              <a:t>gotoxy</a:t>
            </a:r>
            <a:r>
              <a:rPr lang="en-US" sz="1100" dirty="0"/>
              <a:t>(66,13); </a:t>
            </a:r>
            <a:r>
              <a:rPr lang="en-US" sz="1100" dirty="0" err="1"/>
              <a:t>textcolor</a:t>
            </a:r>
            <a:r>
              <a:rPr lang="en-US" sz="1100" dirty="0"/>
              <a:t>(6); land[66][13]=5; </a:t>
            </a:r>
            <a:r>
              <a:rPr lang="en-US" sz="1100" dirty="0" err="1"/>
              <a:t>cprintf</a:t>
            </a:r>
            <a:r>
              <a:rPr lang="en-US" sz="1100" dirty="0"/>
              <a:t>("%</a:t>
            </a:r>
            <a:r>
              <a:rPr lang="en-US" sz="1100" dirty="0" err="1"/>
              <a:t>c",char</a:t>
            </a:r>
            <a:r>
              <a:rPr lang="en-US" sz="1100" dirty="0"/>
              <a:t>(219)); </a:t>
            </a:r>
            <a:r>
              <a:rPr lang="en-US" sz="1100" dirty="0" err="1"/>
              <a:t>gotoxy</a:t>
            </a:r>
            <a:r>
              <a:rPr lang="en-US" sz="1100" dirty="0"/>
              <a:t>(67,13); </a:t>
            </a:r>
            <a:r>
              <a:rPr lang="en-US" sz="1100" dirty="0" err="1"/>
              <a:t>textcolor</a:t>
            </a:r>
            <a:r>
              <a:rPr lang="en-US" sz="1100" dirty="0"/>
              <a:t>(4); land[67][13]=5; </a:t>
            </a:r>
            <a:r>
              <a:rPr lang="en-US" sz="1100" dirty="0" err="1"/>
              <a:t>cprintf</a:t>
            </a:r>
            <a:r>
              <a:rPr lang="en-US" sz="1100" dirty="0"/>
              <a:t>("%</a:t>
            </a:r>
            <a:r>
              <a:rPr lang="en-US" sz="1100" dirty="0" err="1"/>
              <a:t>c",char</a:t>
            </a:r>
            <a:r>
              <a:rPr lang="en-US" sz="1100" dirty="0"/>
              <a:t>(1));</a:t>
            </a:r>
          </a:p>
          <a:p>
            <a:endParaRPr lang="en-US" sz="1100" dirty="0"/>
          </a:p>
          <a:p>
            <a:r>
              <a:rPr lang="en-US" sz="1100" dirty="0"/>
              <a:t>}</a:t>
            </a:r>
          </a:p>
          <a:p>
            <a:r>
              <a:rPr lang="en-US" sz="1100" dirty="0"/>
              <a:t>void MAP__()</a:t>
            </a:r>
          </a:p>
          <a:p>
            <a:r>
              <a:rPr lang="en-US" sz="1100" dirty="0"/>
              <a:t>{ </a:t>
            </a:r>
            <a:r>
              <a:rPr lang="en-US" sz="1100" dirty="0" err="1"/>
              <a:t>clrscr</a:t>
            </a:r>
            <a:r>
              <a:rPr lang="en-US" sz="1100" dirty="0"/>
              <a:t>(); for (x=3; x&lt;77; x++) { for (y=2; y&lt;22; y++) { </a:t>
            </a:r>
            <a:r>
              <a:rPr lang="en-US" sz="1100" dirty="0" err="1"/>
              <a:t>gotoxy</a:t>
            </a:r>
            <a:r>
              <a:rPr lang="en-US" sz="1100" dirty="0"/>
              <a:t>(</a:t>
            </a:r>
            <a:r>
              <a:rPr lang="en-US" sz="1100" dirty="0" err="1"/>
              <a:t>x,y</a:t>
            </a:r>
            <a:r>
              <a:rPr lang="en-US" sz="1100" dirty="0"/>
              <a:t>); </a:t>
            </a:r>
            <a:r>
              <a:rPr lang="en-US" sz="1100" dirty="0" err="1"/>
              <a:t>cout</a:t>
            </a:r>
            <a:r>
              <a:rPr lang="en-US" sz="1100" dirty="0"/>
              <a:t>&lt;&lt;land[x][y]; } } }</a:t>
            </a:r>
          </a:p>
          <a:p>
            <a:endParaRPr lang="en-US" sz="1100" dirty="0"/>
          </a:p>
          <a:p>
            <a:r>
              <a:rPr lang="en-US" sz="1100" dirty="0"/>
              <a:t>//  ***************************************************************************GAME_MOVEMENTS********************************************************************</a:t>
            </a:r>
          </a:p>
          <a:p>
            <a:r>
              <a:rPr lang="en-US" sz="1100" dirty="0"/>
              <a:t>void UP(</a:t>
            </a:r>
            <a:r>
              <a:rPr lang="en-US" sz="1100" dirty="0" err="1"/>
              <a:t>int</a:t>
            </a:r>
            <a:r>
              <a:rPr lang="en-US" sz="1100" dirty="0"/>
              <a:t> a, </a:t>
            </a:r>
            <a:r>
              <a:rPr lang="en-US" sz="1100" dirty="0" err="1"/>
              <a:t>int</a:t>
            </a:r>
            <a:r>
              <a:rPr lang="en-US" sz="1100" dirty="0"/>
              <a:t> &amp;xc, </a:t>
            </a:r>
            <a:r>
              <a:rPr lang="en-US" sz="1100" dirty="0" err="1"/>
              <a:t>int</a:t>
            </a:r>
            <a:r>
              <a:rPr lang="en-US" sz="1100" dirty="0"/>
              <a:t> &amp;</a:t>
            </a:r>
            <a:r>
              <a:rPr lang="en-US" sz="1100" dirty="0" err="1"/>
              <a:t>yc</a:t>
            </a:r>
            <a:r>
              <a:rPr lang="en-US" sz="1100" dirty="0"/>
              <a:t>)</a:t>
            </a:r>
          </a:p>
          <a:p>
            <a:r>
              <a:rPr lang="en-US" sz="1100" dirty="0"/>
              <a:t>{</a:t>
            </a:r>
          </a:p>
          <a:p>
            <a:r>
              <a:rPr lang="en-US" sz="1100" dirty="0"/>
              <a:t>  if (a==1)</a:t>
            </a:r>
          </a:p>
          <a:p>
            <a:r>
              <a:rPr lang="en-US" sz="1100" dirty="0"/>
              <a:t>  {</a:t>
            </a:r>
          </a:p>
          <a:p>
            <a:r>
              <a:rPr lang="en-US" sz="1100" dirty="0"/>
              <a:t>	if (land[xc][yc-1]==1) { </a:t>
            </a:r>
            <a:r>
              <a:rPr lang="en-US" sz="1100" dirty="0" err="1"/>
              <a:t>yc</a:t>
            </a:r>
            <a:r>
              <a:rPr lang="en-US" sz="1100" dirty="0"/>
              <a:t>--; LAND(xc,yc+1); ME(</a:t>
            </a:r>
            <a:r>
              <a:rPr lang="en-US" sz="1100" dirty="0" err="1"/>
              <a:t>xc,yc</a:t>
            </a:r>
            <a:r>
              <a:rPr lang="en-US" sz="1100" dirty="0"/>
              <a:t>); }</a:t>
            </a:r>
          </a:p>
          <a:p>
            <a:r>
              <a:rPr lang="en-US" sz="1100" dirty="0"/>
              <a:t>	else if (land[xc][yc-1]==4||land[xc][</a:t>
            </a:r>
            <a:r>
              <a:rPr lang="en-US" sz="1100" dirty="0" err="1"/>
              <a:t>yc</a:t>
            </a:r>
            <a:r>
              <a:rPr lang="en-US" sz="1100" dirty="0"/>
              <a:t>]==4) { LAV_DEATH(); </a:t>
            </a:r>
            <a:r>
              <a:rPr lang="en-US" sz="1100" dirty="0" err="1"/>
              <a:t>gm_over</a:t>
            </a:r>
            <a:r>
              <a:rPr lang="en-US" sz="1100" dirty="0"/>
              <a:t>=1; }</a:t>
            </a:r>
          </a:p>
          <a:p>
            <a:r>
              <a:rPr lang="en-US" sz="1100" dirty="0"/>
              <a:t>	else if (land[xc][yc-1]==3||land[xc][</a:t>
            </a:r>
            <a:r>
              <a:rPr lang="en-US" sz="1100" dirty="0" err="1"/>
              <a:t>yc</a:t>
            </a:r>
            <a:r>
              <a:rPr lang="en-US" sz="1100" dirty="0"/>
              <a:t>]==3) { SPLASH_DEATH(); </a:t>
            </a:r>
            <a:r>
              <a:rPr lang="en-US" sz="1100" dirty="0" err="1"/>
              <a:t>gm_over</a:t>
            </a:r>
            <a:r>
              <a:rPr lang="en-US" sz="1100" dirty="0"/>
              <a:t>=1; }</a:t>
            </a:r>
          </a:p>
          <a:p>
            <a:r>
              <a:rPr lang="en-US" sz="1100" dirty="0"/>
              <a:t>  }</a:t>
            </a:r>
          </a:p>
          <a:p>
            <a:r>
              <a:rPr lang="en-US" sz="1100" dirty="0"/>
              <a:t>  else if (a==3)</a:t>
            </a:r>
          </a:p>
          <a:p>
            <a:r>
              <a:rPr lang="en-US" sz="1100" dirty="0"/>
              <a:t>  { if (land[xc][yc-1]==1) { </a:t>
            </a:r>
            <a:r>
              <a:rPr lang="en-US" sz="1100" dirty="0" err="1"/>
              <a:t>yc</a:t>
            </a:r>
            <a:r>
              <a:rPr lang="en-US" sz="1100" dirty="0"/>
              <a:t>--; LAND(xc,yc+1); AL(</a:t>
            </a:r>
            <a:r>
              <a:rPr lang="en-US" sz="1100" dirty="0" err="1"/>
              <a:t>xc,yc</a:t>
            </a:r>
            <a:r>
              <a:rPr lang="en-US" sz="1100" dirty="0"/>
              <a:t>); } }</a:t>
            </a:r>
          </a:p>
          <a:p>
            <a:r>
              <a:rPr lang="en-US" sz="1100" dirty="0"/>
              <a:t>  else if (a==5)</a:t>
            </a:r>
          </a:p>
          <a:p>
            <a:r>
              <a:rPr lang="en-US" sz="1100" dirty="0"/>
              <a:t>  { if (land[xc][yc-1]==1) { </a:t>
            </a:r>
            <a:r>
              <a:rPr lang="en-US" sz="1100" dirty="0" err="1"/>
              <a:t>yc</a:t>
            </a:r>
            <a:r>
              <a:rPr lang="en-US" sz="1100" dirty="0"/>
              <a:t>--; LAND(xc,yc+1); SL(</a:t>
            </a:r>
            <a:r>
              <a:rPr lang="en-US" sz="1100" dirty="0" err="1"/>
              <a:t>xc,yc</a:t>
            </a:r>
            <a:r>
              <a:rPr lang="en-US" sz="1100" dirty="0"/>
              <a:t>); } }</a:t>
            </a:r>
          </a:p>
          <a:p>
            <a:r>
              <a:rPr lang="en-US" sz="1100" dirty="0"/>
              <a:t>  else if (a==7)</a:t>
            </a:r>
          </a:p>
          <a:p>
            <a:r>
              <a:rPr lang="en-US" sz="1100" dirty="0"/>
              <a:t>  { if (land[xc][yc-1]==0) { </a:t>
            </a:r>
            <a:r>
              <a:rPr lang="en-US" sz="1100" dirty="0" err="1"/>
              <a:t>yc</a:t>
            </a:r>
            <a:r>
              <a:rPr lang="en-US" sz="1100" dirty="0"/>
              <a:t>--; SPACE(xc,yc+1); PE(</a:t>
            </a:r>
            <a:r>
              <a:rPr lang="en-US" sz="1100" dirty="0" err="1"/>
              <a:t>xc,yc</a:t>
            </a:r>
            <a:r>
              <a:rPr lang="en-US" sz="1100" dirty="0"/>
              <a:t>); } }</a:t>
            </a:r>
          </a:p>
          <a:p>
            <a:r>
              <a:rPr lang="en-US" sz="1100" dirty="0"/>
              <a:t>  else</a:t>
            </a:r>
          </a:p>
          <a:p>
            <a:r>
              <a:rPr lang="en-US" sz="1100" dirty="0"/>
              <a:t>  {</a:t>
            </a:r>
          </a:p>
          <a:p>
            <a:r>
              <a:rPr lang="en-US" sz="1100" dirty="0"/>
              <a:t>	if (land[xc][</a:t>
            </a:r>
            <a:r>
              <a:rPr lang="en-US" sz="1100" dirty="0" err="1"/>
              <a:t>yc</a:t>
            </a:r>
            <a:r>
              <a:rPr lang="en-US" sz="1100" dirty="0"/>
              <a:t>]==3||land[xc][</a:t>
            </a:r>
            <a:r>
              <a:rPr lang="en-US" sz="1100" dirty="0" err="1"/>
              <a:t>yc</a:t>
            </a:r>
            <a:r>
              <a:rPr lang="en-US" sz="1100" dirty="0"/>
              <a:t>]==2||land[xc][</a:t>
            </a:r>
            <a:r>
              <a:rPr lang="en-US" sz="1100" dirty="0" err="1"/>
              <a:t>yc</a:t>
            </a:r>
            <a:r>
              <a:rPr lang="en-US" sz="1100" dirty="0"/>
              <a:t>]==4) </a:t>
            </a:r>
            <a:r>
              <a:rPr lang="en-US" sz="1100" dirty="0" err="1"/>
              <a:t>stp</a:t>
            </a:r>
            <a:r>
              <a:rPr lang="en-US" sz="1100" dirty="0"/>
              <a:t>=1;</a:t>
            </a:r>
          </a:p>
          <a:p>
            <a:r>
              <a:rPr lang="en-US" sz="1100" dirty="0"/>
              <a:t>	else if (land[xc][yc-1]==1) { </a:t>
            </a:r>
            <a:r>
              <a:rPr lang="en-US" sz="1100" dirty="0" err="1"/>
              <a:t>yc</a:t>
            </a:r>
            <a:r>
              <a:rPr lang="en-US" sz="1100" dirty="0"/>
              <a:t>--; LAND(xc,yc+1); land[xc][yc+1]=1; PE(</a:t>
            </a:r>
            <a:r>
              <a:rPr lang="en-US" sz="1100" dirty="0" err="1"/>
              <a:t>xc,yc</a:t>
            </a:r>
            <a:r>
              <a:rPr lang="en-US" sz="1100" dirty="0"/>
              <a:t>); }</a:t>
            </a:r>
          </a:p>
          <a:p>
            <a:r>
              <a:rPr lang="en-US" sz="1100" dirty="0"/>
              <a:t>	else if (land[xc][yc-1]==3||land[xc][yc-1]==2||land[xc][yc-1]==4) { LAND(</a:t>
            </a:r>
            <a:r>
              <a:rPr lang="en-US" sz="1100" dirty="0" err="1"/>
              <a:t>xc,yc</a:t>
            </a:r>
            <a:r>
              <a:rPr lang="en-US" sz="1100" dirty="0"/>
              <a:t>); </a:t>
            </a:r>
            <a:r>
              <a:rPr lang="en-US" sz="1100" dirty="0" err="1"/>
              <a:t>stp</a:t>
            </a:r>
            <a:r>
              <a:rPr lang="en-US" sz="1100" dirty="0"/>
              <a:t>=1; }</a:t>
            </a:r>
          </a:p>
          <a:p>
            <a:r>
              <a:rPr lang="en-US" sz="1100" dirty="0"/>
              <a:t>	else if (land[xc][yc-1]==5) { </a:t>
            </a:r>
            <a:r>
              <a:rPr lang="en-US" sz="1100" dirty="0" err="1"/>
              <a:t>yc</a:t>
            </a:r>
            <a:r>
              <a:rPr lang="en-US" sz="1100" dirty="0"/>
              <a:t>--; LAND(xc,yc+1); KB(</a:t>
            </a:r>
            <a:r>
              <a:rPr lang="en-US" sz="1100" dirty="0" err="1"/>
              <a:t>xc,yc</a:t>
            </a:r>
            <a:r>
              <a:rPr lang="en-US" sz="1100" dirty="0"/>
              <a:t>); delay(40); LAND(</a:t>
            </a:r>
            <a:r>
              <a:rPr lang="en-US" sz="1100" dirty="0" err="1"/>
              <a:t>xc,yc</a:t>
            </a:r>
            <a:r>
              <a:rPr lang="en-US" sz="1100" dirty="0"/>
              <a:t>); </a:t>
            </a:r>
            <a:r>
              <a:rPr lang="en-US" sz="1100" dirty="0" err="1"/>
              <a:t>stp</a:t>
            </a:r>
            <a:r>
              <a:rPr lang="en-US" sz="1100" dirty="0"/>
              <a:t>=1; }</a:t>
            </a:r>
          </a:p>
          <a:p>
            <a:r>
              <a:rPr lang="en-US" sz="1100" dirty="0"/>
              <a:t>  }</a:t>
            </a:r>
          </a:p>
          <a:p>
            <a:r>
              <a:rPr lang="en-US" sz="1100" dirty="0"/>
              <a:t>}</a:t>
            </a:r>
          </a:p>
        </p:txBody>
      </p:sp>
    </p:spTree>
    <p:extLst>
      <p:ext uri="{BB962C8B-B14F-4D97-AF65-F5344CB8AC3E}">
        <p14:creationId xmlns:p14="http://schemas.microsoft.com/office/powerpoint/2010/main" val="286424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000" dirty="0"/>
              <a:t>void DOWN(</a:t>
            </a:r>
            <a:r>
              <a:rPr lang="en-US" sz="1000" dirty="0" err="1"/>
              <a:t>int</a:t>
            </a:r>
            <a:r>
              <a:rPr lang="en-US" sz="1000" dirty="0"/>
              <a:t> a, </a:t>
            </a:r>
            <a:r>
              <a:rPr lang="en-US" sz="1000" dirty="0" err="1"/>
              <a:t>int</a:t>
            </a:r>
            <a:r>
              <a:rPr lang="en-US" sz="1000" dirty="0"/>
              <a:t> &amp;xc, </a:t>
            </a:r>
            <a:r>
              <a:rPr lang="en-US" sz="1000" dirty="0" err="1"/>
              <a:t>int</a:t>
            </a:r>
            <a:r>
              <a:rPr lang="en-US" sz="1000" dirty="0"/>
              <a:t> &amp;</a:t>
            </a:r>
            <a:r>
              <a:rPr lang="en-US" sz="1000" dirty="0" err="1"/>
              <a:t>yc</a:t>
            </a:r>
            <a:r>
              <a:rPr lang="en-US" sz="1000" dirty="0"/>
              <a:t>)</a:t>
            </a:r>
          </a:p>
          <a:p>
            <a:r>
              <a:rPr lang="en-US" sz="1000" dirty="0"/>
              <a:t>{</a:t>
            </a:r>
          </a:p>
          <a:p>
            <a:r>
              <a:rPr lang="en-US" sz="1000" dirty="0"/>
              <a:t>  if (a==1)</a:t>
            </a:r>
          </a:p>
          <a:p>
            <a:r>
              <a:rPr lang="en-US" sz="1000" dirty="0"/>
              <a:t>  {</a:t>
            </a:r>
          </a:p>
          <a:p>
            <a:r>
              <a:rPr lang="en-US" sz="1000" dirty="0"/>
              <a:t>	if (land[xc][yc+1]==1) { </a:t>
            </a:r>
            <a:r>
              <a:rPr lang="en-US" sz="1000" dirty="0" err="1"/>
              <a:t>yc</a:t>
            </a:r>
            <a:r>
              <a:rPr lang="en-US" sz="1000" dirty="0"/>
              <a:t>++; LAND(xc,yc-1); ME(</a:t>
            </a:r>
            <a:r>
              <a:rPr lang="en-US" sz="1000" dirty="0" err="1"/>
              <a:t>xc,yc</a:t>
            </a:r>
            <a:r>
              <a:rPr lang="en-US" sz="1000" dirty="0"/>
              <a:t>); }</a:t>
            </a:r>
          </a:p>
          <a:p>
            <a:r>
              <a:rPr lang="en-US" sz="1000" dirty="0"/>
              <a:t>	else if (land[xc][yc+1]==4||land[xc][</a:t>
            </a:r>
            <a:r>
              <a:rPr lang="en-US" sz="1000" dirty="0" err="1"/>
              <a:t>yc</a:t>
            </a:r>
            <a:r>
              <a:rPr lang="en-US" sz="1000" dirty="0"/>
              <a:t>]==4) { LAV_DEATH(); </a:t>
            </a:r>
            <a:r>
              <a:rPr lang="en-US" sz="1000" dirty="0" err="1"/>
              <a:t>gm_over</a:t>
            </a:r>
            <a:r>
              <a:rPr lang="en-US" sz="1000" dirty="0"/>
              <a:t>=1; }</a:t>
            </a:r>
          </a:p>
          <a:p>
            <a:r>
              <a:rPr lang="en-US" sz="1000" dirty="0"/>
              <a:t>	else if (land[xc][yc+1]==3||land[xc][</a:t>
            </a:r>
            <a:r>
              <a:rPr lang="en-US" sz="1000" dirty="0" err="1"/>
              <a:t>yc</a:t>
            </a:r>
            <a:r>
              <a:rPr lang="en-US" sz="1000" dirty="0"/>
              <a:t>]==3) { SPLASH_DEATH(); </a:t>
            </a:r>
            <a:r>
              <a:rPr lang="en-US" sz="1000" dirty="0" err="1"/>
              <a:t>gm_over</a:t>
            </a:r>
            <a:r>
              <a:rPr lang="en-US" sz="1000" dirty="0"/>
              <a:t>=1; }</a:t>
            </a:r>
          </a:p>
          <a:p>
            <a:r>
              <a:rPr lang="en-US" sz="1000" dirty="0"/>
              <a:t>  }</a:t>
            </a:r>
          </a:p>
          <a:p>
            <a:r>
              <a:rPr lang="en-US" sz="1000" dirty="0"/>
              <a:t>  else if (a==3)</a:t>
            </a:r>
          </a:p>
          <a:p>
            <a:r>
              <a:rPr lang="en-US" sz="1000" dirty="0"/>
              <a:t>  { if (land[xc][yc+1]==1) { </a:t>
            </a:r>
            <a:r>
              <a:rPr lang="en-US" sz="1000" dirty="0" err="1"/>
              <a:t>yc</a:t>
            </a:r>
            <a:r>
              <a:rPr lang="en-US" sz="1000" dirty="0"/>
              <a:t>++; LAND(xc,yc-1); AL(</a:t>
            </a:r>
            <a:r>
              <a:rPr lang="en-US" sz="1000" dirty="0" err="1"/>
              <a:t>xc,yc</a:t>
            </a:r>
            <a:r>
              <a:rPr lang="en-US" sz="1000" dirty="0"/>
              <a:t>); } }</a:t>
            </a:r>
          </a:p>
          <a:p>
            <a:r>
              <a:rPr lang="en-US" sz="1000" dirty="0"/>
              <a:t>  else if (a==5)</a:t>
            </a:r>
          </a:p>
          <a:p>
            <a:r>
              <a:rPr lang="en-US" sz="1000" dirty="0"/>
              <a:t>  { if (land[xc][yc+1]==1) { </a:t>
            </a:r>
            <a:r>
              <a:rPr lang="en-US" sz="1000" dirty="0" err="1"/>
              <a:t>yc</a:t>
            </a:r>
            <a:r>
              <a:rPr lang="en-US" sz="1000" dirty="0"/>
              <a:t>++; LAND(xc,yc-1); SL(</a:t>
            </a:r>
            <a:r>
              <a:rPr lang="en-US" sz="1000" dirty="0" err="1"/>
              <a:t>xc,yc</a:t>
            </a:r>
            <a:r>
              <a:rPr lang="en-US" sz="1000" dirty="0"/>
              <a:t>); } }</a:t>
            </a:r>
          </a:p>
          <a:p>
            <a:r>
              <a:rPr lang="en-US" sz="1000" dirty="0"/>
              <a:t>  else</a:t>
            </a:r>
          </a:p>
          <a:p>
            <a:r>
              <a:rPr lang="en-US" sz="1000" dirty="0"/>
              <a:t>  {</a:t>
            </a:r>
          </a:p>
          <a:p>
            <a:r>
              <a:rPr lang="en-US" sz="1000" dirty="0"/>
              <a:t>	if (land[xc][</a:t>
            </a:r>
            <a:r>
              <a:rPr lang="en-US" sz="1000" dirty="0" err="1"/>
              <a:t>yc</a:t>
            </a:r>
            <a:r>
              <a:rPr lang="en-US" sz="1000" dirty="0"/>
              <a:t>]==3||land[xc][</a:t>
            </a:r>
            <a:r>
              <a:rPr lang="en-US" sz="1000" dirty="0" err="1"/>
              <a:t>yc</a:t>
            </a:r>
            <a:r>
              <a:rPr lang="en-US" sz="1000" dirty="0"/>
              <a:t>]==2||land[xc][</a:t>
            </a:r>
            <a:r>
              <a:rPr lang="en-US" sz="1000" dirty="0" err="1"/>
              <a:t>yc</a:t>
            </a:r>
            <a:r>
              <a:rPr lang="en-US" sz="1000" dirty="0"/>
              <a:t>]==4) </a:t>
            </a:r>
            <a:r>
              <a:rPr lang="en-US" sz="1000" dirty="0" err="1"/>
              <a:t>stp</a:t>
            </a:r>
            <a:r>
              <a:rPr lang="en-US" sz="1000" dirty="0"/>
              <a:t>=1;</a:t>
            </a:r>
          </a:p>
          <a:p>
            <a:r>
              <a:rPr lang="en-US" sz="1000" dirty="0"/>
              <a:t>	else if (land[xc][yc+1]==1) { </a:t>
            </a:r>
            <a:r>
              <a:rPr lang="en-US" sz="1000" dirty="0" err="1"/>
              <a:t>yc</a:t>
            </a:r>
            <a:r>
              <a:rPr lang="en-US" sz="1000" dirty="0"/>
              <a:t>++; LAND(xc,yc-1); land[xc][yc-1]=1; PE(</a:t>
            </a:r>
            <a:r>
              <a:rPr lang="en-US" sz="1000" dirty="0" err="1"/>
              <a:t>xc,yc</a:t>
            </a:r>
            <a:r>
              <a:rPr lang="en-US" sz="1000" dirty="0"/>
              <a:t>); }</a:t>
            </a:r>
          </a:p>
          <a:p>
            <a:r>
              <a:rPr lang="en-US" sz="1000" dirty="0"/>
              <a:t>	else if (land[xc][yc+1]==3||land[xc][yc+1]==2||land[xc][yc+1]==4) { LAND(</a:t>
            </a:r>
            <a:r>
              <a:rPr lang="en-US" sz="1000" dirty="0" err="1"/>
              <a:t>xc,yc</a:t>
            </a:r>
            <a:r>
              <a:rPr lang="en-US" sz="1000" dirty="0"/>
              <a:t>); </a:t>
            </a:r>
            <a:r>
              <a:rPr lang="en-US" sz="1000" dirty="0" err="1"/>
              <a:t>stp</a:t>
            </a:r>
            <a:r>
              <a:rPr lang="en-US" sz="1000" dirty="0"/>
              <a:t>=1; }</a:t>
            </a:r>
          </a:p>
          <a:p>
            <a:r>
              <a:rPr lang="en-US" sz="1000" dirty="0"/>
              <a:t>	else if (land[xc][yc+1]==5) { </a:t>
            </a:r>
            <a:r>
              <a:rPr lang="en-US" sz="1000" dirty="0" err="1"/>
              <a:t>yc</a:t>
            </a:r>
            <a:r>
              <a:rPr lang="en-US" sz="1000" dirty="0"/>
              <a:t>++;  LAND(xc,yc-1); KB(</a:t>
            </a:r>
            <a:r>
              <a:rPr lang="en-US" sz="1000" dirty="0" err="1"/>
              <a:t>xc,yc</a:t>
            </a:r>
            <a:r>
              <a:rPr lang="en-US" sz="1000" dirty="0"/>
              <a:t>); delay(40); LAND(</a:t>
            </a:r>
            <a:r>
              <a:rPr lang="en-US" sz="1000" dirty="0" err="1"/>
              <a:t>xc,yc</a:t>
            </a:r>
            <a:r>
              <a:rPr lang="en-US" sz="1000" dirty="0"/>
              <a:t>); </a:t>
            </a:r>
            <a:r>
              <a:rPr lang="en-US" sz="1000" dirty="0" err="1"/>
              <a:t>stp</a:t>
            </a:r>
            <a:r>
              <a:rPr lang="en-US" sz="1000" dirty="0"/>
              <a:t>=1; }</a:t>
            </a:r>
          </a:p>
          <a:p>
            <a:r>
              <a:rPr lang="en-US" sz="1000" dirty="0"/>
              <a:t>  }</a:t>
            </a:r>
          </a:p>
          <a:p>
            <a:r>
              <a:rPr lang="en-US" sz="1000" dirty="0"/>
              <a:t>}</a:t>
            </a:r>
          </a:p>
          <a:p>
            <a:r>
              <a:rPr lang="en-US" sz="1000" dirty="0"/>
              <a:t>void LEFT(</a:t>
            </a:r>
            <a:r>
              <a:rPr lang="en-US" sz="1000" dirty="0" err="1"/>
              <a:t>int</a:t>
            </a:r>
            <a:r>
              <a:rPr lang="en-US" sz="1000" dirty="0"/>
              <a:t> a, </a:t>
            </a:r>
            <a:r>
              <a:rPr lang="en-US" sz="1000" dirty="0" err="1"/>
              <a:t>int</a:t>
            </a:r>
            <a:r>
              <a:rPr lang="en-US" sz="1000" dirty="0"/>
              <a:t> &amp;xc, </a:t>
            </a:r>
            <a:r>
              <a:rPr lang="en-US" sz="1000" dirty="0" err="1"/>
              <a:t>int</a:t>
            </a:r>
            <a:r>
              <a:rPr lang="en-US" sz="1000" dirty="0"/>
              <a:t> &amp;</a:t>
            </a:r>
            <a:r>
              <a:rPr lang="en-US" sz="1000" dirty="0" err="1"/>
              <a:t>yc</a:t>
            </a:r>
            <a:r>
              <a:rPr lang="en-US" sz="1000" dirty="0"/>
              <a:t>)</a:t>
            </a:r>
          </a:p>
          <a:p>
            <a:r>
              <a:rPr lang="en-US" sz="1000" dirty="0"/>
              <a:t>{</a:t>
            </a:r>
          </a:p>
          <a:p>
            <a:r>
              <a:rPr lang="en-US" sz="1000" dirty="0"/>
              <a:t>  if (a==1)</a:t>
            </a:r>
          </a:p>
          <a:p>
            <a:r>
              <a:rPr lang="en-US" sz="1000" dirty="0"/>
              <a:t>  {</a:t>
            </a:r>
          </a:p>
          <a:p>
            <a:r>
              <a:rPr lang="en-US" sz="1000" dirty="0"/>
              <a:t>	if (land[xc-1][</a:t>
            </a:r>
            <a:r>
              <a:rPr lang="en-US" sz="1000" dirty="0" err="1"/>
              <a:t>yc</a:t>
            </a:r>
            <a:r>
              <a:rPr lang="en-US" sz="1000" dirty="0"/>
              <a:t>]==1) { xc--; LAND(xc+1,yc); ME(</a:t>
            </a:r>
            <a:r>
              <a:rPr lang="en-US" sz="1000" dirty="0" err="1"/>
              <a:t>xc,yc</a:t>
            </a:r>
            <a:r>
              <a:rPr lang="en-US" sz="1000" dirty="0"/>
              <a:t>); }</a:t>
            </a:r>
          </a:p>
          <a:p>
            <a:r>
              <a:rPr lang="en-US" sz="1000" dirty="0"/>
              <a:t>	else if (land[xc-1][</a:t>
            </a:r>
            <a:r>
              <a:rPr lang="en-US" sz="1000" dirty="0" err="1"/>
              <a:t>yc</a:t>
            </a:r>
            <a:r>
              <a:rPr lang="en-US" sz="1000" dirty="0"/>
              <a:t>]==4||land[xc][</a:t>
            </a:r>
            <a:r>
              <a:rPr lang="en-US" sz="1000" dirty="0" err="1"/>
              <a:t>yc</a:t>
            </a:r>
            <a:r>
              <a:rPr lang="en-US" sz="1000" dirty="0"/>
              <a:t>]==4) { LAV_DEATH(); </a:t>
            </a:r>
            <a:r>
              <a:rPr lang="en-US" sz="1000" dirty="0" err="1"/>
              <a:t>gm_over</a:t>
            </a:r>
            <a:r>
              <a:rPr lang="en-US" sz="1000" dirty="0"/>
              <a:t>=1; }</a:t>
            </a:r>
          </a:p>
          <a:p>
            <a:r>
              <a:rPr lang="en-US" sz="1000" dirty="0"/>
              <a:t>	else if (land[xc-1][</a:t>
            </a:r>
            <a:r>
              <a:rPr lang="en-US" sz="1000" dirty="0" err="1"/>
              <a:t>yc</a:t>
            </a:r>
            <a:r>
              <a:rPr lang="en-US" sz="1000" dirty="0"/>
              <a:t>]==3||land[xc][</a:t>
            </a:r>
            <a:r>
              <a:rPr lang="en-US" sz="1000" dirty="0" err="1"/>
              <a:t>yc</a:t>
            </a:r>
            <a:r>
              <a:rPr lang="en-US" sz="1000" dirty="0"/>
              <a:t>]==3) { SPLASH_DEATH(); </a:t>
            </a:r>
            <a:r>
              <a:rPr lang="en-US" sz="1000" dirty="0" err="1"/>
              <a:t>gm_over</a:t>
            </a:r>
            <a:r>
              <a:rPr lang="en-US" sz="1000" dirty="0"/>
              <a:t>=1; }</a:t>
            </a:r>
          </a:p>
          <a:p>
            <a:r>
              <a:rPr lang="en-US" sz="1000" dirty="0"/>
              <a:t>  }</a:t>
            </a:r>
          </a:p>
          <a:p>
            <a:r>
              <a:rPr lang="en-US" sz="1000" dirty="0"/>
              <a:t>  else if (a==6)</a:t>
            </a:r>
          </a:p>
          <a:p>
            <a:r>
              <a:rPr lang="en-US" sz="1000" dirty="0"/>
              <a:t>  { if (land[xc-1][</a:t>
            </a:r>
            <a:r>
              <a:rPr lang="en-US" sz="1000" dirty="0" err="1"/>
              <a:t>yc</a:t>
            </a:r>
            <a:r>
              <a:rPr lang="en-US" sz="1000" dirty="0"/>
              <a:t>]==0) { xc--; SPACE(xc+1,yc); ME(</a:t>
            </a:r>
            <a:r>
              <a:rPr lang="en-US" sz="1000" dirty="0" err="1"/>
              <a:t>xc,yc</a:t>
            </a:r>
            <a:r>
              <a:rPr lang="en-US" sz="1000" dirty="0"/>
              <a:t>); } }</a:t>
            </a:r>
          </a:p>
          <a:p>
            <a:r>
              <a:rPr lang="en-US" sz="1000" dirty="0"/>
              <a:t>  else if (a==3)</a:t>
            </a:r>
          </a:p>
          <a:p>
            <a:r>
              <a:rPr lang="en-US" sz="1000" dirty="0"/>
              <a:t>  { if (land[xc-1][</a:t>
            </a:r>
            <a:r>
              <a:rPr lang="en-US" sz="1000" dirty="0" err="1"/>
              <a:t>yc</a:t>
            </a:r>
            <a:r>
              <a:rPr lang="en-US" sz="1000" dirty="0"/>
              <a:t>]==1) { xc--; LAND(xc+1,yc); AL(</a:t>
            </a:r>
            <a:r>
              <a:rPr lang="en-US" sz="1000" dirty="0" err="1"/>
              <a:t>xc,yc</a:t>
            </a:r>
            <a:r>
              <a:rPr lang="en-US" sz="1000" dirty="0"/>
              <a:t>); } }</a:t>
            </a:r>
          </a:p>
          <a:p>
            <a:r>
              <a:rPr lang="en-US" sz="1000" dirty="0"/>
              <a:t>  else if (a==5)</a:t>
            </a:r>
          </a:p>
          <a:p>
            <a:r>
              <a:rPr lang="en-US" sz="1000" dirty="0"/>
              <a:t>  { if (land[xc-1][</a:t>
            </a:r>
            <a:r>
              <a:rPr lang="en-US" sz="1000" dirty="0" err="1"/>
              <a:t>yc</a:t>
            </a:r>
            <a:r>
              <a:rPr lang="en-US" sz="1000" dirty="0"/>
              <a:t>]==1) { xc--; LAND(xc+1,yc); SL(</a:t>
            </a:r>
            <a:r>
              <a:rPr lang="en-US" sz="1000" dirty="0" err="1"/>
              <a:t>xc,yc</a:t>
            </a:r>
            <a:r>
              <a:rPr lang="en-US" sz="1000" dirty="0"/>
              <a:t>); } }</a:t>
            </a:r>
          </a:p>
          <a:p>
            <a:r>
              <a:rPr lang="en-US" sz="1000" dirty="0"/>
              <a:t>  else</a:t>
            </a:r>
          </a:p>
          <a:p>
            <a:r>
              <a:rPr lang="en-US" sz="1000" dirty="0"/>
              <a:t>  {</a:t>
            </a:r>
          </a:p>
          <a:p>
            <a:r>
              <a:rPr lang="en-US" sz="1000" dirty="0"/>
              <a:t>	if (land[xc][</a:t>
            </a:r>
            <a:r>
              <a:rPr lang="en-US" sz="1000" dirty="0" err="1"/>
              <a:t>yc</a:t>
            </a:r>
            <a:r>
              <a:rPr lang="en-US" sz="1000" dirty="0"/>
              <a:t>]==3||land[xc][</a:t>
            </a:r>
            <a:r>
              <a:rPr lang="en-US" sz="1000" dirty="0" err="1"/>
              <a:t>yc</a:t>
            </a:r>
            <a:r>
              <a:rPr lang="en-US" sz="1000" dirty="0"/>
              <a:t>]==2||land[xc][</a:t>
            </a:r>
            <a:r>
              <a:rPr lang="en-US" sz="1000" dirty="0" err="1"/>
              <a:t>yc</a:t>
            </a:r>
            <a:r>
              <a:rPr lang="en-US" sz="1000" dirty="0"/>
              <a:t>]==4) </a:t>
            </a:r>
            <a:r>
              <a:rPr lang="en-US" sz="1000" dirty="0" err="1"/>
              <a:t>stp</a:t>
            </a:r>
            <a:r>
              <a:rPr lang="en-US" sz="1000" dirty="0"/>
              <a:t>=1;</a:t>
            </a:r>
          </a:p>
          <a:p>
            <a:r>
              <a:rPr lang="en-US" sz="1000" dirty="0"/>
              <a:t>	else if (land[xc-1][</a:t>
            </a:r>
            <a:r>
              <a:rPr lang="en-US" sz="1000" dirty="0" err="1"/>
              <a:t>yc</a:t>
            </a:r>
            <a:r>
              <a:rPr lang="en-US" sz="1000" dirty="0"/>
              <a:t>]==1) { xc--; LAND(xc+1,yc); land[xc+1][</a:t>
            </a:r>
            <a:r>
              <a:rPr lang="en-US" sz="1000" dirty="0" err="1"/>
              <a:t>yc</a:t>
            </a:r>
            <a:r>
              <a:rPr lang="en-US" sz="1000" dirty="0"/>
              <a:t>]=1; PE(</a:t>
            </a:r>
            <a:r>
              <a:rPr lang="en-US" sz="1000" dirty="0" err="1"/>
              <a:t>xc,yc</a:t>
            </a:r>
            <a:r>
              <a:rPr lang="en-US" sz="1000" dirty="0"/>
              <a:t>); }</a:t>
            </a:r>
          </a:p>
          <a:p>
            <a:r>
              <a:rPr lang="en-US" sz="1000" dirty="0"/>
              <a:t>	else if (land[xc-1][</a:t>
            </a:r>
            <a:r>
              <a:rPr lang="en-US" sz="1000" dirty="0" err="1"/>
              <a:t>yc</a:t>
            </a:r>
            <a:r>
              <a:rPr lang="en-US" sz="1000" dirty="0"/>
              <a:t>]==3||land[xc-1][</a:t>
            </a:r>
            <a:r>
              <a:rPr lang="en-US" sz="1000" dirty="0" err="1"/>
              <a:t>yc</a:t>
            </a:r>
            <a:r>
              <a:rPr lang="en-US" sz="1000" dirty="0"/>
              <a:t>]==2||land[xc-1][</a:t>
            </a:r>
            <a:r>
              <a:rPr lang="en-US" sz="1000" dirty="0" err="1"/>
              <a:t>yc</a:t>
            </a:r>
            <a:r>
              <a:rPr lang="en-US" sz="1000" dirty="0"/>
              <a:t>]==4) { LAND(</a:t>
            </a:r>
            <a:r>
              <a:rPr lang="en-US" sz="1000" dirty="0" err="1"/>
              <a:t>xc,yc</a:t>
            </a:r>
            <a:r>
              <a:rPr lang="en-US" sz="1000" dirty="0"/>
              <a:t>); </a:t>
            </a:r>
            <a:r>
              <a:rPr lang="en-US" sz="1000" dirty="0" err="1"/>
              <a:t>stp</a:t>
            </a:r>
            <a:r>
              <a:rPr lang="en-US" sz="1000" dirty="0"/>
              <a:t>=1; }</a:t>
            </a:r>
          </a:p>
          <a:p>
            <a:r>
              <a:rPr lang="en-US" sz="1000" dirty="0"/>
              <a:t>	else if (land[xc-1][</a:t>
            </a:r>
            <a:r>
              <a:rPr lang="en-US" sz="1000" dirty="0" err="1"/>
              <a:t>yc</a:t>
            </a:r>
            <a:r>
              <a:rPr lang="en-US" sz="1000" dirty="0"/>
              <a:t>]==5) { xc--; LAND(xc+1,yc); KB(</a:t>
            </a:r>
            <a:r>
              <a:rPr lang="en-US" sz="1000" dirty="0" err="1"/>
              <a:t>xc,yc</a:t>
            </a:r>
            <a:r>
              <a:rPr lang="en-US" sz="1000" dirty="0"/>
              <a:t>); delay(40); LAND(</a:t>
            </a:r>
            <a:r>
              <a:rPr lang="en-US" sz="1000" dirty="0" err="1"/>
              <a:t>xc,yc</a:t>
            </a:r>
            <a:r>
              <a:rPr lang="en-US" sz="1000" dirty="0"/>
              <a:t>); </a:t>
            </a:r>
            <a:r>
              <a:rPr lang="en-US" sz="1000" dirty="0" err="1"/>
              <a:t>stp</a:t>
            </a:r>
            <a:r>
              <a:rPr lang="en-US" sz="1000" dirty="0"/>
              <a:t>=1; }</a:t>
            </a:r>
          </a:p>
          <a:p>
            <a:r>
              <a:rPr lang="en-US" sz="1000" dirty="0"/>
              <a:t>  }</a:t>
            </a:r>
          </a:p>
          <a:p>
            <a:r>
              <a:rPr lang="en-US" sz="1000" dirty="0"/>
              <a:t>}</a:t>
            </a:r>
          </a:p>
        </p:txBody>
      </p:sp>
    </p:spTree>
    <p:extLst>
      <p:ext uri="{BB962C8B-B14F-4D97-AF65-F5344CB8AC3E}">
        <p14:creationId xmlns:p14="http://schemas.microsoft.com/office/powerpoint/2010/main" val="252594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400" dirty="0"/>
              <a:t>void RIGHT(</a:t>
            </a:r>
            <a:r>
              <a:rPr lang="en-US" sz="1400" dirty="0" err="1"/>
              <a:t>int</a:t>
            </a:r>
            <a:r>
              <a:rPr lang="en-US" sz="1400" dirty="0"/>
              <a:t> a, </a:t>
            </a:r>
            <a:r>
              <a:rPr lang="en-US" sz="1400" dirty="0" err="1"/>
              <a:t>int</a:t>
            </a:r>
            <a:r>
              <a:rPr lang="en-US" sz="1400" dirty="0"/>
              <a:t> &amp;xc, </a:t>
            </a:r>
            <a:r>
              <a:rPr lang="en-US" sz="1400" dirty="0" err="1"/>
              <a:t>int</a:t>
            </a:r>
            <a:r>
              <a:rPr lang="en-US" sz="1400" dirty="0"/>
              <a:t> &amp;</a:t>
            </a:r>
            <a:r>
              <a:rPr lang="en-US" sz="1400" dirty="0" err="1"/>
              <a:t>yc</a:t>
            </a:r>
            <a:r>
              <a:rPr lang="en-US" sz="1400" dirty="0"/>
              <a:t>)</a:t>
            </a:r>
          </a:p>
          <a:p>
            <a:r>
              <a:rPr lang="en-US" sz="1400" dirty="0"/>
              <a:t>{</a:t>
            </a:r>
          </a:p>
          <a:p>
            <a:r>
              <a:rPr lang="en-US" sz="1400" dirty="0"/>
              <a:t>  if (a==1)</a:t>
            </a:r>
          </a:p>
          <a:p>
            <a:r>
              <a:rPr lang="en-US" sz="1400" dirty="0"/>
              <a:t>  {</a:t>
            </a:r>
          </a:p>
          <a:p>
            <a:r>
              <a:rPr lang="en-US" sz="1400" dirty="0"/>
              <a:t>	if (land[xc+1][</a:t>
            </a:r>
            <a:r>
              <a:rPr lang="en-US" sz="1400" dirty="0" err="1"/>
              <a:t>yc</a:t>
            </a:r>
            <a:r>
              <a:rPr lang="en-US" sz="1400" dirty="0"/>
              <a:t>]==1) { xc++; LAND(xc-1,yc); ME(</a:t>
            </a:r>
            <a:r>
              <a:rPr lang="en-US" sz="1400" dirty="0" err="1"/>
              <a:t>xc,yc</a:t>
            </a:r>
            <a:r>
              <a:rPr lang="en-US" sz="1400" dirty="0"/>
              <a:t>); } else if (land[xc+1][</a:t>
            </a:r>
            <a:r>
              <a:rPr lang="en-US" sz="1400" dirty="0" err="1"/>
              <a:t>yc</a:t>
            </a:r>
            <a:r>
              <a:rPr lang="en-US" sz="1400" dirty="0"/>
              <a:t>]==4||land[xc][</a:t>
            </a:r>
            <a:r>
              <a:rPr lang="en-US" sz="1400" dirty="0" err="1"/>
              <a:t>yc</a:t>
            </a:r>
            <a:r>
              <a:rPr lang="en-US" sz="1400" dirty="0"/>
              <a:t>]==4) { LAV_DEATH(); </a:t>
            </a:r>
            <a:r>
              <a:rPr lang="en-US" sz="1400" dirty="0" err="1"/>
              <a:t>gm_over</a:t>
            </a:r>
            <a:r>
              <a:rPr lang="en-US" sz="1400" dirty="0"/>
              <a:t>=1; }</a:t>
            </a:r>
          </a:p>
          <a:p>
            <a:r>
              <a:rPr lang="en-US" sz="1400" dirty="0"/>
              <a:t>	else if (land[xc+1][</a:t>
            </a:r>
            <a:r>
              <a:rPr lang="en-US" sz="1400" dirty="0" err="1"/>
              <a:t>yc</a:t>
            </a:r>
            <a:r>
              <a:rPr lang="en-US" sz="1400" dirty="0"/>
              <a:t>]==3||land[xc][</a:t>
            </a:r>
            <a:r>
              <a:rPr lang="en-US" sz="1400" dirty="0" err="1"/>
              <a:t>yc</a:t>
            </a:r>
            <a:r>
              <a:rPr lang="en-US" sz="1400" dirty="0"/>
              <a:t>]==3) { SPLASH_DEATH(); </a:t>
            </a:r>
            <a:r>
              <a:rPr lang="en-US" sz="1400" dirty="0" err="1"/>
              <a:t>gm_over</a:t>
            </a:r>
            <a:r>
              <a:rPr lang="en-US" sz="1400" dirty="0"/>
              <a:t>=1; }</a:t>
            </a:r>
          </a:p>
          <a:p>
            <a:r>
              <a:rPr lang="en-US" sz="1400" dirty="0"/>
              <a:t>  }</a:t>
            </a:r>
          </a:p>
          <a:p>
            <a:r>
              <a:rPr lang="en-US" sz="1400" dirty="0"/>
              <a:t>  else if (a==6)  { if (land[xc+1][</a:t>
            </a:r>
            <a:r>
              <a:rPr lang="en-US" sz="1400" dirty="0" err="1"/>
              <a:t>yc</a:t>
            </a:r>
            <a:r>
              <a:rPr lang="en-US" sz="1400" dirty="0"/>
              <a:t>]==0) { xc++; SPACE(xc-1,yc); ME(</a:t>
            </a:r>
            <a:r>
              <a:rPr lang="en-US" sz="1400" dirty="0" err="1"/>
              <a:t>xc,yc</a:t>
            </a:r>
            <a:r>
              <a:rPr lang="en-US" sz="1400" dirty="0"/>
              <a:t>); } }</a:t>
            </a:r>
          </a:p>
          <a:p>
            <a:r>
              <a:rPr lang="en-US" sz="1400" dirty="0"/>
              <a:t>  else if (a==3)  { if (land[xc+1][</a:t>
            </a:r>
            <a:r>
              <a:rPr lang="en-US" sz="1400" dirty="0" err="1"/>
              <a:t>yc</a:t>
            </a:r>
            <a:r>
              <a:rPr lang="en-US" sz="1400" dirty="0"/>
              <a:t>]==1) { xc++; LAND(xc-1,yc); AL(</a:t>
            </a:r>
            <a:r>
              <a:rPr lang="en-US" sz="1400" dirty="0" err="1"/>
              <a:t>xc,yc</a:t>
            </a:r>
            <a:r>
              <a:rPr lang="en-US" sz="1400" dirty="0"/>
              <a:t>); } }</a:t>
            </a:r>
          </a:p>
          <a:p>
            <a:r>
              <a:rPr lang="en-US" sz="1400" dirty="0"/>
              <a:t>  else if (a==5)  { if (land[xc+1][</a:t>
            </a:r>
            <a:r>
              <a:rPr lang="en-US" sz="1400" dirty="0" err="1"/>
              <a:t>yc</a:t>
            </a:r>
            <a:r>
              <a:rPr lang="en-US" sz="1400" dirty="0"/>
              <a:t>]==1) { xc++; LAND(xc-1,yc); SL(</a:t>
            </a:r>
            <a:r>
              <a:rPr lang="en-US" sz="1400" dirty="0" err="1"/>
              <a:t>xc,yc</a:t>
            </a:r>
            <a:r>
              <a:rPr lang="en-US" sz="1400" dirty="0"/>
              <a:t>); } }</a:t>
            </a:r>
          </a:p>
          <a:p>
            <a:r>
              <a:rPr lang="en-US" sz="1400" dirty="0"/>
              <a:t>  else</a:t>
            </a:r>
          </a:p>
          <a:p>
            <a:r>
              <a:rPr lang="en-US" sz="1400" dirty="0"/>
              <a:t>  {</a:t>
            </a:r>
          </a:p>
          <a:p>
            <a:r>
              <a:rPr lang="en-US" sz="1400" dirty="0"/>
              <a:t>	if (land[xc][</a:t>
            </a:r>
            <a:r>
              <a:rPr lang="en-US" sz="1400" dirty="0" err="1"/>
              <a:t>yc</a:t>
            </a:r>
            <a:r>
              <a:rPr lang="en-US" sz="1400" dirty="0"/>
              <a:t>]==3||land[xc][</a:t>
            </a:r>
            <a:r>
              <a:rPr lang="en-US" sz="1400" dirty="0" err="1"/>
              <a:t>yc</a:t>
            </a:r>
            <a:r>
              <a:rPr lang="en-US" sz="1400" dirty="0"/>
              <a:t>]==2||land[xc][</a:t>
            </a:r>
            <a:r>
              <a:rPr lang="en-US" sz="1400" dirty="0" err="1"/>
              <a:t>yc</a:t>
            </a:r>
            <a:r>
              <a:rPr lang="en-US" sz="1400" dirty="0"/>
              <a:t>]==4) </a:t>
            </a:r>
            <a:r>
              <a:rPr lang="en-US" sz="1400" dirty="0" err="1"/>
              <a:t>stp</a:t>
            </a:r>
            <a:r>
              <a:rPr lang="en-US" sz="1400" dirty="0"/>
              <a:t>=1; else if (land[xc+1][</a:t>
            </a:r>
            <a:r>
              <a:rPr lang="en-US" sz="1400" dirty="0" err="1"/>
              <a:t>yc</a:t>
            </a:r>
            <a:r>
              <a:rPr lang="en-US" sz="1400" dirty="0"/>
              <a:t>]==1) { xc++; LAND(xc-1,yc); PE(</a:t>
            </a:r>
            <a:r>
              <a:rPr lang="en-US" sz="1400" dirty="0" err="1"/>
              <a:t>xc,yc</a:t>
            </a:r>
            <a:r>
              <a:rPr lang="en-US" sz="1400" dirty="0"/>
              <a:t>); }</a:t>
            </a:r>
          </a:p>
          <a:p>
            <a:r>
              <a:rPr lang="en-US" sz="1400" dirty="0"/>
              <a:t>	else if (land[xc+1][</a:t>
            </a:r>
            <a:r>
              <a:rPr lang="en-US" sz="1400" dirty="0" err="1"/>
              <a:t>yc</a:t>
            </a:r>
            <a:r>
              <a:rPr lang="en-US" sz="1400" dirty="0"/>
              <a:t>]==3||land[xc+1][</a:t>
            </a:r>
            <a:r>
              <a:rPr lang="en-US" sz="1400" dirty="0" err="1"/>
              <a:t>yc</a:t>
            </a:r>
            <a:r>
              <a:rPr lang="en-US" sz="1400" dirty="0"/>
              <a:t>]==2||land[xc+1][</a:t>
            </a:r>
            <a:r>
              <a:rPr lang="en-US" sz="1400" dirty="0" err="1"/>
              <a:t>yc</a:t>
            </a:r>
            <a:r>
              <a:rPr lang="en-US" sz="1400" dirty="0"/>
              <a:t>]==4) { LAND(</a:t>
            </a:r>
            <a:r>
              <a:rPr lang="en-US" sz="1400" dirty="0" err="1"/>
              <a:t>xc,yc</a:t>
            </a:r>
            <a:r>
              <a:rPr lang="en-US" sz="1400" dirty="0"/>
              <a:t>); </a:t>
            </a:r>
            <a:r>
              <a:rPr lang="en-US" sz="1400" dirty="0" err="1"/>
              <a:t>stp</a:t>
            </a:r>
            <a:r>
              <a:rPr lang="en-US" sz="1400" dirty="0"/>
              <a:t>=1; }</a:t>
            </a:r>
          </a:p>
          <a:p>
            <a:r>
              <a:rPr lang="en-US" sz="1400" dirty="0"/>
              <a:t>	else if (land[xc+1][</a:t>
            </a:r>
            <a:r>
              <a:rPr lang="en-US" sz="1400" dirty="0" err="1"/>
              <a:t>yc</a:t>
            </a:r>
            <a:r>
              <a:rPr lang="en-US" sz="1400" dirty="0"/>
              <a:t>]==5) { xc++; LAND(xc-1,yc); KB(</a:t>
            </a:r>
            <a:r>
              <a:rPr lang="en-US" sz="1400" dirty="0" err="1"/>
              <a:t>xc,yc</a:t>
            </a:r>
            <a:r>
              <a:rPr lang="en-US" sz="1400" dirty="0"/>
              <a:t>); LAND(</a:t>
            </a:r>
            <a:r>
              <a:rPr lang="en-US" sz="1400" dirty="0" err="1"/>
              <a:t>xc,yc</a:t>
            </a:r>
            <a:r>
              <a:rPr lang="en-US" sz="1400" dirty="0"/>
              <a:t>);  </a:t>
            </a:r>
            <a:r>
              <a:rPr lang="en-US" sz="1400" dirty="0" err="1"/>
              <a:t>stp</a:t>
            </a:r>
            <a:r>
              <a:rPr lang="en-US" sz="1400" dirty="0"/>
              <a:t>=1; }</a:t>
            </a:r>
          </a:p>
          <a:p>
            <a:r>
              <a:rPr lang="en-US" sz="1400" dirty="0"/>
              <a:t>  }</a:t>
            </a:r>
          </a:p>
          <a:p>
            <a:r>
              <a:rPr lang="en-US" sz="1400" dirty="0"/>
              <a:t>}</a:t>
            </a:r>
          </a:p>
          <a:p>
            <a:r>
              <a:rPr lang="en-US" sz="1400" dirty="0" err="1"/>
              <a:t>int</a:t>
            </a:r>
            <a:r>
              <a:rPr lang="en-US" sz="1400" dirty="0"/>
              <a:t> </a:t>
            </a:r>
            <a:r>
              <a:rPr lang="en-US" sz="1400" dirty="0" err="1"/>
              <a:t>Princess_Heather</a:t>
            </a:r>
            <a:r>
              <a:rPr lang="en-US" sz="1400" dirty="0"/>
              <a:t>()</a:t>
            </a:r>
          </a:p>
          <a:p>
            <a:r>
              <a:rPr lang="en-US" sz="1400" dirty="0"/>
              <a:t>{</a:t>
            </a:r>
          </a:p>
          <a:p>
            <a:r>
              <a:rPr lang="en-US" sz="1400" dirty="0" err="1"/>
              <a:t>clrscr</a:t>
            </a:r>
            <a:r>
              <a:rPr lang="en-US" sz="1400" dirty="0"/>
              <a:t>();</a:t>
            </a:r>
          </a:p>
          <a:p>
            <a:endParaRPr lang="en-US" sz="1400" dirty="0"/>
          </a:p>
          <a:p>
            <a:r>
              <a:rPr lang="en-US" sz="1400" dirty="0"/>
              <a:t>	for (</a:t>
            </a:r>
            <a:r>
              <a:rPr lang="en-US" sz="1400" dirty="0" err="1"/>
              <a:t>int</a:t>
            </a:r>
            <a:r>
              <a:rPr lang="en-US" sz="1400" dirty="0"/>
              <a:t> i1=1; i1&lt;81; i1++) land[i1][1]=2; for (</a:t>
            </a:r>
            <a:r>
              <a:rPr lang="en-US" sz="1400" dirty="0" err="1"/>
              <a:t>int</a:t>
            </a:r>
            <a:r>
              <a:rPr lang="en-US" sz="1400" dirty="0"/>
              <a:t> i2=2; i2&lt;80; i2++) land[i2][22]=2; for (</a:t>
            </a:r>
            <a:r>
              <a:rPr lang="en-US" sz="1400" dirty="0" err="1"/>
              <a:t>int</a:t>
            </a:r>
            <a:r>
              <a:rPr lang="en-US" sz="1400" dirty="0"/>
              <a:t> j1=2; j1&lt;23; j1++) land[2][j1]=2;</a:t>
            </a:r>
          </a:p>
          <a:p>
            <a:r>
              <a:rPr lang="en-US" sz="1400" dirty="0"/>
              <a:t>	for (</a:t>
            </a:r>
            <a:r>
              <a:rPr lang="en-US" sz="1400" dirty="0" err="1"/>
              <a:t>int</a:t>
            </a:r>
            <a:r>
              <a:rPr lang="en-US" sz="1400" dirty="0"/>
              <a:t> j2=2; j2&lt;23; j2++) land[77][j2]=2;</a:t>
            </a:r>
          </a:p>
          <a:p>
            <a:r>
              <a:rPr lang="en-US" sz="1400" dirty="0"/>
              <a:t>	for (y=2; y&lt;22; y++)	for (x=3; x&lt;77; x++)	LAND(</a:t>
            </a:r>
            <a:r>
              <a:rPr lang="en-US" sz="1400" dirty="0" err="1"/>
              <a:t>x,y</a:t>
            </a:r>
            <a:r>
              <a:rPr lang="en-US" sz="1400" dirty="0"/>
              <a:t>);</a:t>
            </a:r>
          </a:p>
          <a:p>
            <a:r>
              <a:rPr lang="en-US" sz="1400" dirty="0"/>
              <a:t>	</a:t>
            </a:r>
            <a:r>
              <a:rPr lang="en-US" sz="1400" dirty="0" err="1"/>
              <a:t>gotoxy</a:t>
            </a:r>
            <a:r>
              <a:rPr lang="en-US" sz="1400" dirty="0"/>
              <a:t>(12,8); </a:t>
            </a:r>
            <a:r>
              <a:rPr lang="en-US" sz="1400" dirty="0" err="1"/>
              <a:t>textcolor</a:t>
            </a:r>
            <a:r>
              <a:rPr lang="en-US" sz="1400" dirty="0"/>
              <a:t>(3); </a:t>
            </a:r>
            <a:r>
              <a:rPr lang="en-US" sz="1400" dirty="0" err="1"/>
              <a:t>cprintf</a:t>
            </a:r>
            <a:r>
              <a:rPr lang="en-US" sz="1400" dirty="0"/>
              <a:t>("%</a:t>
            </a:r>
            <a:r>
              <a:rPr lang="en-US" sz="1400" dirty="0" err="1"/>
              <a:t>c",char</a:t>
            </a:r>
            <a:r>
              <a:rPr lang="en-US" sz="1400" dirty="0"/>
              <a:t>(2)); land[12][8]=2; </a:t>
            </a:r>
            <a:r>
              <a:rPr lang="en-US" sz="1400" dirty="0" err="1"/>
              <a:t>gotoxy</a:t>
            </a:r>
            <a:r>
              <a:rPr lang="en-US" sz="1400" dirty="0"/>
              <a:t>(3,4); </a:t>
            </a:r>
            <a:r>
              <a:rPr lang="en-US" sz="1400" dirty="0" err="1"/>
              <a:t>textcolor</a:t>
            </a:r>
            <a:r>
              <a:rPr lang="en-US" sz="1400" dirty="0"/>
              <a:t>(9); </a:t>
            </a:r>
            <a:r>
              <a:rPr lang="en-US" sz="1400" dirty="0" err="1"/>
              <a:t>cprintf</a:t>
            </a:r>
            <a:r>
              <a:rPr lang="en-US" sz="1400" dirty="0"/>
              <a:t>("%</a:t>
            </a:r>
            <a:r>
              <a:rPr lang="en-US" sz="1400" dirty="0" err="1"/>
              <a:t>c",char</a:t>
            </a:r>
            <a:r>
              <a:rPr lang="en-US" sz="1400" dirty="0"/>
              <a:t>(2));  land[3][4]=2;</a:t>
            </a:r>
          </a:p>
          <a:p>
            <a:r>
              <a:rPr lang="en-US" sz="1400" dirty="0"/>
              <a:t>	</a:t>
            </a:r>
            <a:r>
              <a:rPr lang="en-US" sz="1400" dirty="0" err="1"/>
              <a:t>gotoxy</a:t>
            </a:r>
            <a:r>
              <a:rPr lang="en-US" sz="1400" dirty="0"/>
              <a:t>(4,3);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land[4][3]=2;   </a:t>
            </a:r>
            <a:r>
              <a:rPr lang="en-US" sz="1400" dirty="0" err="1"/>
              <a:t>gotoxy</a:t>
            </a:r>
            <a:r>
              <a:rPr lang="en-US" sz="1400" dirty="0"/>
              <a:t>(7,3); </a:t>
            </a:r>
            <a:r>
              <a:rPr lang="en-US" sz="1400" dirty="0" err="1"/>
              <a:t>textcolor</a:t>
            </a:r>
            <a:r>
              <a:rPr lang="en-US" sz="1400" dirty="0"/>
              <a:t>(9); </a:t>
            </a:r>
            <a:r>
              <a:rPr lang="en-US" sz="1400" dirty="0" err="1"/>
              <a:t>cprintf</a:t>
            </a:r>
            <a:r>
              <a:rPr lang="en-US" sz="1400" dirty="0"/>
              <a:t>("%</a:t>
            </a:r>
            <a:r>
              <a:rPr lang="en-US" sz="1400" dirty="0" err="1"/>
              <a:t>c",char</a:t>
            </a:r>
            <a:r>
              <a:rPr lang="en-US" sz="1400" dirty="0"/>
              <a:t>(2));  land[7][3]=2;</a:t>
            </a:r>
          </a:p>
          <a:p>
            <a:r>
              <a:rPr lang="en-US" sz="1400" dirty="0"/>
              <a:t>	</a:t>
            </a:r>
            <a:r>
              <a:rPr lang="en-US" sz="1400" dirty="0" err="1"/>
              <a:t>gotoxy</a:t>
            </a:r>
            <a:r>
              <a:rPr lang="en-US" sz="1400" dirty="0"/>
              <a:t>(6,4); </a:t>
            </a:r>
            <a:r>
              <a:rPr lang="en-US" sz="1400" dirty="0" err="1"/>
              <a:t>textcolor</a:t>
            </a:r>
            <a:r>
              <a:rPr lang="en-US" sz="1400" dirty="0"/>
              <a:t>(9); </a:t>
            </a:r>
            <a:r>
              <a:rPr lang="en-US" sz="1400" dirty="0" err="1"/>
              <a:t>cprintf</a:t>
            </a:r>
            <a:r>
              <a:rPr lang="en-US" sz="1400" dirty="0"/>
              <a:t>("%</a:t>
            </a:r>
            <a:r>
              <a:rPr lang="en-US" sz="1400" dirty="0" err="1"/>
              <a:t>c",char</a:t>
            </a:r>
            <a:r>
              <a:rPr lang="en-US" sz="1400" dirty="0"/>
              <a:t>(2));  land[6][4]=2;    </a:t>
            </a:r>
            <a:r>
              <a:rPr lang="en-US" sz="1400" dirty="0" err="1"/>
              <a:t>gotoxy</a:t>
            </a:r>
            <a:r>
              <a:rPr lang="en-US" sz="1400" dirty="0"/>
              <a:t>(3,3);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land[3][3]=2;</a:t>
            </a:r>
          </a:p>
          <a:p>
            <a:r>
              <a:rPr lang="en-US" sz="1400" dirty="0"/>
              <a:t>	</a:t>
            </a:r>
            <a:r>
              <a:rPr lang="en-US" sz="1400" dirty="0" err="1"/>
              <a:t>gotoxy</a:t>
            </a:r>
            <a:r>
              <a:rPr lang="en-US" sz="1400" dirty="0"/>
              <a:t>(3,2); </a:t>
            </a:r>
            <a:r>
              <a:rPr lang="en-US" sz="1400" dirty="0" err="1"/>
              <a:t>textcolor</a:t>
            </a:r>
            <a:r>
              <a:rPr lang="en-US" sz="1400" dirty="0"/>
              <a:t>(9); </a:t>
            </a:r>
            <a:r>
              <a:rPr lang="en-US" sz="1400" dirty="0" err="1"/>
              <a:t>cprintf</a:t>
            </a:r>
            <a:r>
              <a:rPr lang="en-US" sz="1400" dirty="0"/>
              <a:t>("%</a:t>
            </a:r>
            <a:r>
              <a:rPr lang="en-US" sz="1400" dirty="0" err="1"/>
              <a:t>c",char</a:t>
            </a:r>
            <a:r>
              <a:rPr lang="en-US" sz="1400" dirty="0"/>
              <a:t>(2));  land[3][2]=2;    </a:t>
            </a:r>
            <a:r>
              <a:rPr lang="en-US" sz="1400" dirty="0" err="1"/>
              <a:t>gotoxy</a:t>
            </a:r>
            <a:r>
              <a:rPr lang="en-US" sz="1400" dirty="0"/>
              <a:t>(5,2);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land[5][2]=2;</a:t>
            </a:r>
          </a:p>
          <a:p>
            <a:r>
              <a:rPr lang="en-US" sz="1400" dirty="0"/>
              <a:t>	</a:t>
            </a:r>
            <a:r>
              <a:rPr lang="en-US" sz="1400" dirty="0" err="1"/>
              <a:t>gotoxy</a:t>
            </a:r>
            <a:r>
              <a:rPr lang="en-US" sz="1400" dirty="0"/>
              <a:t>(7,2); </a:t>
            </a:r>
            <a:r>
              <a:rPr lang="en-US" sz="1400" dirty="0" err="1"/>
              <a:t>textcolor</a:t>
            </a:r>
            <a:r>
              <a:rPr lang="en-US" sz="1400" dirty="0"/>
              <a:t>(9); </a:t>
            </a:r>
            <a:r>
              <a:rPr lang="en-US" sz="1400" dirty="0" err="1"/>
              <a:t>cprintf</a:t>
            </a:r>
            <a:r>
              <a:rPr lang="en-US" sz="1400" dirty="0"/>
              <a:t>("%</a:t>
            </a:r>
            <a:r>
              <a:rPr lang="en-US" sz="1400" dirty="0" err="1"/>
              <a:t>c",char</a:t>
            </a:r>
            <a:r>
              <a:rPr lang="en-US" sz="1400" dirty="0"/>
              <a:t>(2));  land[7][2]=2;    </a:t>
            </a:r>
            <a:r>
              <a:rPr lang="en-US" sz="1400" dirty="0" err="1"/>
              <a:t>gotoxy</a:t>
            </a:r>
            <a:r>
              <a:rPr lang="en-US" sz="1400" dirty="0"/>
              <a:t>(7,4);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land[7][4]=2;</a:t>
            </a:r>
          </a:p>
          <a:p>
            <a:r>
              <a:rPr lang="en-US" sz="1400" dirty="0"/>
              <a:t>	ME(13,9); LANDSCAPE(); HOUSE();</a:t>
            </a:r>
          </a:p>
        </p:txBody>
      </p:sp>
    </p:spTree>
    <p:extLst>
      <p:ext uri="{BB962C8B-B14F-4D97-AF65-F5344CB8AC3E}">
        <p14:creationId xmlns:p14="http://schemas.microsoft.com/office/powerpoint/2010/main" val="347687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463308"/>
          </a:xfrm>
          <a:prstGeom prst="rect">
            <a:avLst/>
          </a:prstGeom>
          <a:noFill/>
        </p:spPr>
        <p:txBody>
          <a:bodyPr wrap="square">
            <a:spAutoFit/>
          </a:bodyPr>
          <a:lstStyle/>
          <a:p>
            <a:r>
              <a:rPr lang="en-US" dirty="0"/>
              <a:t>	</a:t>
            </a:r>
            <a:r>
              <a:rPr lang="en-US" dirty="0" err="1"/>
              <a:t>Clr_Lower</a:t>
            </a:r>
            <a:r>
              <a:rPr lang="en-US" dirty="0"/>
              <a:t>();</a:t>
            </a:r>
          </a:p>
          <a:p>
            <a:r>
              <a:rPr lang="en-US" dirty="0"/>
              <a:t>	</a:t>
            </a:r>
            <a:r>
              <a:rPr lang="en-US" dirty="0" err="1"/>
              <a:t>gotoxy</a:t>
            </a:r>
            <a:r>
              <a:rPr lang="en-US" dirty="0"/>
              <a:t>(1,22);</a:t>
            </a:r>
          </a:p>
          <a:p>
            <a:r>
              <a:rPr lang="en-US" dirty="0"/>
              <a:t>	Delayer("NATHAN: You seem to have a knack for Frost Spells, I want you to use them now.\n");</a:t>
            </a:r>
          </a:p>
          <a:p>
            <a:r>
              <a:rPr lang="en-US" dirty="0"/>
              <a:t>	Delayer("( Press '</a:t>
            </a:r>
            <a:r>
              <a:rPr lang="en-US" dirty="0" err="1"/>
              <a:t>i</a:t>
            </a:r>
            <a:r>
              <a:rPr lang="en-US" dirty="0"/>
              <a:t>', 'j', 'k', 'l', to release </a:t>
            </a:r>
            <a:r>
              <a:rPr lang="en-US" dirty="0" err="1"/>
              <a:t>Frost_Balls</a:t>
            </a:r>
            <a:r>
              <a:rPr lang="en-US" dirty="0"/>
              <a:t>. ");</a:t>
            </a:r>
          </a:p>
          <a:p>
            <a:r>
              <a:rPr lang="en-US" dirty="0"/>
              <a:t>  </a:t>
            </a:r>
            <a:r>
              <a:rPr lang="en-US" dirty="0" err="1"/>
              <a:t>Frost_Test</a:t>
            </a:r>
            <a:r>
              <a:rPr lang="en-US" dirty="0"/>
              <a:t>:</a:t>
            </a:r>
          </a:p>
          <a:p>
            <a:r>
              <a:rPr lang="en-US" dirty="0"/>
              <a:t>	</a:t>
            </a:r>
            <a:r>
              <a:rPr lang="en-US" dirty="0" err="1"/>
              <a:t>xp</a:t>
            </a:r>
            <a:r>
              <a:rPr lang="en-US" dirty="0"/>
              <a:t>=13, </a:t>
            </a:r>
            <a:r>
              <a:rPr lang="en-US" dirty="0" err="1"/>
              <a:t>yp</a:t>
            </a:r>
            <a:r>
              <a:rPr lang="en-US" dirty="0"/>
              <a:t>=9; char </a:t>
            </a:r>
            <a:r>
              <a:rPr lang="en-US" dirty="0" err="1"/>
              <a:t>mov</a:t>
            </a:r>
            <a:r>
              <a:rPr lang="en-US" dirty="0"/>
              <a:t>_=</a:t>
            </a:r>
            <a:r>
              <a:rPr lang="en-US" dirty="0" err="1"/>
              <a:t>getch</a:t>
            </a:r>
            <a:r>
              <a:rPr lang="en-US" dirty="0"/>
              <a:t>();</a:t>
            </a:r>
          </a:p>
          <a:p>
            <a:r>
              <a:rPr lang="en-US" dirty="0"/>
              <a:t>	if (</a:t>
            </a:r>
            <a:r>
              <a:rPr lang="en-US" dirty="0" err="1"/>
              <a:t>mov</a:t>
            </a:r>
            <a:r>
              <a:rPr lang="en-US" dirty="0"/>
              <a:t>_=='</a:t>
            </a:r>
            <a:r>
              <a:rPr lang="en-US" dirty="0" err="1"/>
              <a:t>i</a:t>
            </a:r>
            <a:r>
              <a:rPr lang="en-US" dirty="0"/>
              <a:t>’)         {  </a:t>
            </a:r>
            <a:r>
              <a:rPr lang="en-US" dirty="0" err="1"/>
              <a:t>yp</a:t>
            </a:r>
            <a:r>
              <a:rPr lang="en-US" dirty="0"/>
              <a:t>--; while(</a:t>
            </a:r>
            <a:r>
              <a:rPr lang="en-US" dirty="0" err="1"/>
              <a:t>stp</a:t>
            </a:r>
            <a:r>
              <a:rPr lang="en-US" dirty="0"/>
              <a:t>==0) UP(2,xp,yp);  }</a:t>
            </a:r>
          </a:p>
          <a:p>
            <a:r>
              <a:rPr lang="en-US" dirty="0"/>
              <a:t>	else if (</a:t>
            </a:r>
            <a:r>
              <a:rPr lang="en-US" dirty="0" err="1"/>
              <a:t>mov</a:t>
            </a:r>
            <a:r>
              <a:rPr lang="en-US" dirty="0"/>
              <a:t>_==‘j’) {  </a:t>
            </a:r>
            <a:r>
              <a:rPr lang="en-US" dirty="0" err="1"/>
              <a:t>xp</a:t>
            </a:r>
            <a:r>
              <a:rPr lang="en-US" dirty="0"/>
              <a:t>--; while(</a:t>
            </a:r>
            <a:r>
              <a:rPr lang="en-US" dirty="0" err="1"/>
              <a:t>stp</a:t>
            </a:r>
            <a:r>
              <a:rPr lang="en-US" dirty="0"/>
              <a:t>==0) LEFT(2,xp,yp); }</a:t>
            </a:r>
          </a:p>
          <a:p>
            <a:r>
              <a:rPr lang="en-US" dirty="0"/>
              <a:t>	else if (</a:t>
            </a:r>
            <a:r>
              <a:rPr lang="en-US" dirty="0" err="1"/>
              <a:t>mov</a:t>
            </a:r>
            <a:r>
              <a:rPr lang="en-US" dirty="0"/>
              <a:t>_=='k’) {  </a:t>
            </a:r>
            <a:r>
              <a:rPr lang="en-US" dirty="0" err="1"/>
              <a:t>yp</a:t>
            </a:r>
            <a:r>
              <a:rPr lang="en-US" dirty="0"/>
              <a:t>++; while(</a:t>
            </a:r>
            <a:r>
              <a:rPr lang="en-US" dirty="0" err="1"/>
              <a:t>stp</a:t>
            </a:r>
            <a:r>
              <a:rPr lang="en-US" dirty="0"/>
              <a:t>==0) DOWN(2,xp,yp); }</a:t>
            </a:r>
          </a:p>
          <a:p>
            <a:r>
              <a:rPr lang="en-US" dirty="0"/>
              <a:t>	else if (</a:t>
            </a:r>
            <a:r>
              <a:rPr lang="en-US" dirty="0" err="1"/>
              <a:t>mov</a:t>
            </a:r>
            <a:r>
              <a:rPr lang="en-US" dirty="0"/>
              <a:t>_=='l’)  {  </a:t>
            </a:r>
            <a:r>
              <a:rPr lang="en-US" dirty="0" err="1"/>
              <a:t>xp</a:t>
            </a:r>
            <a:r>
              <a:rPr lang="en-US" dirty="0"/>
              <a:t>++; while(</a:t>
            </a:r>
            <a:r>
              <a:rPr lang="en-US" dirty="0" err="1"/>
              <a:t>stp</a:t>
            </a:r>
            <a:r>
              <a:rPr lang="en-US" dirty="0"/>
              <a:t>==0) RIGHT(2,xp,yp); }</a:t>
            </a:r>
          </a:p>
          <a:p>
            <a:r>
              <a:rPr lang="en-US" dirty="0"/>
              <a:t>	else </a:t>
            </a:r>
            <a:r>
              <a:rPr lang="en-US" dirty="0" err="1"/>
              <a:t>goto</a:t>
            </a:r>
            <a:r>
              <a:rPr lang="en-US" dirty="0"/>
              <a:t> </a:t>
            </a:r>
            <a:r>
              <a:rPr lang="en-US" dirty="0" err="1"/>
              <a:t>Frost_Test</a:t>
            </a:r>
            <a:r>
              <a:rPr lang="en-US" dirty="0"/>
              <a:t>;</a:t>
            </a:r>
          </a:p>
          <a:p>
            <a:r>
              <a:rPr lang="en-US" dirty="0"/>
              <a:t>	</a:t>
            </a:r>
            <a:r>
              <a:rPr lang="en-US" dirty="0" err="1"/>
              <a:t>Clr_Lower</a:t>
            </a:r>
            <a:r>
              <a:rPr lang="en-US" dirty="0"/>
              <a:t>(); </a:t>
            </a:r>
            <a:r>
              <a:rPr lang="en-US" dirty="0" err="1"/>
              <a:t>gotoxy</a:t>
            </a:r>
            <a:r>
              <a:rPr lang="en-US" dirty="0"/>
              <a:t>(1,22);</a:t>
            </a:r>
          </a:p>
          <a:p>
            <a:r>
              <a:rPr lang="en-US" dirty="0"/>
              <a:t>	Delayer("NATHAN: Your </a:t>
            </a:r>
            <a:r>
              <a:rPr lang="en-US" dirty="0" err="1"/>
              <a:t>Frost_Balls</a:t>
            </a:r>
            <a:r>
              <a:rPr lang="en-US" dirty="0"/>
              <a:t> seem Strong, They'll come in hand when you need to\n");</a:t>
            </a:r>
          </a:p>
          <a:p>
            <a:r>
              <a:rPr lang="en-US" dirty="0"/>
              <a:t>	Delayer("        Break through obstacles. Use it wisely. Now here's what you need to do");</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Delayer("NATHAN: You need to go through that narrow path between the trees. You'll\n");</a:t>
            </a:r>
          </a:p>
          <a:p>
            <a:r>
              <a:rPr lang="en-US" dirty="0"/>
              <a:t>	Delayer("        Come across a bunch of traps, be clever.");</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Delayer("NATHAN: You'll then see a house. Our </a:t>
            </a:r>
            <a:r>
              <a:rPr lang="en-US" dirty="0" err="1"/>
              <a:t>Zork</a:t>
            </a:r>
            <a:r>
              <a:rPr lang="en-US" dirty="0"/>
              <a:t> Princess, Princess Heather has\n");</a:t>
            </a:r>
          </a:p>
          <a:p>
            <a:r>
              <a:rPr lang="en-US" dirty="0"/>
              <a:t>	Delayer("        been kidnapped by these </a:t>
            </a:r>
            <a:r>
              <a:rPr lang="en-US" dirty="0" err="1"/>
              <a:t>Quazarks</a:t>
            </a:r>
            <a:r>
              <a:rPr lang="en-US" dirty="0"/>
              <a:t>. Wipe them out and rescue her!");</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Delayer("YOU   : That seems like a good workout....Yea OK. I'll try my best.....\n"); </a:t>
            </a:r>
            <a:r>
              <a:rPr lang="en-US" dirty="0" err="1"/>
              <a:t>getch</a:t>
            </a:r>
            <a:r>
              <a:rPr lang="en-US" dirty="0"/>
              <a:t>();</a:t>
            </a:r>
          </a:p>
          <a:p>
            <a:r>
              <a:rPr lang="en-US" dirty="0"/>
              <a:t>	Delayer("NATHAN: BEST OF LUCK.... Watch out for Lava traps and Frozen Water !!"); </a:t>
            </a:r>
            <a:r>
              <a:rPr lang="en-US" dirty="0" err="1"/>
              <a:t>getch</a:t>
            </a:r>
            <a:r>
              <a:rPr lang="en-US" dirty="0"/>
              <a:t>();</a:t>
            </a:r>
          </a:p>
        </p:txBody>
      </p:sp>
    </p:spTree>
    <p:extLst>
      <p:ext uri="{BB962C8B-B14F-4D97-AF65-F5344CB8AC3E}">
        <p14:creationId xmlns:p14="http://schemas.microsoft.com/office/powerpoint/2010/main" val="217257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40307"/>
          </a:xfrm>
          <a:prstGeom prst="rect">
            <a:avLst/>
          </a:prstGeom>
          <a:noFill/>
        </p:spPr>
        <p:txBody>
          <a:bodyPr wrap="square">
            <a:spAutoFit/>
          </a:bodyPr>
          <a:lstStyle/>
          <a:p>
            <a:r>
              <a:rPr lang="en-US" dirty="0"/>
              <a:t> BEG:</a:t>
            </a:r>
          </a:p>
          <a:p>
            <a:r>
              <a:rPr lang="en-US" dirty="0"/>
              <a:t>	</a:t>
            </a:r>
            <a:r>
              <a:rPr lang="en-US" dirty="0" err="1"/>
              <a:t>clrscr</a:t>
            </a:r>
            <a:r>
              <a:rPr lang="en-US" dirty="0"/>
              <a:t>();</a:t>
            </a:r>
          </a:p>
          <a:p>
            <a:r>
              <a:rPr lang="en-US" dirty="0"/>
              <a:t>	for (x=3; x&lt;77; x++) for (y=2; y&lt;22; y++) LAND(</a:t>
            </a:r>
            <a:r>
              <a:rPr lang="en-US" dirty="0" err="1"/>
              <a:t>x,y</a:t>
            </a:r>
            <a:r>
              <a:rPr lang="en-US" dirty="0"/>
              <a:t>);</a:t>
            </a:r>
          </a:p>
          <a:p>
            <a:r>
              <a:rPr lang="en-US" dirty="0"/>
              <a:t>	for (</a:t>
            </a:r>
            <a:r>
              <a:rPr lang="en-US" dirty="0" err="1"/>
              <a:t>int</a:t>
            </a:r>
            <a:r>
              <a:rPr lang="en-US" dirty="0"/>
              <a:t> i3=1; i3&lt;81; i3++)     land[i3][1]=2;</a:t>
            </a:r>
          </a:p>
          <a:p>
            <a:r>
              <a:rPr lang="en-US" dirty="0"/>
              <a:t>	for (</a:t>
            </a:r>
            <a:r>
              <a:rPr lang="en-US" dirty="0" err="1"/>
              <a:t>int</a:t>
            </a:r>
            <a:r>
              <a:rPr lang="en-US" dirty="0"/>
              <a:t> i4=2; i4&lt;80; i4++)  	land[i4][22]=2;</a:t>
            </a:r>
          </a:p>
          <a:p>
            <a:r>
              <a:rPr lang="en-US" dirty="0"/>
              <a:t>	for (</a:t>
            </a:r>
            <a:r>
              <a:rPr lang="en-US" dirty="0" err="1"/>
              <a:t>int</a:t>
            </a:r>
            <a:r>
              <a:rPr lang="en-US" dirty="0"/>
              <a:t> j3=2; j3&lt;23; j3++)     land[2][j3]=2;</a:t>
            </a:r>
          </a:p>
          <a:p>
            <a:r>
              <a:rPr lang="en-US" dirty="0"/>
              <a:t>	for (</a:t>
            </a:r>
            <a:r>
              <a:rPr lang="en-US" dirty="0" err="1"/>
              <a:t>int</a:t>
            </a:r>
            <a:r>
              <a:rPr lang="en-US" dirty="0"/>
              <a:t> j4=2; j4&lt;23; j4++)  	land[77][j4]=2;</a:t>
            </a:r>
          </a:p>
          <a:p>
            <a:endParaRPr lang="en-US" dirty="0"/>
          </a:p>
          <a:p>
            <a:r>
              <a:rPr lang="en-US" dirty="0"/>
              <a:t>	</a:t>
            </a:r>
            <a:r>
              <a:rPr lang="en-US" dirty="0" err="1"/>
              <a:t>int</a:t>
            </a:r>
            <a:r>
              <a:rPr lang="en-US" dirty="0"/>
              <a:t> xc=13, </a:t>
            </a:r>
            <a:r>
              <a:rPr lang="en-US" dirty="0" err="1"/>
              <a:t>yc</a:t>
            </a:r>
            <a:r>
              <a:rPr lang="en-US" dirty="0"/>
              <a:t>=9;</a:t>
            </a:r>
          </a:p>
          <a:p>
            <a:r>
              <a:rPr lang="en-US" dirty="0"/>
              <a:t>	for (y=2; y&lt;22; y++)	for (x=3; x&lt;77; x++)	LAND(</a:t>
            </a:r>
            <a:r>
              <a:rPr lang="en-US" dirty="0" err="1"/>
              <a:t>x,y</a:t>
            </a:r>
            <a:r>
              <a:rPr lang="en-US" dirty="0"/>
              <a:t>);</a:t>
            </a:r>
          </a:p>
          <a:p>
            <a:r>
              <a:rPr lang="en-US" dirty="0"/>
              <a:t>	char </a:t>
            </a:r>
            <a:r>
              <a:rPr lang="en-US" dirty="0" err="1"/>
              <a:t>mov</a:t>
            </a:r>
            <a:r>
              <a:rPr lang="en-US" dirty="0"/>
              <a:t>;</a:t>
            </a:r>
          </a:p>
          <a:p>
            <a:r>
              <a:rPr lang="en-US" dirty="0"/>
              <a:t>	ME(</a:t>
            </a:r>
            <a:r>
              <a:rPr lang="en-US" dirty="0" err="1"/>
              <a:t>xc,yc</a:t>
            </a:r>
            <a:r>
              <a:rPr lang="en-US" dirty="0"/>
              <a:t>);</a:t>
            </a:r>
          </a:p>
          <a:p>
            <a:r>
              <a:rPr lang="en-US" dirty="0"/>
              <a:t>	LANDSCAPE();</a:t>
            </a:r>
          </a:p>
          <a:p>
            <a:r>
              <a:rPr lang="en-US" dirty="0"/>
              <a:t>	HOUSE();</a:t>
            </a:r>
          </a:p>
          <a:p>
            <a:r>
              <a:rPr lang="en-US" dirty="0"/>
              <a:t>	</a:t>
            </a:r>
            <a:r>
              <a:rPr lang="en-US" dirty="0" err="1"/>
              <a:t>gotoxy</a:t>
            </a:r>
            <a:r>
              <a:rPr lang="en-US" dirty="0"/>
              <a:t>(12,8); </a:t>
            </a:r>
            <a:r>
              <a:rPr lang="en-US" dirty="0" err="1"/>
              <a:t>textcolor</a:t>
            </a:r>
            <a:r>
              <a:rPr lang="en-US" dirty="0"/>
              <a:t>(3); </a:t>
            </a:r>
            <a:r>
              <a:rPr lang="en-US" dirty="0" err="1"/>
              <a:t>cprintf</a:t>
            </a:r>
            <a:r>
              <a:rPr lang="en-US" dirty="0"/>
              <a:t>("%</a:t>
            </a:r>
            <a:r>
              <a:rPr lang="en-US" dirty="0" err="1"/>
              <a:t>c",char</a:t>
            </a:r>
            <a:r>
              <a:rPr lang="en-US" dirty="0"/>
              <a:t>(2)); land[12][8]=2;</a:t>
            </a:r>
          </a:p>
          <a:p>
            <a:r>
              <a:rPr lang="en-US" dirty="0"/>
              <a:t>	</a:t>
            </a:r>
            <a:r>
              <a:rPr lang="en-US" dirty="0" err="1"/>
              <a:t>gotoxy</a:t>
            </a:r>
            <a:r>
              <a:rPr lang="en-US" dirty="0"/>
              <a:t>(3,4); </a:t>
            </a:r>
            <a:r>
              <a:rPr lang="en-US" dirty="0" err="1"/>
              <a:t>textcolor</a:t>
            </a:r>
            <a:r>
              <a:rPr lang="en-US" dirty="0"/>
              <a:t>(9); </a:t>
            </a:r>
            <a:r>
              <a:rPr lang="en-US" dirty="0" err="1"/>
              <a:t>cprintf</a:t>
            </a:r>
            <a:r>
              <a:rPr lang="en-US" dirty="0"/>
              <a:t>("%</a:t>
            </a:r>
            <a:r>
              <a:rPr lang="en-US" dirty="0" err="1"/>
              <a:t>c",char</a:t>
            </a:r>
            <a:r>
              <a:rPr lang="en-US" dirty="0"/>
              <a:t>(2));  land[3][4]=2;</a:t>
            </a:r>
          </a:p>
          <a:p>
            <a:r>
              <a:rPr lang="en-US" dirty="0"/>
              <a:t>	</a:t>
            </a:r>
            <a:r>
              <a:rPr lang="en-US" dirty="0" err="1"/>
              <a:t>gotoxy</a:t>
            </a:r>
            <a:r>
              <a:rPr lang="en-US" dirty="0"/>
              <a:t>(4,3); </a:t>
            </a:r>
            <a:r>
              <a:rPr lang="en-US" dirty="0" err="1"/>
              <a:t>textcolor</a:t>
            </a:r>
            <a:r>
              <a:rPr lang="en-US" dirty="0"/>
              <a:t>(14); </a:t>
            </a:r>
            <a:r>
              <a:rPr lang="en-US" dirty="0" err="1"/>
              <a:t>cprintf</a:t>
            </a:r>
            <a:r>
              <a:rPr lang="en-US" dirty="0"/>
              <a:t>("%</a:t>
            </a:r>
            <a:r>
              <a:rPr lang="en-US" dirty="0" err="1"/>
              <a:t>c",char</a:t>
            </a:r>
            <a:r>
              <a:rPr lang="en-US" dirty="0"/>
              <a:t>(2)); land[4][3]=2;</a:t>
            </a:r>
          </a:p>
          <a:p>
            <a:r>
              <a:rPr lang="en-US" dirty="0"/>
              <a:t>	</a:t>
            </a:r>
            <a:r>
              <a:rPr lang="en-US" dirty="0" err="1"/>
              <a:t>gotoxy</a:t>
            </a:r>
            <a:r>
              <a:rPr lang="en-US" dirty="0"/>
              <a:t>(7,3); </a:t>
            </a:r>
            <a:r>
              <a:rPr lang="en-US" dirty="0" err="1"/>
              <a:t>textcolor</a:t>
            </a:r>
            <a:r>
              <a:rPr lang="en-US" dirty="0"/>
              <a:t>(9); </a:t>
            </a:r>
            <a:r>
              <a:rPr lang="en-US" dirty="0" err="1"/>
              <a:t>cprintf</a:t>
            </a:r>
            <a:r>
              <a:rPr lang="en-US" dirty="0"/>
              <a:t>("%</a:t>
            </a:r>
            <a:r>
              <a:rPr lang="en-US" dirty="0" err="1"/>
              <a:t>c",char</a:t>
            </a:r>
            <a:r>
              <a:rPr lang="en-US" dirty="0"/>
              <a:t>(2));  land[7][3]=2;</a:t>
            </a:r>
          </a:p>
          <a:p>
            <a:r>
              <a:rPr lang="en-US" dirty="0"/>
              <a:t>	</a:t>
            </a:r>
            <a:r>
              <a:rPr lang="en-US" dirty="0" err="1"/>
              <a:t>gotoxy</a:t>
            </a:r>
            <a:r>
              <a:rPr lang="en-US" dirty="0"/>
              <a:t>(6,4); </a:t>
            </a:r>
            <a:r>
              <a:rPr lang="en-US" dirty="0" err="1"/>
              <a:t>textcolor</a:t>
            </a:r>
            <a:r>
              <a:rPr lang="en-US" dirty="0"/>
              <a:t>(9); </a:t>
            </a:r>
            <a:r>
              <a:rPr lang="en-US" dirty="0" err="1"/>
              <a:t>cprintf</a:t>
            </a:r>
            <a:r>
              <a:rPr lang="en-US" dirty="0"/>
              <a:t>("%</a:t>
            </a:r>
            <a:r>
              <a:rPr lang="en-US" dirty="0" err="1"/>
              <a:t>c",char</a:t>
            </a:r>
            <a:r>
              <a:rPr lang="en-US" dirty="0"/>
              <a:t>(2));  land[6][4]=2;</a:t>
            </a:r>
          </a:p>
          <a:p>
            <a:r>
              <a:rPr lang="en-US" dirty="0"/>
              <a:t>	</a:t>
            </a:r>
            <a:r>
              <a:rPr lang="en-US" dirty="0" err="1"/>
              <a:t>gotoxy</a:t>
            </a:r>
            <a:r>
              <a:rPr lang="en-US" dirty="0"/>
              <a:t>(3,3); </a:t>
            </a:r>
            <a:r>
              <a:rPr lang="en-US" dirty="0" err="1"/>
              <a:t>textcolor</a:t>
            </a:r>
            <a:r>
              <a:rPr lang="en-US" dirty="0"/>
              <a:t>(14); </a:t>
            </a:r>
            <a:r>
              <a:rPr lang="en-US" dirty="0" err="1"/>
              <a:t>cprintf</a:t>
            </a:r>
            <a:r>
              <a:rPr lang="en-US" dirty="0"/>
              <a:t>("%</a:t>
            </a:r>
            <a:r>
              <a:rPr lang="en-US" dirty="0" err="1"/>
              <a:t>c",char</a:t>
            </a:r>
            <a:r>
              <a:rPr lang="en-US" dirty="0"/>
              <a:t>(2)); land[3][3]=2;</a:t>
            </a:r>
          </a:p>
          <a:p>
            <a:r>
              <a:rPr lang="en-US" dirty="0"/>
              <a:t>	</a:t>
            </a:r>
            <a:r>
              <a:rPr lang="en-US" dirty="0" err="1"/>
              <a:t>gotoxy</a:t>
            </a:r>
            <a:r>
              <a:rPr lang="en-US" dirty="0"/>
              <a:t>(3,2); </a:t>
            </a:r>
            <a:r>
              <a:rPr lang="en-US" dirty="0" err="1"/>
              <a:t>textcolor</a:t>
            </a:r>
            <a:r>
              <a:rPr lang="en-US" dirty="0"/>
              <a:t>(9); </a:t>
            </a:r>
            <a:r>
              <a:rPr lang="en-US" dirty="0" err="1"/>
              <a:t>cprintf</a:t>
            </a:r>
            <a:r>
              <a:rPr lang="en-US" dirty="0"/>
              <a:t>("%</a:t>
            </a:r>
            <a:r>
              <a:rPr lang="en-US" dirty="0" err="1"/>
              <a:t>c",char</a:t>
            </a:r>
            <a:r>
              <a:rPr lang="en-US" dirty="0"/>
              <a:t>(2));  land[3][2]=2;</a:t>
            </a:r>
          </a:p>
          <a:p>
            <a:r>
              <a:rPr lang="en-US" dirty="0"/>
              <a:t>	</a:t>
            </a:r>
            <a:r>
              <a:rPr lang="en-US" dirty="0" err="1"/>
              <a:t>gotoxy</a:t>
            </a:r>
            <a:r>
              <a:rPr lang="en-US" dirty="0"/>
              <a:t>(5,2); </a:t>
            </a:r>
            <a:r>
              <a:rPr lang="en-US" dirty="0" err="1"/>
              <a:t>textcolor</a:t>
            </a:r>
            <a:r>
              <a:rPr lang="en-US" dirty="0"/>
              <a:t>(14); </a:t>
            </a:r>
            <a:r>
              <a:rPr lang="en-US" dirty="0" err="1"/>
              <a:t>cprintf</a:t>
            </a:r>
            <a:r>
              <a:rPr lang="en-US" dirty="0"/>
              <a:t>("%</a:t>
            </a:r>
            <a:r>
              <a:rPr lang="en-US" dirty="0" err="1"/>
              <a:t>c",char</a:t>
            </a:r>
            <a:r>
              <a:rPr lang="en-US" dirty="0"/>
              <a:t>(2)); land[5][2]=2;</a:t>
            </a:r>
          </a:p>
          <a:p>
            <a:r>
              <a:rPr lang="en-US" dirty="0"/>
              <a:t>	</a:t>
            </a:r>
            <a:r>
              <a:rPr lang="en-US" dirty="0" err="1"/>
              <a:t>gotoxy</a:t>
            </a:r>
            <a:r>
              <a:rPr lang="en-US" dirty="0"/>
              <a:t>(7,2); </a:t>
            </a:r>
            <a:r>
              <a:rPr lang="en-US" dirty="0" err="1"/>
              <a:t>textcolor</a:t>
            </a:r>
            <a:r>
              <a:rPr lang="en-US" dirty="0"/>
              <a:t>(9); </a:t>
            </a:r>
            <a:r>
              <a:rPr lang="en-US" dirty="0" err="1"/>
              <a:t>cprintf</a:t>
            </a:r>
            <a:r>
              <a:rPr lang="en-US" dirty="0"/>
              <a:t>("%</a:t>
            </a:r>
            <a:r>
              <a:rPr lang="en-US" dirty="0" err="1"/>
              <a:t>c",char</a:t>
            </a:r>
            <a:r>
              <a:rPr lang="en-US" dirty="0"/>
              <a:t>(2));  land[7][2]=2;</a:t>
            </a:r>
          </a:p>
          <a:p>
            <a:r>
              <a:rPr lang="en-US" dirty="0"/>
              <a:t>	</a:t>
            </a:r>
            <a:r>
              <a:rPr lang="en-US" dirty="0" err="1"/>
              <a:t>gotoxy</a:t>
            </a:r>
            <a:r>
              <a:rPr lang="en-US" dirty="0"/>
              <a:t>(7,4); </a:t>
            </a:r>
            <a:r>
              <a:rPr lang="en-US" dirty="0" err="1"/>
              <a:t>textcolor</a:t>
            </a:r>
            <a:r>
              <a:rPr lang="en-US" dirty="0"/>
              <a:t>(14); </a:t>
            </a:r>
            <a:r>
              <a:rPr lang="en-US" dirty="0" err="1"/>
              <a:t>cprintf</a:t>
            </a:r>
            <a:r>
              <a:rPr lang="en-US" dirty="0"/>
              <a:t>("%</a:t>
            </a:r>
            <a:r>
              <a:rPr lang="en-US" dirty="0" err="1"/>
              <a:t>c",char</a:t>
            </a:r>
            <a:r>
              <a:rPr lang="en-US" dirty="0"/>
              <a:t>(2)); land[7][4]=2;</a:t>
            </a:r>
          </a:p>
        </p:txBody>
      </p:sp>
    </p:spTree>
    <p:extLst>
      <p:ext uri="{BB962C8B-B14F-4D97-AF65-F5344CB8AC3E}">
        <p14:creationId xmlns:p14="http://schemas.microsoft.com/office/powerpoint/2010/main" val="383189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200" dirty="0"/>
              <a:t>	while (</a:t>
            </a:r>
            <a:r>
              <a:rPr lang="en-US" sz="1200" dirty="0" err="1"/>
              <a:t>gm_over</a:t>
            </a:r>
            <a:r>
              <a:rPr lang="en-US" sz="1200" dirty="0"/>
              <a:t>!=1)</a:t>
            </a:r>
          </a:p>
          <a:p>
            <a:r>
              <a:rPr lang="en-US" sz="1200" dirty="0"/>
              <a:t>	{</a:t>
            </a:r>
          </a:p>
          <a:p>
            <a:r>
              <a:rPr lang="en-US" sz="1200" dirty="0"/>
              <a:t>		</a:t>
            </a:r>
            <a:r>
              <a:rPr lang="en-US" sz="1200" dirty="0" err="1"/>
              <a:t>stp</a:t>
            </a:r>
            <a:r>
              <a:rPr lang="en-US" sz="1200" dirty="0"/>
              <a:t>=0; </a:t>
            </a:r>
            <a:r>
              <a:rPr lang="en-US" sz="1200" dirty="0" err="1"/>
              <a:t>xp</a:t>
            </a:r>
            <a:r>
              <a:rPr lang="en-US" sz="1200" dirty="0"/>
              <a:t>=xc; </a:t>
            </a:r>
            <a:r>
              <a:rPr lang="en-US" sz="1200" dirty="0" err="1"/>
              <a:t>yp</a:t>
            </a:r>
            <a:r>
              <a:rPr lang="en-US" sz="1200" dirty="0"/>
              <a:t>=</a:t>
            </a:r>
            <a:r>
              <a:rPr lang="en-US" sz="1200" dirty="0" err="1"/>
              <a:t>yc</a:t>
            </a:r>
            <a:r>
              <a:rPr lang="en-US" sz="1200" dirty="0"/>
              <a:t>; for (x=40; x&lt;51; x++) land[x][3]=-1;</a:t>
            </a:r>
          </a:p>
          <a:p>
            <a:r>
              <a:rPr lang="en-US" sz="1200" dirty="0"/>
              <a:t>		if (</a:t>
            </a:r>
            <a:r>
              <a:rPr lang="en-US" sz="1200" dirty="0" err="1"/>
              <a:t>kbhit</a:t>
            </a:r>
            <a:r>
              <a:rPr lang="en-US" sz="1200" dirty="0"/>
              <a:t>())</a:t>
            </a:r>
          </a:p>
          <a:p>
            <a:r>
              <a:rPr lang="en-US" sz="1200" dirty="0"/>
              <a:t>		{</a:t>
            </a:r>
          </a:p>
          <a:p>
            <a:r>
              <a:rPr lang="en-US" sz="1200" dirty="0"/>
              <a:t>			if(lz%2==0) LAZER_1(); if(lz%4==0) LAZER_3(); if(lz%2!=0) LAZER_2(); if(lz%4!=0) LAZER_4();</a:t>
            </a:r>
          </a:p>
          <a:p>
            <a:r>
              <a:rPr lang="en-US" sz="1200" dirty="0"/>
              <a:t>			</a:t>
            </a:r>
            <a:r>
              <a:rPr lang="en-US" sz="1200" dirty="0" err="1"/>
              <a:t>lz</a:t>
            </a:r>
            <a:r>
              <a:rPr lang="en-US" sz="1200" dirty="0"/>
              <a:t>++;</a:t>
            </a:r>
          </a:p>
          <a:p>
            <a:r>
              <a:rPr lang="en-US" sz="1200" dirty="0"/>
              <a:t>			</a:t>
            </a:r>
            <a:r>
              <a:rPr lang="en-US" sz="1200" dirty="0" err="1"/>
              <a:t>mov</a:t>
            </a:r>
            <a:r>
              <a:rPr lang="en-US" sz="1200" dirty="0"/>
              <a:t>=</a:t>
            </a:r>
            <a:r>
              <a:rPr lang="en-US" sz="1200" dirty="0" err="1"/>
              <a:t>getch</a:t>
            </a:r>
            <a:r>
              <a:rPr lang="en-US" sz="1200" dirty="0"/>
              <a:t>();</a:t>
            </a:r>
          </a:p>
          <a:p>
            <a:r>
              <a:rPr lang="en-US" sz="1200" dirty="0"/>
              <a:t>			if (</a:t>
            </a:r>
            <a:r>
              <a:rPr lang="en-US" sz="1200" dirty="0" err="1"/>
              <a:t>mov</a:t>
            </a:r>
            <a:r>
              <a:rPr lang="en-US" sz="1200" dirty="0"/>
              <a:t>=='w’)       UP(1,xc,yc);</a:t>
            </a:r>
          </a:p>
          <a:p>
            <a:r>
              <a:rPr lang="en-US" sz="1200" dirty="0"/>
              <a:t>			else if (</a:t>
            </a:r>
            <a:r>
              <a:rPr lang="en-US" sz="1200" dirty="0" err="1"/>
              <a:t>mov</a:t>
            </a:r>
            <a:r>
              <a:rPr lang="en-US" sz="1200" dirty="0"/>
              <a:t>=='a’) LEFT(1,xc,yc);</a:t>
            </a:r>
          </a:p>
          <a:p>
            <a:r>
              <a:rPr lang="en-US" sz="1200" dirty="0"/>
              <a:t>			else if (</a:t>
            </a:r>
            <a:r>
              <a:rPr lang="en-US" sz="1200" dirty="0" err="1"/>
              <a:t>mov</a:t>
            </a:r>
            <a:r>
              <a:rPr lang="en-US" sz="1200" dirty="0"/>
              <a:t>=='s’) DOWN(1,xc,yc);</a:t>
            </a:r>
          </a:p>
          <a:p>
            <a:r>
              <a:rPr lang="en-US" sz="1200" dirty="0"/>
              <a:t>			else if (</a:t>
            </a:r>
            <a:r>
              <a:rPr lang="en-US" sz="1200" dirty="0" err="1"/>
              <a:t>mov</a:t>
            </a:r>
            <a:r>
              <a:rPr lang="en-US" sz="1200" dirty="0"/>
              <a:t>=='d’) RIGHT(1,xc,yc);</a:t>
            </a:r>
          </a:p>
          <a:p>
            <a:r>
              <a:rPr lang="en-US" sz="1200" dirty="0"/>
              <a:t>			else if (</a:t>
            </a:r>
            <a:r>
              <a:rPr lang="en-US" sz="1200" dirty="0" err="1"/>
              <a:t>mov</a:t>
            </a:r>
            <a:r>
              <a:rPr lang="en-US" sz="1200" dirty="0"/>
              <a:t>=='/’) exit(0);</a:t>
            </a:r>
          </a:p>
          <a:p>
            <a:r>
              <a:rPr lang="en-US" sz="1200" dirty="0"/>
              <a:t>			else if (</a:t>
            </a:r>
            <a:r>
              <a:rPr lang="en-US" sz="1200" dirty="0" err="1"/>
              <a:t>mov</a:t>
            </a:r>
            <a:r>
              <a:rPr lang="en-US" sz="1200" dirty="0"/>
              <a:t>==']’) MAP__();</a:t>
            </a:r>
          </a:p>
          <a:p>
            <a:r>
              <a:rPr lang="en-US" sz="1200" dirty="0"/>
              <a:t>			else if (</a:t>
            </a:r>
            <a:r>
              <a:rPr lang="en-US" sz="1200" dirty="0" err="1"/>
              <a:t>mov</a:t>
            </a:r>
            <a:r>
              <a:rPr lang="en-US" sz="1200" dirty="0"/>
              <a:t>=='[') { LANDSCAPE(); HOUSE(); }</a:t>
            </a:r>
          </a:p>
          <a:p>
            <a:r>
              <a:rPr lang="en-US" sz="1200" dirty="0"/>
              <a:t>			else if (</a:t>
            </a:r>
            <a:r>
              <a:rPr lang="en-US" sz="1200" dirty="0" err="1"/>
              <a:t>mov</a:t>
            </a:r>
            <a:r>
              <a:rPr lang="en-US" sz="1200" dirty="0"/>
              <a:t>=='m’) {	LAND(</a:t>
            </a:r>
            <a:r>
              <a:rPr lang="en-US" sz="1200" dirty="0" err="1"/>
              <a:t>xc,yc</a:t>
            </a:r>
            <a:r>
              <a:rPr lang="en-US" sz="1200" dirty="0"/>
              <a:t>); xc=65; </a:t>
            </a:r>
            <a:r>
              <a:rPr lang="en-US" sz="1200" dirty="0" err="1"/>
              <a:t>yc</a:t>
            </a:r>
            <a:r>
              <a:rPr lang="en-US" sz="1200" dirty="0"/>
              <a:t>=19;	}</a:t>
            </a:r>
          </a:p>
          <a:p>
            <a:r>
              <a:rPr lang="en-US" sz="1200" dirty="0"/>
              <a:t>			if (</a:t>
            </a:r>
            <a:r>
              <a:rPr lang="en-US" sz="1200" dirty="0" err="1"/>
              <a:t>mov</a:t>
            </a:r>
            <a:r>
              <a:rPr lang="en-US" sz="1200" dirty="0"/>
              <a:t>=='</a:t>
            </a:r>
            <a:r>
              <a:rPr lang="en-US" sz="1200" dirty="0" err="1"/>
              <a:t>i</a:t>
            </a:r>
            <a:r>
              <a:rPr lang="en-US" sz="1200" dirty="0"/>
              <a:t>’)          {  </a:t>
            </a:r>
            <a:r>
              <a:rPr lang="en-US" sz="1200" dirty="0" err="1"/>
              <a:t>yp</a:t>
            </a:r>
            <a:r>
              <a:rPr lang="en-US" sz="1200" dirty="0"/>
              <a:t>--; while(</a:t>
            </a:r>
            <a:r>
              <a:rPr lang="en-US" sz="1200" dirty="0" err="1"/>
              <a:t>stp</a:t>
            </a:r>
            <a:r>
              <a:rPr lang="en-US" sz="1200" dirty="0"/>
              <a:t>==0) UP(2,xp,yp);  }</a:t>
            </a:r>
          </a:p>
          <a:p>
            <a:r>
              <a:rPr lang="en-US" sz="1200" dirty="0"/>
              <a:t>			else if (</a:t>
            </a:r>
            <a:r>
              <a:rPr lang="en-US" sz="1200" dirty="0" err="1"/>
              <a:t>mov</a:t>
            </a:r>
            <a:r>
              <a:rPr lang="en-US" sz="1200" dirty="0"/>
              <a:t>=='j’)   {  </a:t>
            </a:r>
            <a:r>
              <a:rPr lang="en-US" sz="1200" dirty="0" err="1"/>
              <a:t>xp</a:t>
            </a:r>
            <a:r>
              <a:rPr lang="en-US" sz="1200" dirty="0"/>
              <a:t>--; while(</a:t>
            </a:r>
            <a:r>
              <a:rPr lang="en-US" sz="1200" dirty="0" err="1"/>
              <a:t>stp</a:t>
            </a:r>
            <a:r>
              <a:rPr lang="en-US" sz="1200" dirty="0"/>
              <a:t>==0) LEFT(2,xp,yp); }</a:t>
            </a:r>
          </a:p>
          <a:p>
            <a:r>
              <a:rPr lang="en-US" sz="1200" dirty="0"/>
              <a:t>			else if (</a:t>
            </a:r>
            <a:r>
              <a:rPr lang="en-US" sz="1200" dirty="0" err="1"/>
              <a:t>mov</a:t>
            </a:r>
            <a:r>
              <a:rPr lang="en-US" sz="1200" dirty="0"/>
              <a:t>=='k’)   {  </a:t>
            </a:r>
            <a:r>
              <a:rPr lang="en-US" sz="1200" dirty="0" err="1"/>
              <a:t>yp</a:t>
            </a:r>
            <a:r>
              <a:rPr lang="en-US" sz="1200" dirty="0"/>
              <a:t>++; while(</a:t>
            </a:r>
            <a:r>
              <a:rPr lang="en-US" sz="1200" dirty="0" err="1"/>
              <a:t>stp</a:t>
            </a:r>
            <a:r>
              <a:rPr lang="en-US" sz="1200" dirty="0"/>
              <a:t>==0) DOWN(2,xp,yp); }</a:t>
            </a:r>
          </a:p>
          <a:p>
            <a:r>
              <a:rPr lang="en-US" sz="1200" dirty="0"/>
              <a:t>			else if (</a:t>
            </a:r>
            <a:r>
              <a:rPr lang="en-US" sz="1200" dirty="0" err="1"/>
              <a:t>mov</a:t>
            </a:r>
            <a:r>
              <a:rPr lang="en-US" sz="1200" dirty="0"/>
              <a:t>=='l’)   {  </a:t>
            </a:r>
            <a:r>
              <a:rPr lang="en-US" sz="1200" dirty="0" err="1"/>
              <a:t>xp</a:t>
            </a:r>
            <a:r>
              <a:rPr lang="en-US" sz="1200" dirty="0"/>
              <a:t>++; while(</a:t>
            </a:r>
            <a:r>
              <a:rPr lang="en-US" sz="1200" dirty="0" err="1"/>
              <a:t>stp</a:t>
            </a:r>
            <a:r>
              <a:rPr lang="en-US" sz="1200" dirty="0"/>
              <a:t>==0) RIGHT(2,xp,yp); }</a:t>
            </a:r>
          </a:p>
          <a:p>
            <a:r>
              <a:rPr lang="en-US" sz="1200" dirty="0"/>
              <a:t>		}</a:t>
            </a:r>
          </a:p>
          <a:p>
            <a:r>
              <a:rPr lang="en-US" sz="1200" dirty="0"/>
              <a:t>		if (xc==64 &amp;&amp; </a:t>
            </a:r>
            <a:r>
              <a:rPr lang="en-US" sz="1200" dirty="0" err="1"/>
              <a:t>yc</a:t>
            </a:r>
            <a:r>
              <a:rPr lang="en-US" sz="1200" dirty="0"/>
              <a:t>==13) { </a:t>
            </a:r>
            <a:r>
              <a:rPr lang="en-US" sz="1200" dirty="0" err="1"/>
              <a:t>prin</a:t>
            </a:r>
            <a:r>
              <a:rPr lang="en-US" sz="1200" dirty="0"/>
              <a:t>=1; </a:t>
            </a:r>
            <a:r>
              <a:rPr lang="en-US" sz="1200" dirty="0" err="1"/>
              <a:t>gm_over</a:t>
            </a:r>
            <a:r>
              <a:rPr lang="en-US" sz="1200" dirty="0"/>
              <a:t>=1; }</a:t>
            </a:r>
          </a:p>
          <a:p>
            <a:r>
              <a:rPr lang="en-US" sz="1200" dirty="0"/>
              <a:t>	}</a:t>
            </a:r>
          </a:p>
          <a:p>
            <a:r>
              <a:rPr lang="en-US" sz="1200" dirty="0"/>
              <a:t>	if (</a:t>
            </a:r>
            <a:r>
              <a:rPr lang="en-US" sz="1200" dirty="0" err="1"/>
              <a:t>prin</a:t>
            </a:r>
            <a:r>
              <a:rPr lang="en-US" sz="1200" dirty="0"/>
              <a:t>==0)</a:t>
            </a:r>
          </a:p>
          <a:p>
            <a:r>
              <a:rPr lang="en-US" sz="1200" dirty="0"/>
              <a:t>	{ </a:t>
            </a:r>
            <a:r>
              <a:rPr lang="en-US" sz="1200" dirty="0" err="1"/>
              <a:t>clrscr</a:t>
            </a:r>
            <a:r>
              <a:rPr lang="en-US" sz="1200" dirty="0"/>
              <a:t>(); </a:t>
            </a:r>
            <a:r>
              <a:rPr lang="en-US" sz="1200" dirty="0" err="1"/>
              <a:t>cout</a:t>
            </a:r>
            <a:r>
              <a:rPr lang="en-US" sz="1200" dirty="0"/>
              <a:t>&lt;&lt;"YOU COULDN'T SAVE THE PRINCESS.....TRY AGAIN !!"; </a:t>
            </a:r>
            <a:r>
              <a:rPr lang="en-US" sz="1200" dirty="0" err="1"/>
              <a:t>getch</a:t>
            </a:r>
            <a:r>
              <a:rPr lang="en-US" sz="1200" dirty="0"/>
              <a:t>(); </a:t>
            </a:r>
            <a:r>
              <a:rPr lang="en-US" sz="1200" dirty="0" err="1"/>
              <a:t>gm_over</a:t>
            </a:r>
            <a:r>
              <a:rPr lang="en-US" sz="1200" dirty="0"/>
              <a:t>=0; fails++; </a:t>
            </a:r>
            <a:r>
              <a:rPr lang="en-US" sz="1200" dirty="0" err="1"/>
              <a:t>goto</a:t>
            </a:r>
            <a:r>
              <a:rPr lang="en-US" sz="1200" dirty="0"/>
              <a:t> BEG; }</a:t>
            </a:r>
          </a:p>
          <a:p>
            <a:r>
              <a:rPr lang="en-US" sz="1200" dirty="0"/>
              <a:t>	else</a:t>
            </a:r>
          </a:p>
          <a:p>
            <a:r>
              <a:rPr lang="en-US" sz="1200" dirty="0"/>
              <a:t>	{ </a:t>
            </a:r>
            <a:r>
              <a:rPr lang="en-US" sz="1200" dirty="0" err="1"/>
              <a:t>clrscr</a:t>
            </a:r>
            <a:r>
              <a:rPr lang="en-US" sz="1200" dirty="0"/>
              <a:t>(); </a:t>
            </a:r>
            <a:r>
              <a:rPr lang="en-US" sz="1200" dirty="0" err="1"/>
              <a:t>cout</a:t>
            </a:r>
            <a:r>
              <a:rPr lang="en-US" sz="1200" dirty="0"/>
              <a:t>&lt;&lt;"CONGRATS!!"; </a:t>
            </a:r>
            <a:r>
              <a:rPr lang="en-US" sz="1200" dirty="0" err="1"/>
              <a:t>getch</a:t>
            </a:r>
            <a:r>
              <a:rPr lang="en-US" sz="1200" dirty="0"/>
              <a:t>(); for (</a:t>
            </a:r>
            <a:r>
              <a:rPr lang="en-US" sz="1200" dirty="0" err="1"/>
              <a:t>int</a:t>
            </a:r>
            <a:r>
              <a:rPr lang="en-US" sz="1200" dirty="0"/>
              <a:t> xx=1; xx&lt;81; xx++) for (</a:t>
            </a:r>
            <a:r>
              <a:rPr lang="en-US" sz="1200" dirty="0" err="1"/>
              <a:t>int</a:t>
            </a:r>
            <a:r>
              <a:rPr lang="en-US" sz="1200" dirty="0"/>
              <a:t> </a:t>
            </a:r>
            <a:r>
              <a:rPr lang="en-US" sz="1200" dirty="0" err="1"/>
              <a:t>yy</a:t>
            </a:r>
            <a:r>
              <a:rPr lang="en-US" sz="1200" dirty="0"/>
              <a:t>=1; </a:t>
            </a:r>
            <a:r>
              <a:rPr lang="en-US" sz="1200" dirty="0" err="1"/>
              <a:t>yy</a:t>
            </a:r>
            <a:r>
              <a:rPr lang="en-US" sz="1200" dirty="0"/>
              <a:t>&lt;24; </a:t>
            </a:r>
            <a:r>
              <a:rPr lang="en-US" sz="1200" dirty="0" err="1"/>
              <a:t>yy</a:t>
            </a:r>
            <a:r>
              <a:rPr lang="en-US" sz="1200" dirty="0"/>
              <a:t>++) land[xx][</a:t>
            </a:r>
            <a:r>
              <a:rPr lang="en-US" sz="1200" dirty="0" err="1"/>
              <a:t>yy</a:t>
            </a:r>
            <a:r>
              <a:rPr lang="en-US" sz="1200" dirty="0"/>
              <a:t>]=0; return fails; }</a:t>
            </a:r>
          </a:p>
          <a:p>
            <a:endParaRPr lang="en-US" sz="1200" dirty="0"/>
          </a:p>
          <a:p>
            <a:r>
              <a:rPr lang="en-US" sz="1200" dirty="0" err="1"/>
              <a:t>getch</a:t>
            </a:r>
            <a:r>
              <a:rPr lang="en-US" sz="1200" dirty="0"/>
              <a:t>();</a:t>
            </a:r>
          </a:p>
          <a:p>
            <a:r>
              <a:rPr lang="en-US" sz="1200" dirty="0"/>
              <a:t>}</a:t>
            </a:r>
          </a:p>
          <a:p>
            <a:endParaRPr lang="en-US" sz="1200" dirty="0"/>
          </a:p>
          <a:p>
            <a:r>
              <a:rPr lang="en-US" sz="1200" dirty="0"/>
              <a:t>// *****************************************************************************************************************************************************************************************</a:t>
            </a:r>
          </a:p>
        </p:txBody>
      </p:sp>
    </p:spTree>
    <p:extLst>
      <p:ext uri="{BB962C8B-B14F-4D97-AF65-F5344CB8AC3E}">
        <p14:creationId xmlns:p14="http://schemas.microsoft.com/office/powerpoint/2010/main" val="5304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D163EE-492F-4214-AC87-D670428E1934}"/>
              </a:ext>
            </a:extLst>
          </p:cNvPr>
          <p:cNvSpPr>
            <a:spLocks noGrp="1"/>
          </p:cNvSpPr>
          <p:nvPr>
            <p:ph type="title"/>
          </p:nvPr>
        </p:nvSpPr>
        <p:spPr>
          <a:xfrm>
            <a:off x="677333" y="0"/>
            <a:ext cx="9047606" cy="939453"/>
          </a:xfrm>
        </p:spPr>
        <p:txBody>
          <a:bodyPr>
            <a:normAutofit/>
          </a:bodyPr>
          <a:lstStyle/>
          <a:p>
            <a:r>
              <a:rPr lang="en-US" sz="4800" dirty="0">
                <a:solidFill>
                  <a:srgbClr val="286D9F"/>
                </a:solidFill>
              </a:rPr>
              <a:t>Acknowledgement</a:t>
            </a:r>
          </a:p>
        </p:txBody>
      </p:sp>
      <p:sp>
        <p:nvSpPr>
          <p:cNvPr id="9" name="Content Placeholder 2">
            <a:extLst>
              <a:ext uri="{FF2B5EF4-FFF2-40B4-BE49-F238E27FC236}">
                <a16:creationId xmlns:a16="http://schemas.microsoft.com/office/drawing/2014/main" id="{79A0E08B-00AF-4769-A503-0605A44F8E8C}"/>
              </a:ext>
            </a:extLst>
          </p:cNvPr>
          <p:cNvSpPr>
            <a:spLocks noGrp="1"/>
          </p:cNvSpPr>
          <p:nvPr>
            <p:ph idx="1"/>
          </p:nvPr>
        </p:nvSpPr>
        <p:spPr>
          <a:xfrm>
            <a:off x="677333" y="1603332"/>
            <a:ext cx="8804869" cy="5022936"/>
          </a:xfrm>
        </p:spPr>
        <p:txBody>
          <a:bodyPr>
            <a:normAutofit/>
          </a:bodyPr>
          <a:lstStyle/>
          <a:p>
            <a:r>
              <a:rPr lang="en-US" sz="3200" dirty="0">
                <a:solidFill>
                  <a:schemeClr val="tx1"/>
                </a:solidFill>
              </a:rPr>
              <a:t>At the outset, we would like to thank Mohan sir for providing us with this opportunity to do this project as a group, in making a Text-Adventure type of C++ game/program. </a:t>
            </a:r>
          </a:p>
          <a:p>
            <a:r>
              <a:rPr lang="en-US" sz="3200" dirty="0">
                <a:solidFill>
                  <a:schemeClr val="tx1"/>
                </a:solidFill>
              </a:rPr>
              <a:t>We also avail our sincere gratitude to our friends and family, without whose support, this project wouldn’t have been a success. </a:t>
            </a:r>
          </a:p>
        </p:txBody>
      </p:sp>
    </p:spTree>
    <p:extLst>
      <p:ext uri="{BB962C8B-B14F-4D97-AF65-F5344CB8AC3E}">
        <p14:creationId xmlns:p14="http://schemas.microsoft.com/office/powerpoint/2010/main" val="101885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25260"/>
            <a:ext cx="12192000" cy="6555641"/>
          </a:xfrm>
          <a:prstGeom prst="rect">
            <a:avLst/>
          </a:prstGeom>
          <a:noFill/>
        </p:spPr>
        <p:txBody>
          <a:bodyPr wrap="square">
            <a:spAutoFit/>
          </a:bodyPr>
          <a:lstStyle/>
          <a:p>
            <a:r>
              <a:rPr lang="en-US" sz="1400" dirty="0"/>
              <a:t>// *******************************ORNLU*********************************</a:t>
            </a:r>
          </a:p>
          <a:p>
            <a:endParaRPr lang="en-US" sz="1400" dirty="0"/>
          </a:p>
          <a:p>
            <a:r>
              <a:rPr lang="en-US" sz="1400" dirty="0"/>
              <a:t>void FORREST()</a:t>
            </a:r>
          </a:p>
          <a:p>
            <a:r>
              <a:rPr lang="en-US" sz="1400" dirty="0"/>
              <a:t>{</a:t>
            </a:r>
          </a:p>
          <a:p>
            <a:r>
              <a:rPr lang="en-US" sz="1400" dirty="0" err="1"/>
              <a:t>clrscr</a:t>
            </a:r>
            <a:r>
              <a:rPr lang="en-US" sz="1400" dirty="0"/>
              <a:t>();</a:t>
            </a:r>
          </a:p>
          <a:p>
            <a:endParaRPr lang="en-US" sz="1400" dirty="0"/>
          </a:p>
          <a:p>
            <a:r>
              <a:rPr lang="en-US" sz="1400" dirty="0"/>
              <a:t>	for (x=11; x&lt;70; x++) for (y=4; y&lt;12; y++) { LAND(</a:t>
            </a:r>
            <a:r>
              <a:rPr lang="en-US" sz="1400" dirty="0" err="1"/>
              <a:t>x,y</a:t>
            </a:r>
            <a:r>
              <a:rPr lang="en-US" sz="1400" dirty="0"/>
              <a:t>); delay(5); }</a:t>
            </a:r>
          </a:p>
          <a:p>
            <a:endParaRPr lang="en-US" sz="1400" dirty="0"/>
          </a:p>
          <a:p>
            <a:r>
              <a:rPr lang="en-US" sz="1400" dirty="0"/>
              <a:t>	for (x=10; x&lt;71; x++) { TREE(x,3);  delay(5); }</a:t>
            </a:r>
          </a:p>
          <a:p>
            <a:r>
              <a:rPr lang="en-US" sz="1400" dirty="0"/>
              <a:t>	for (x=10; x&lt;71; x++) { TREE(x,12); delay(5); }</a:t>
            </a:r>
          </a:p>
          <a:p>
            <a:r>
              <a:rPr lang="en-US" sz="1400" dirty="0"/>
              <a:t>	for (y=3; y&lt;12; y++)  { TREE(10,y); delay(5); }</a:t>
            </a:r>
          </a:p>
          <a:p>
            <a:r>
              <a:rPr lang="en-US" sz="1400" dirty="0"/>
              <a:t>	for (y=3; y&lt;12; y++)  { TREE(70,y); delay(5); }</a:t>
            </a:r>
          </a:p>
          <a:p>
            <a:endParaRPr lang="en-US" sz="1400" dirty="0"/>
          </a:p>
          <a:p>
            <a:r>
              <a:rPr lang="en-US" sz="1400" dirty="0"/>
              <a:t>	for (x=27; x&lt;70; x++) { TREE(x,4);  delay(5); }</a:t>
            </a:r>
          </a:p>
          <a:p>
            <a:r>
              <a:rPr lang="en-US" sz="1400" dirty="0"/>
              <a:t>	for (x=28; x&lt;70; x++) { TREE(x,5);  delay(5); }</a:t>
            </a:r>
          </a:p>
          <a:p>
            <a:r>
              <a:rPr lang="en-US" sz="1400" dirty="0"/>
              <a:t>	for (x=29; x&lt;70; x++) { TREE(x,6);  delay(5); }</a:t>
            </a:r>
          </a:p>
          <a:p>
            <a:r>
              <a:rPr lang="en-US" sz="1400" dirty="0"/>
              <a:t>	for (x=30; x&lt;70; x++) { TREE(x,7);  delay(5); }</a:t>
            </a:r>
          </a:p>
          <a:p>
            <a:r>
              <a:rPr lang="en-US" sz="1400" dirty="0"/>
              <a:t>	for (x=31; x&lt;70; x++) { TREE(x,8);  delay(5); }</a:t>
            </a:r>
          </a:p>
          <a:p>
            <a:endParaRPr lang="en-US" sz="1400" dirty="0"/>
          </a:p>
          <a:p>
            <a:r>
              <a:rPr lang="en-US" sz="1400" dirty="0"/>
              <a:t>	for (x=11; x&lt;21; x++) { TREE(x,6);  delay(5); }</a:t>
            </a:r>
          </a:p>
          <a:p>
            <a:r>
              <a:rPr lang="en-US" sz="1400" dirty="0"/>
              <a:t>	for (x=11; x&lt;22; x++) { TREE(x,7);  delay(5); }</a:t>
            </a:r>
          </a:p>
          <a:p>
            <a:r>
              <a:rPr lang="en-US" sz="1400" dirty="0"/>
              <a:t>	for (x=11; x&lt;23; x++) { TREE(x,8);  delay(5); }</a:t>
            </a:r>
          </a:p>
          <a:p>
            <a:endParaRPr lang="en-US" sz="1400" dirty="0"/>
          </a:p>
          <a:p>
            <a:r>
              <a:rPr lang="en-US" sz="1400" dirty="0"/>
              <a:t>	for (x=50; x&lt;61; x++) { LAND(x,9);  delay(5); }</a:t>
            </a:r>
          </a:p>
          <a:p>
            <a:r>
              <a:rPr lang="en-US" sz="1400" dirty="0"/>
              <a:t>	for (x=51; x&lt;62; x++) { LAND(x,8);  delay(5); }</a:t>
            </a:r>
          </a:p>
          <a:p>
            <a:r>
              <a:rPr lang="en-US" sz="1400" dirty="0"/>
              <a:t>	for (x=52; x&lt;63; x++) { LAND(x,7);  delay(5); }</a:t>
            </a:r>
          </a:p>
          <a:p>
            <a:r>
              <a:rPr lang="en-US" sz="1400" dirty="0"/>
              <a:t>	for (x=53; x&lt;64; x++) { LAND(x,6);  delay(5); }</a:t>
            </a:r>
          </a:p>
          <a:p>
            <a:r>
              <a:rPr lang="en-US" sz="1400" dirty="0"/>
              <a:t>	for (x=55; x&lt;71; x++) { LAND(x,5);  delay(5); }</a:t>
            </a:r>
          </a:p>
          <a:p>
            <a:endParaRPr lang="en-US" sz="1400" dirty="0"/>
          </a:p>
          <a:p>
            <a:r>
              <a:rPr lang="en-US" sz="1400" dirty="0"/>
              <a:t>}</a:t>
            </a:r>
          </a:p>
        </p:txBody>
      </p:sp>
    </p:spTree>
    <p:extLst>
      <p:ext uri="{BB962C8B-B14F-4D97-AF65-F5344CB8AC3E}">
        <p14:creationId xmlns:p14="http://schemas.microsoft.com/office/powerpoint/2010/main" val="30330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3860"/>
            <a:ext cx="12192000" cy="6694140"/>
          </a:xfrm>
          <a:prstGeom prst="rect">
            <a:avLst/>
          </a:prstGeom>
          <a:noFill/>
        </p:spPr>
        <p:txBody>
          <a:bodyPr wrap="square">
            <a:spAutoFit/>
          </a:bodyPr>
          <a:lstStyle/>
          <a:p>
            <a:r>
              <a:rPr lang="en-US" sz="1100" dirty="0"/>
              <a:t>void ORNLU()</a:t>
            </a:r>
          </a:p>
          <a:p>
            <a:r>
              <a:rPr lang="en-US" sz="1100" dirty="0"/>
              <a:t>{</a:t>
            </a:r>
          </a:p>
          <a:p>
            <a:r>
              <a:rPr lang="en-US" sz="1100" dirty="0" err="1"/>
              <a:t>clrscr</a:t>
            </a:r>
            <a:r>
              <a:rPr lang="en-US" sz="1100" dirty="0"/>
              <a:t>();</a:t>
            </a:r>
          </a:p>
          <a:p>
            <a:endParaRPr lang="en-US" sz="1100" dirty="0"/>
          </a:p>
          <a:p>
            <a:r>
              <a:rPr lang="en-US" sz="1100" dirty="0"/>
              <a:t>	</a:t>
            </a:r>
            <a:r>
              <a:rPr lang="en-US" sz="1100" dirty="0" err="1"/>
              <a:t>int</a:t>
            </a:r>
            <a:r>
              <a:rPr lang="en-US" sz="1100" dirty="0"/>
              <a:t> </a:t>
            </a:r>
            <a:r>
              <a:rPr lang="en-US" sz="1100" dirty="0" err="1"/>
              <a:t>ctry</a:t>
            </a:r>
            <a:r>
              <a:rPr lang="en-US" sz="1100" dirty="0"/>
              <a:t>=1;</a:t>
            </a:r>
          </a:p>
          <a:p>
            <a:r>
              <a:rPr lang="en-US" sz="1100" dirty="0"/>
              <a:t>	FORREST();</a:t>
            </a:r>
          </a:p>
          <a:p>
            <a:r>
              <a:rPr lang="en-US" sz="1100" dirty="0"/>
              <a:t>	</a:t>
            </a:r>
            <a:r>
              <a:rPr lang="en-US" sz="1100" dirty="0" err="1"/>
              <a:t>int</a:t>
            </a:r>
            <a:r>
              <a:rPr lang="en-US" sz="1100" dirty="0"/>
              <a:t> </a:t>
            </a:r>
            <a:r>
              <a:rPr lang="en-US" sz="1100" dirty="0" err="1"/>
              <a:t>xm</a:t>
            </a:r>
            <a:r>
              <a:rPr lang="en-US" sz="1100" dirty="0"/>
              <a:t>=23, </a:t>
            </a:r>
            <a:r>
              <a:rPr lang="en-US" sz="1100" dirty="0" err="1"/>
              <a:t>xa</a:t>
            </a:r>
            <a:r>
              <a:rPr lang="en-US" sz="1100" dirty="0"/>
              <a:t>=12, </a:t>
            </a:r>
            <a:r>
              <a:rPr lang="en-US" sz="1100" dirty="0" err="1"/>
              <a:t>ym</a:t>
            </a:r>
            <a:r>
              <a:rPr lang="en-US" sz="1100" dirty="0"/>
              <a:t>=5, </a:t>
            </a:r>
            <a:r>
              <a:rPr lang="en-US" sz="1100" dirty="0" err="1"/>
              <a:t>ya</a:t>
            </a:r>
            <a:r>
              <a:rPr lang="en-US" sz="1100" dirty="0"/>
              <a:t>=10, </a:t>
            </a:r>
            <a:r>
              <a:rPr lang="en-US" sz="1100" dirty="0" err="1"/>
              <a:t>ctrx</a:t>
            </a:r>
            <a:r>
              <a:rPr lang="en-US" sz="1100" dirty="0"/>
              <a:t>=0;</a:t>
            </a:r>
          </a:p>
          <a:p>
            <a:r>
              <a:rPr lang="en-US" sz="1100" dirty="0"/>
              <a:t>	ME(</a:t>
            </a:r>
            <a:r>
              <a:rPr lang="en-US" sz="1100" dirty="0" err="1"/>
              <a:t>xm,ym</a:t>
            </a:r>
            <a:r>
              <a:rPr lang="en-US" sz="1100" dirty="0"/>
              <a:t>); AL(</a:t>
            </a:r>
            <a:r>
              <a:rPr lang="en-US" sz="1100" dirty="0" err="1"/>
              <a:t>xa,ya</a:t>
            </a:r>
            <a:r>
              <a:rPr lang="en-US" sz="1100" dirty="0"/>
              <a:t>);</a:t>
            </a:r>
          </a:p>
          <a:p>
            <a:r>
              <a:rPr lang="en-US" sz="1100" dirty="0"/>
              <a:t>	for (</a:t>
            </a:r>
            <a:r>
              <a:rPr lang="en-US" sz="1100" dirty="0" err="1"/>
              <a:t>int</a:t>
            </a:r>
            <a:r>
              <a:rPr lang="en-US" sz="1100" dirty="0"/>
              <a:t> h=0; h&lt;11; h++)</a:t>
            </a:r>
          </a:p>
          <a:p>
            <a:r>
              <a:rPr lang="en-US" sz="1100" dirty="0"/>
              <a:t>	{</a:t>
            </a:r>
          </a:p>
          <a:p>
            <a:r>
              <a:rPr lang="en-US" sz="1100" dirty="0"/>
              <a:t>		if (</a:t>
            </a:r>
            <a:r>
              <a:rPr lang="en-US" sz="1100" dirty="0" err="1"/>
              <a:t>ym</a:t>
            </a:r>
            <a:r>
              <a:rPr lang="en-US" sz="1100" dirty="0"/>
              <a:t>!=10)</a:t>
            </a:r>
          </a:p>
          <a:p>
            <a:r>
              <a:rPr lang="en-US" sz="1100" dirty="0"/>
              <a:t>		{</a:t>
            </a:r>
          </a:p>
          <a:p>
            <a:r>
              <a:rPr lang="en-US" sz="1100" dirty="0"/>
              <a:t>			if (ctrx%2==0) { DOWN(1,xm,ym);  </a:t>
            </a:r>
            <a:r>
              <a:rPr lang="en-US" sz="1100" dirty="0" err="1"/>
              <a:t>ctrx</a:t>
            </a:r>
            <a:r>
              <a:rPr lang="en-US" sz="1100" dirty="0"/>
              <a:t>++; delay(150); }</a:t>
            </a:r>
          </a:p>
          <a:p>
            <a:r>
              <a:rPr lang="en-US" sz="1100" dirty="0"/>
              <a:t>			else           { RIGHT(1,xm,ym); </a:t>
            </a:r>
            <a:r>
              <a:rPr lang="en-US" sz="1100" dirty="0" err="1"/>
              <a:t>ctrx</a:t>
            </a:r>
            <a:r>
              <a:rPr lang="en-US" sz="1100" dirty="0"/>
              <a:t>++; delay(150); }</a:t>
            </a:r>
          </a:p>
          <a:p>
            <a:r>
              <a:rPr lang="en-US" sz="1100" dirty="0"/>
              <a:t>		}</a:t>
            </a:r>
          </a:p>
          <a:p>
            <a:r>
              <a:rPr lang="en-US" sz="1100" dirty="0"/>
              <a:t>		RIGHT(3,xa,ya); delay(150);</a:t>
            </a:r>
          </a:p>
          <a:p>
            <a:r>
              <a:rPr lang="en-US" sz="1100" dirty="0"/>
              <a:t>	}</a:t>
            </a:r>
          </a:p>
          <a:p>
            <a:r>
              <a:rPr lang="en-US" sz="1100" dirty="0"/>
              <a:t>	RIGHT(3,xa,ya); delay(150);</a:t>
            </a:r>
          </a:p>
          <a:p>
            <a:r>
              <a:rPr lang="en-US" sz="1100" dirty="0"/>
              <a:t>	</a:t>
            </a:r>
            <a:r>
              <a:rPr lang="en-US" sz="1100" dirty="0" err="1"/>
              <a:t>GM.Activate_Alexis</a:t>
            </a:r>
            <a:r>
              <a:rPr lang="en-US" sz="1100" dirty="0"/>
              <a:t>();</a:t>
            </a:r>
          </a:p>
          <a:p>
            <a:endParaRPr lang="en-US" sz="1100" dirty="0"/>
          </a:p>
          <a:p>
            <a:r>
              <a:rPr lang="en-US" sz="1100" dirty="0"/>
              <a:t>	</a:t>
            </a:r>
            <a:r>
              <a:rPr lang="en-US" sz="1100" dirty="0" err="1"/>
              <a:t>Clr_Lower</a:t>
            </a:r>
            <a:r>
              <a:rPr lang="en-US" sz="1100" dirty="0"/>
              <a:t>_();</a:t>
            </a:r>
          </a:p>
          <a:p>
            <a:r>
              <a:rPr lang="en-US" sz="1100" dirty="0"/>
              <a:t>	</a:t>
            </a:r>
            <a:r>
              <a:rPr lang="en-US" sz="1100" dirty="0" err="1"/>
              <a:t>gotoxy</a:t>
            </a:r>
            <a:r>
              <a:rPr lang="en-US" sz="1100" dirty="0"/>
              <a:t>(1,13);</a:t>
            </a:r>
          </a:p>
          <a:p>
            <a:r>
              <a:rPr lang="en-US" sz="1100" dirty="0"/>
              <a:t>	Delayer("	     (You reach for your dagger.....) \n");</a:t>
            </a:r>
          </a:p>
          <a:p>
            <a:r>
              <a:rPr lang="en-US" sz="1100" dirty="0"/>
              <a:t>	Delayer("ALEXIS: First time in this tournament, huh? Seems to me you must be on your \n");</a:t>
            </a:r>
          </a:p>
          <a:p>
            <a:r>
              <a:rPr lang="en-US" sz="1100" dirty="0"/>
              <a:t>	RIGHT(3,xa,ya); RIGHT(1,xm,ym); </a:t>
            </a:r>
            <a:r>
              <a:rPr lang="en-US" sz="1100" dirty="0" err="1"/>
              <a:t>gotoxy</a:t>
            </a:r>
            <a:r>
              <a:rPr lang="en-US" sz="1100" dirty="0"/>
              <a:t>(1,15);</a:t>
            </a:r>
          </a:p>
          <a:p>
            <a:r>
              <a:rPr lang="en-US" sz="1100" dirty="0"/>
              <a:t>	Delayer("        toes all this while, now that you are in a very remote, homesick \n");</a:t>
            </a:r>
          </a:p>
          <a:p>
            <a:r>
              <a:rPr lang="en-US" sz="1100" dirty="0"/>
              <a:t>	Delayer("        part of this vast continent. Yea, This </a:t>
            </a:r>
            <a:r>
              <a:rPr lang="en-US" sz="1100" dirty="0" err="1"/>
              <a:t>forrest</a:t>
            </a:r>
            <a:r>
              <a:rPr lang="en-US" sz="1100" dirty="0"/>
              <a:t> does bring out the\n");</a:t>
            </a:r>
          </a:p>
          <a:p>
            <a:r>
              <a:rPr lang="en-US" sz="1100" dirty="0"/>
              <a:t>	RIGHT(3,xa,ya); RIGHT(1,xm,ym); </a:t>
            </a:r>
            <a:r>
              <a:rPr lang="en-US" sz="1100" dirty="0" err="1"/>
              <a:t>gotoxy</a:t>
            </a:r>
            <a:r>
              <a:rPr lang="en-US" sz="1100" dirty="0"/>
              <a:t>(1,17);</a:t>
            </a:r>
          </a:p>
          <a:p>
            <a:r>
              <a:rPr lang="en-US" sz="1100" dirty="0"/>
              <a:t>	Delayer("        creeps......\n");</a:t>
            </a:r>
          </a:p>
          <a:p>
            <a:r>
              <a:rPr lang="en-US" sz="1100" dirty="0"/>
              <a:t>	Delayer("YOU   : You talk a lot for a stranger, all others I've met on my way either\n");</a:t>
            </a:r>
          </a:p>
          <a:p>
            <a:r>
              <a:rPr lang="en-US" sz="1100" dirty="0"/>
              <a:t>	RIGHT(3,xa,ya); RIGHT(1,xm,ym); </a:t>
            </a:r>
            <a:r>
              <a:rPr lang="en-US" sz="1100" dirty="0" err="1"/>
              <a:t>gotoxy</a:t>
            </a:r>
            <a:r>
              <a:rPr lang="en-US" sz="1100" dirty="0"/>
              <a:t>(1,19);</a:t>
            </a:r>
          </a:p>
          <a:p>
            <a:r>
              <a:rPr lang="en-US" sz="1100" dirty="0"/>
              <a:t>	Delayer("        gave no attention, or gave the killer-eye looks.\n");</a:t>
            </a:r>
          </a:p>
          <a:p>
            <a:r>
              <a:rPr lang="en-US" sz="1100" dirty="0"/>
              <a:t>	Delayer("ALEXIS: </a:t>
            </a:r>
            <a:r>
              <a:rPr lang="en-US" sz="1100" dirty="0" err="1"/>
              <a:t>Thats</a:t>
            </a:r>
            <a:r>
              <a:rPr lang="en-US" sz="1100" dirty="0"/>
              <a:t> </a:t>
            </a:r>
            <a:r>
              <a:rPr lang="en-US" sz="1100" dirty="0" err="1"/>
              <a:t>whats</a:t>
            </a:r>
            <a:r>
              <a:rPr lang="en-US" sz="1100" dirty="0"/>
              <a:t> special about this tournament, no one's a friend till \n");</a:t>
            </a:r>
          </a:p>
          <a:p>
            <a:r>
              <a:rPr lang="en-US" sz="1100" dirty="0"/>
              <a:t>	RIGHT(3,xa,ya); RIGHT(1,xm,ym); </a:t>
            </a:r>
            <a:r>
              <a:rPr lang="en-US" sz="1100" dirty="0" err="1"/>
              <a:t>gotoxy</a:t>
            </a:r>
            <a:r>
              <a:rPr lang="en-US" sz="1100" dirty="0"/>
              <a:t>(1,21);</a:t>
            </a:r>
          </a:p>
          <a:p>
            <a:r>
              <a:rPr lang="en-US" sz="1100" dirty="0"/>
              <a:t>	Delayer("        you actually do something about it. And that </a:t>
            </a:r>
            <a:r>
              <a:rPr lang="en-US" sz="1100" dirty="0" err="1"/>
              <a:t>ain't</a:t>
            </a:r>
            <a:r>
              <a:rPr lang="en-US" sz="1100" dirty="0"/>
              <a:t> easy either...\n");</a:t>
            </a:r>
          </a:p>
          <a:p>
            <a:r>
              <a:rPr lang="en-US" sz="1100" dirty="0"/>
              <a:t>	Delayer("        I mean, even I can be the betrayer sort, you don't know.....\n");</a:t>
            </a:r>
          </a:p>
          <a:p>
            <a:r>
              <a:rPr lang="en-US" sz="1100" dirty="0"/>
              <a:t>	RIGHT(3,xa,ya); RIGHT(1,xm,ym);</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p:txBody>
      </p:sp>
    </p:spTree>
    <p:extLst>
      <p:ext uri="{BB962C8B-B14F-4D97-AF65-F5344CB8AC3E}">
        <p14:creationId xmlns:p14="http://schemas.microsoft.com/office/powerpoint/2010/main" val="363967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494085"/>
          </a:xfrm>
          <a:prstGeom prst="rect">
            <a:avLst/>
          </a:prstGeom>
          <a:noFill/>
        </p:spPr>
        <p:txBody>
          <a:bodyPr wrap="square">
            <a:spAutoFit/>
          </a:bodyPr>
          <a:lstStyle/>
          <a:p>
            <a:r>
              <a:rPr lang="en-US" sz="1300" dirty="0"/>
              <a:t>	</a:t>
            </a:r>
            <a:r>
              <a:rPr lang="en-US" sz="1300" dirty="0" err="1"/>
              <a:t>Clr_Lower</a:t>
            </a:r>
            <a:r>
              <a:rPr lang="en-US" sz="1300" dirty="0"/>
              <a:t>_();</a:t>
            </a:r>
          </a:p>
          <a:p>
            <a:r>
              <a:rPr lang="en-US" sz="1300" dirty="0"/>
              <a:t>	</a:t>
            </a:r>
            <a:r>
              <a:rPr lang="en-US" sz="1300" dirty="0" err="1"/>
              <a:t>gotoxy</a:t>
            </a:r>
            <a:r>
              <a:rPr lang="en-US" sz="1300" dirty="0"/>
              <a:t>(1,13);</a:t>
            </a:r>
          </a:p>
          <a:p>
            <a:r>
              <a:rPr lang="en-US" sz="1300" dirty="0"/>
              <a:t>	Delayer("YOU   : This </a:t>
            </a:r>
            <a:r>
              <a:rPr lang="en-US" sz="1300" dirty="0" err="1"/>
              <a:t>forrest</a:t>
            </a:r>
            <a:r>
              <a:rPr lang="en-US" sz="1300" dirty="0"/>
              <a:t>, why Ornlu, why not Green-Pine, I mean there are a lot \n");</a:t>
            </a:r>
          </a:p>
          <a:p>
            <a:r>
              <a:rPr lang="en-US" sz="1300" dirty="0"/>
              <a:t>	Delayer("        of Green-Pines down here..... \n");</a:t>
            </a:r>
          </a:p>
          <a:p>
            <a:r>
              <a:rPr lang="en-US" sz="1300" dirty="0"/>
              <a:t>	RIGHT(3,xa,ya); RIGHT(1,xm,ym); </a:t>
            </a:r>
            <a:r>
              <a:rPr lang="en-US" sz="1300" dirty="0" err="1"/>
              <a:t>gotoxy</a:t>
            </a:r>
            <a:r>
              <a:rPr lang="en-US" sz="1300" dirty="0"/>
              <a:t>(1,15);</a:t>
            </a:r>
          </a:p>
          <a:p>
            <a:r>
              <a:rPr lang="en-US" sz="1300" dirty="0"/>
              <a:t>	Delayer("ALEXIS: It is said that the great Wolf Ornlu once used to live here. They\n");</a:t>
            </a:r>
          </a:p>
          <a:p>
            <a:r>
              <a:rPr lang="en-US" sz="1300" dirty="0"/>
              <a:t>	Delayer("        believe his </a:t>
            </a:r>
            <a:r>
              <a:rPr lang="en-US" sz="1300" dirty="0" err="1"/>
              <a:t>follwers</a:t>
            </a:r>
            <a:r>
              <a:rPr lang="en-US" sz="1300" dirty="0"/>
              <a:t> still reside these very woods, coming out in\n");</a:t>
            </a:r>
          </a:p>
          <a:p>
            <a:r>
              <a:rPr lang="en-US" sz="1300" dirty="0"/>
              <a:t>	RIGHT(3,xa,ya); RIGHT(1,xm,ym); </a:t>
            </a:r>
            <a:r>
              <a:rPr lang="en-US" sz="1300" dirty="0" err="1"/>
              <a:t>gotoxy</a:t>
            </a:r>
            <a:r>
              <a:rPr lang="en-US" sz="1300" dirty="0"/>
              <a:t>(1,17);</a:t>
            </a:r>
          </a:p>
          <a:p>
            <a:r>
              <a:rPr lang="en-US" sz="1300" dirty="0"/>
              <a:t>	Delayer("        the dark to pounce on their weak preys.\n");</a:t>
            </a:r>
          </a:p>
          <a:p>
            <a:r>
              <a:rPr lang="en-US" sz="1300" dirty="0"/>
              <a:t>	Delayer("YOU   : I'm sorry, isn't it dark already, are we in danger??\n");</a:t>
            </a:r>
          </a:p>
          <a:p>
            <a:r>
              <a:rPr lang="en-US" sz="1300" dirty="0"/>
              <a:t>	RIGHT(3,xa,ya); RIGHT(1,xm,ym); </a:t>
            </a:r>
            <a:r>
              <a:rPr lang="en-US" sz="1300" dirty="0" err="1"/>
              <a:t>gotoxy</a:t>
            </a:r>
            <a:r>
              <a:rPr lang="en-US" sz="1300" dirty="0"/>
              <a:t>(1,19);</a:t>
            </a:r>
          </a:p>
          <a:p>
            <a:r>
              <a:rPr lang="en-US" sz="1300" dirty="0"/>
              <a:t>	Delayer("ALEXIS: AHH...you city dwellers, this is how late you keep awake?? \n");</a:t>
            </a:r>
          </a:p>
          <a:p>
            <a:r>
              <a:rPr lang="en-US" sz="1300" dirty="0"/>
              <a:t>	RIGHT(3,xa,ya); RIGHT(1,xm,ym); </a:t>
            </a:r>
            <a:r>
              <a:rPr lang="en-US" sz="1300" dirty="0" err="1"/>
              <a:t>gotoxy</a:t>
            </a:r>
            <a:r>
              <a:rPr lang="en-US" sz="1300" dirty="0"/>
              <a:t>(1,20);</a:t>
            </a:r>
          </a:p>
          <a:p>
            <a:r>
              <a:rPr lang="en-US" sz="1300" dirty="0"/>
              <a:t>	Delayer("        Evening's barely ended, these 'followers' come out when its pitch \n");</a:t>
            </a:r>
          </a:p>
          <a:p>
            <a:r>
              <a:rPr lang="en-US" sz="1300" dirty="0"/>
              <a:t>	Delayer("        black out here......like REALLY DARK.....\n");</a:t>
            </a:r>
          </a:p>
          <a:p>
            <a:r>
              <a:rPr lang="en-US" sz="1300" dirty="0"/>
              <a:t>	RIGHT(3,xa,ya); RIGHT(1,xm,ym);</a:t>
            </a:r>
          </a:p>
          <a:p>
            <a:endParaRPr lang="en-US" sz="1300" dirty="0"/>
          </a:p>
          <a:p>
            <a:r>
              <a:rPr lang="en-US" sz="1300" dirty="0"/>
              <a:t>	for (x=10; x&lt;71; x++)</a:t>
            </a:r>
          </a:p>
          <a:p>
            <a:r>
              <a:rPr lang="en-US" sz="1300" dirty="0"/>
              <a:t>	{</a:t>
            </a:r>
          </a:p>
          <a:p>
            <a:r>
              <a:rPr lang="en-US" sz="1300" dirty="0"/>
              <a:t>		for (y=3; y&lt;13; y++)</a:t>
            </a:r>
          </a:p>
          <a:p>
            <a:r>
              <a:rPr lang="en-US" sz="1300" dirty="0"/>
              <a:t>		{</a:t>
            </a:r>
          </a:p>
          <a:p>
            <a:r>
              <a:rPr lang="en-US" sz="1300" dirty="0"/>
              <a:t>			if ((x==</a:t>
            </a:r>
            <a:r>
              <a:rPr lang="en-US" sz="1300" dirty="0" err="1"/>
              <a:t>xa</a:t>
            </a:r>
            <a:r>
              <a:rPr lang="en-US" sz="1300" dirty="0"/>
              <a:t>&amp;&amp;y==</a:t>
            </a:r>
            <a:r>
              <a:rPr lang="en-US" sz="1300" dirty="0" err="1"/>
              <a:t>ya</a:t>
            </a:r>
            <a:r>
              <a:rPr lang="en-US" sz="1300" dirty="0"/>
              <a:t>)||(x==</a:t>
            </a:r>
            <a:r>
              <a:rPr lang="en-US" sz="1300" dirty="0" err="1"/>
              <a:t>xm</a:t>
            </a:r>
            <a:r>
              <a:rPr lang="en-US" sz="1300" dirty="0"/>
              <a:t>&amp;&amp;y==</a:t>
            </a:r>
            <a:r>
              <a:rPr lang="en-US" sz="1300" dirty="0" err="1"/>
              <a:t>ym</a:t>
            </a:r>
            <a:r>
              <a:rPr lang="en-US" sz="1300" dirty="0"/>
              <a:t>)) continue;</a:t>
            </a:r>
          </a:p>
          <a:p>
            <a:r>
              <a:rPr lang="en-US" sz="1300" dirty="0"/>
              <a:t>			if (land[x][y]==2) { </a:t>
            </a:r>
            <a:r>
              <a:rPr lang="en-US" sz="1300" dirty="0" err="1"/>
              <a:t>gotoxy</a:t>
            </a:r>
            <a:r>
              <a:rPr lang="en-US" sz="1300" dirty="0"/>
              <a:t>(</a:t>
            </a:r>
            <a:r>
              <a:rPr lang="en-US" sz="1300" dirty="0" err="1"/>
              <a:t>x,y</a:t>
            </a:r>
            <a:r>
              <a:rPr lang="en-US" sz="1300" dirty="0"/>
              <a:t>); </a:t>
            </a:r>
            <a:r>
              <a:rPr lang="en-US" sz="1300" dirty="0" err="1"/>
              <a:t>textcolor</a:t>
            </a:r>
            <a:r>
              <a:rPr lang="en-US" sz="1300" dirty="0"/>
              <a:t>(8); </a:t>
            </a:r>
            <a:r>
              <a:rPr lang="en-US" sz="1300" dirty="0" err="1"/>
              <a:t>cprintf</a:t>
            </a:r>
            <a:r>
              <a:rPr lang="en-US" sz="1300" dirty="0"/>
              <a:t>("%</a:t>
            </a:r>
            <a:r>
              <a:rPr lang="en-US" sz="1300" dirty="0" err="1"/>
              <a:t>c",char</a:t>
            </a:r>
            <a:r>
              <a:rPr lang="en-US" sz="1300" dirty="0"/>
              <a:t>(219));  }</a:t>
            </a:r>
          </a:p>
          <a:p>
            <a:r>
              <a:rPr lang="en-US" sz="1300" dirty="0"/>
              <a:t>			else               { </a:t>
            </a:r>
            <a:r>
              <a:rPr lang="en-US" sz="1300" dirty="0" err="1"/>
              <a:t>gotoxy</a:t>
            </a:r>
            <a:r>
              <a:rPr lang="en-US" sz="1300" dirty="0"/>
              <a:t>(</a:t>
            </a:r>
            <a:r>
              <a:rPr lang="en-US" sz="1300" dirty="0" err="1"/>
              <a:t>x,y</a:t>
            </a:r>
            <a:r>
              <a:rPr lang="en-US" sz="1300" dirty="0"/>
              <a:t>); </a:t>
            </a:r>
            <a:r>
              <a:rPr lang="en-US" sz="1300" dirty="0" err="1"/>
              <a:t>textcolor</a:t>
            </a:r>
            <a:r>
              <a:rPr lang="en-US" sz="1300" dirty="0"/>
              <a:t>(16); </a:t>
            </a:r>
            <a:r>
              <a:rPr lang="en-US" sz="1300" dirty="0" err="1"/>
              <a:t>cprintf</a:t>
            </a:r>
            <a:r>
              <a:rPr lang="en-US" sz="1300" dirty="0"/>
              <a:t>("%</a:t>
            </a:r>
            <a:r>
              <a:rPr lang="en-US" sz="1300" dirty="0" err="1"/>
              <a:t>c",char</a:t>
            </a:r>
            <a:r>
              <a:rPr lang="en-US" sz="1300" dirty="0"/>
              <a:t>(219)); }</a:t>
            </a:r>
          </a:p>
          <a:p>
            <a:r>
              <a:rPr lang="en-US" sz="1300" dirty="0"/>
              <a:t>		}</a:t>
            </a:r>
          </a:p>
          <a:p>
            <a:r>
              <a:rPr lang="en-US" sz="1300" dirty="0"/>
              <a:t>		delay(20);</a:t>
            </a:r>
          </a:p>
          <a:p>
            <a:r>
              <a:rPr lang="en-US" sz="1300" dirty="0"/>
              <a:t>	}</a:t>
            </a:r>
          </a:p>
          <a:p>
            <a:r>
              <a:rPr lang="en-US" sz="1300" dirty="0"/>
              <a:t>	sound(200); delay(250); sound(180); delay(250); sound(160); delay(250);</a:t>
            </a:r>
          </a:p>
          <a:p>
            <a:r>
              <a:rPr lang="en-US" sz="1300" dirty="0"/>
              <a:t>	sound(140); delay(250); sound(120); delay(250); </a:t>
            </a:r>
            <a:r>
              <a:rPr lang="en-US" sz="1300" dirty="0" err="1"/>
              <a:t>nosound</a:t>
            </a:r>
            <a:r>
              <a:rPr lang="en-US" sz="1300" dirty="0"/>
              <a:t>();</a:t>
            </a:r>
          </a:p>
          <a:p>
            <a:endParaRPr lang="en-US" sz="1300" dirty="0"/>
          </a:p>
          <a:p>
            <a:r>
              <a:rPr lang="en-US" sz="1300" dirty="0"/>
              <a:t>	</a:t>
            </a:r>
            <a:r>
              <a:rPr lang="en-US" sz="1300" dirty="0" err="1"/>
              <a:t>fl</a:t>
            </a:r>
            <a:r>
              <a:rPr lang="en-US" sz="1300" dirty="0"/>
              <a:t>=</a:t>
            </a:r>
            <a:r>
              <a:rPr lang="en-US" sz="1300" dirty="0" err="1"/>
              <a:t>getch</a:t>
            </a:r>
            <a:r>
              <a:rPr lang="en-US" sz="1300" dirty="0"/>
              <a:t>();</a:t>
            </a:r>
          </a:p>
          <a:p>
            <a:r>
              <a:rPr lang="en-US" sz="1300" dirty="0"/>
              <a:t>	if (</a:t>
            </a:r>
            <a:r>
              <a:rPr lang="en-US" sz="1300" dirty="0" err="1"/>
              <a:t>fl</a:t>
            </a:r>
            <a:r>
              <a:rPr lang="en-US" sz="1300" dirty="0"/>
              <a:t>=='/') exit(0);</a:t>
            </a:r>
          </a:p>
        </p:txBody>
      </p:sp>
    </p:spTree>
    <p:extLst>
      <p:ext uri="{BB962C8B-B14F-4D97-AF65-F5344CB8AC3E}">
        <p14:creationId xmlns:p14="http://schemas.microsoft.com/office/powerpoint/2010/main" val="268408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200" dirty="0"/>
              <a:t>	</a:t>
            </a:r>
            <a:r>
              <a:rPr lang="en-US" sz="1200" dirty="0" err="1"/>
              <a:t>Clr_Lower</a:t>
            </a:r>
            <a:r>
              <a:rPr lang="en-US" sz="1200" dirty="0"/>
              <a:t>_();</a:t>
            </a:r>
          </a:p>
          <a:p>
            <a:r>
              <a:rPr lang="en-US" sz="1200" dirty="0"/>
              <a:t>	</a:t>
            </a:r>
            <a:r>
              <a:rPr lang="en-US" sz="1200" dirty="0" err="1"/>
              <a:t>gotoxy</a:t>
            </a:r>
            <a:r>
              <a:rPr lang="en-US" sz="1200" dirty="0"/>
              <a:t>(1,13);</a:t>
            </a:r>
          </a:p>
          <a:p>
            <a:r>
              <a:rPr lang="en-US" sz="1200" dirty="0"/>
              <a:t>	Delayer("YOU   : You mean something like this?? </a:t>
            </a:r>
            <a:r>
              <a:rPr lang="en-US" sz="1200" dirty="0" err="1"/>
              <a:t>Cuz</a:t>
            </a:r>
            <a:r>
              <a:rPr lang="en-US" sz="1200" dirty="0"/>
              <a:t> I can't even see you if I </a:t>
            </a:r>
            <a:r>
              <a:rPr lang="en-US" sz="1200" dirty="0" err="1"/>
              <a:t>dont</a:t>
            </a:r>
            <a:r>
              <a:rPr lang="en-US" sz="1200" dirty="0"/>
              <a:t> try...\n");</a:t>
            </a:r>
          </a:p>
          <a:p>
            <a:r>
              <a:rPr lang="en-US" sz="1200" dirty="0"/>
              <a:t>	Delayer("ALEXIS: </a:t>
            </a:r>
            <a:r>
              <a:rPr lang="en-US" sz="1200" dirty="0" err="1"/>
              <a:t>Howdaa</a:t>
            </a:r>
            <a:r>
              <a:rPr lang="en-US" sz="1200" dirty="0"/>
              <a:t>....This isn't suppose to happen, something's wrong.... \n");</a:t>
            </a:r>
          </a:p>
          <a:p>
            <a:r>
              <a:rPr lang="en-US" sz="1200" dirty="0"/>
              <a:t>	Delayer("        I think someone's using a spell..... I think we aren't alone.....\n\n");</a:t>
            </a:r>
          </a:p>
          <a:p>
            <a:r>
              <a:rPr lang="en-US" sz="1200" dirty="0"/>
              <a:t>	</a:t>
            </a:r>
            <a:r>
              <a:rPr lang="en-US" sz="1200" dirty="0" err="1"/>
              <a:t>getch</a:t>
            </a:r>
            <a:r>
              <a:rPr lang="en-US" sz="1200" dirty="0"/>
              <a:t>();</a:t>
            </a:r>
          </a:p>
          <a:p>
            <a:r>
              <a:rPr lang="en-US" sz="1200" dirty="0"/>
              <a:t>	Delayer("&lt;    &gt;: Precisely, young mage !! You got instincts, I'll give you that...\n");</a:t>
            </a:r>
          </a:p>
          <a:p>
            <a:r>
              <a:rPr lang="en-US" sz="1200" dirty="0"/>
              <a:t>	Delayer("YOU   : Who in the 10 hells was that? \n");</a:t>
            </a:r>
          </a:p>
          <a:p>
            <a:r>
              <a:rPr lang="en-US" sz="1200" dirty="0"/>
              <a:t>	Delayer("ALEXIS: I...I don't....What's that ?? \n");</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	for (x=10; x&lt;71; x++)</a:t>
            </a:r>
          </a:p>
          <a:p>
            <a:r>
              <a:rPr lang="en-US" sz="1200" dirty="0"/>
              <a:t>	{</a:t>
            </a:r>
          </a:p>
          <a:p>
            <a:r>
              <a:rPr lang="en-US" sz="1200" dirty="0"/>
              <a:t>		for (y=3; y&lt;13; y++)</a:t>
            </a:r>
          </a:p>
          <a:p>
            <a:r>
              <a:rPr lang="en-US" sz="1200" dirty="0"/>
              <a:t>		{ if (ctry%8==0) { if ((x==</a:t>
            </a:r>
            <a:r>
              <a:rPr lang="en-US" sz="1200" dirty="0" err="1"/>
              <a:t>xa</a:t>
            </a:r>
            <a:r>
              <a:rPr lang="en-US" sz="1200" dirty="0"/>
              <a:t>&amp;&amp;y==</a:t>
            </a:r>
            <a:r>
              <a:rPr lang="en-US" sz="1200" dirty="0" err="1"/>
              <a:t>ya</a:t>
            </a:r>
            <a:r>
              <a:rPr lang="en-US" sz="1200" dirty="0"/>
              <a:t>)||(x==</a:t>
            </a:r>
            <a:r>
              <a:rPr lang="en-US" sz="1200" dirty="0" err="1"/>
              <a:t>xm</a:t>
            </a:r>
            <a:r>
              <a:rPr lang="en-US" sz="1200" dirty="0"/>
              <a:t>&amp;&amp;y==</a:t>
            </a:r>
            <a:r>
              <a:rPr lang="en-US" sz="1200" dirty="0" err="1"/>
              <a:t>ym</a:t>
            </a:r>
            <a:r>
              <a:rPr lang="en-US" sz="1200" dirty="0"/>
              <a:t>)) continue; </a:t>
            </a:r>
            <a:r>
              <a:rPr lang="en-US" sz="1200" dirty="0" err="1"/>
              <a:t>gotoxy</a:t>
            </a:r>
            <a:r>
              <a:rPr lang="en-US" sz="1200" dirty="0"/>
              <a:t>(</a:t>
            </a:r>
            <a:r>
              <a:rPr lang="en-US" sz="1200" dirty="0" err="1"/>
              <a:t>x,y</a:t>
            </a:r>
            <a:r>
              <a:rPr lang="en-US" sz="1200" dirty="0"/>
              <a:t>); </a:t>
            </a:r>
            <a:r>
              <a:rPr lang="en-US" sz="1200" dirty="0" err="1"/>
              <a:t>textcolor</a:t>
            </a:r>
            <a:r>
              <a:rPr lang="en-US" sz="1200" dirty="0"/>
              <a:t>(4); </a:t>
            </a:r>
            <a:r>
              <a:rPr lang="en-US" sz="1200" dirty="0" err="1"/>
              <a:t>cprintf</a:t>
            </a:r>
            <a:r>
              <a:rPr lang="en-US" sz="1200" dirty="0"/>
              <a:t>("%</a:t>
            </a:r>
            <a:r>
              <a:rPr lang="en-US" sz="1200" dirty="0" err="1"/>
              <a:t>c",char</a:t>
            </a:r>
            <a:r>
              <a:rPr lang="en-US" sz="1200" dirty="0"/>
              <a:t>(219)); } </a:t>
            </a:r>
            <a:r>
              <a:rPr lang="en-US" sz="1200" dirty="0" err="1"/>
              <a:t>ctry</a:t>
            </a:r>
            <a:r>
              <a:rPr lang="en-US" sz="1200" dirty="0"/>
              <a:t>++; }</a:t>
            </a:r>
          </a:p>
          <a:p>
            <a:r>
              <a:rPr lang="en-US" sz="1200" dirty="0"/>
              <a:t>		delay(20);</a:t>
            </a:r>
          </a:p>
          <a:p>
            <a:r>
              <a:rPr lang="en-US" sz="1200" dirty="0"/>
              <a:t>	}</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	</a:t>
            </a:r>
            <a:r>
              <a:rPr lang="en-US" sz="1200" dirty="0" err="1"/>
              <a:t>Clr_Lower</a:t>
            </a:r>
            <a:r>
              <a:rPr lang="en-US" sz="1200" dirty="0"/>
              <a:t>_();</a:t>
            </a:r>
          </a:p>
          <a:p>
            <a:r>
              <a:rPr lang="en-US" sz="1200" dirty="0"/>
              <a:t>	</a:t>
            </a:r>
            <a:r>
              <a:rPr lang="en-US" sz="1200" dirty="0" err="1"/>
              <a:t>gotoxy</a:t>
            </a:r>
            <a:r>
              <a:rPr lang="en-US" sz="1200" dirty="0"/>
              <a:t>(1,13);</a:t>
            </a:r>
          </a:p>
          <a:p>
            <a:r>
              <a:rPr lang="en-US" sz="1200" dirty="0"/>
              <a:t>	Delayer("RAVEN : Oh don't be alarmed, I come in peace.....\n");</a:t>
            </a:r>
          </a:p>
          <a:p>
            <a:r>
              <a:rPr lang="en-US" sz="1200" dirty="0"/>
              <a:t>	Delayer("( A large hand curved out stone emerges from the ground and grabs Alexis \n");</a:t>
            </a:r>
          </a:p>
          <a:p>
            <a:r>
              <a:rPr lang="en-US" sz="1200" dirty="0"/>
              <a:t>	Delayer("ALEXIS: Yea, </a:t>
            </a:r>
            <a:r>
              <a:rPr lang="en-US" sz="1200" dirty="0" err="1"/>
              <a:t>cuz</a:t>
            </a:r>
            <a:r>
              <a:rPr lang="en-US" sz="1200" dirty="0"/>
              <a:t> where you come from, this is how you greet everyone.....\n");</a:t>
            </a:r>
          </a:p>
          <a:p>
            <a:r>
              <a:rPr lang="en-US" sz="1200" dirty="0"/>
              <a:t>	Delayer("RAVEN : HAHAA...The funny type...Isn't she funny,"); Delayer(</a:t>
            </a:r>
            <a:r>
              <a:rPr lang="en-US" sz="1200" dirty="0" err="1"/>
              <a:t>GM.Show_Name</a:t>
            </a:r>
            <a:r>
              <a:rPr lang="en-US" sz="1200" dirty="0"/>
              <a:t>());</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r>
              <a:rPr lang="en-US" sz="1200" dirty="0"/>
              <a:t>	Delayer("\n      : </a:t>
            </a:r>
            <a:r>
              <a:rPr lang="en-US" sz="1200" dirty="0" err="1"/>
              <a:t>haha</a:t>
            </a:r>
            <a:r>
              <a:rPr lang="en-US" sz="1200" dirty="0"/>
              <a:t>.........I don't like funny\n");</a:t>
            </a:r>
          </a:p>
          <a:p>
            <a:r>
              <a:rPr lang="en-US" sz="1200" dirty="0"/>
              <a:t>	Delayer("( STONE_HAND STRENGTHENS GRIP, ALEXIS IN PURE AGONY ) \n");</a:t>
            </a:r>
          </a:p>
          <a:p>
            <a:r>
              <a:rPr lang="en-US" sz="1200" dirty="0"/>
              <a:t>	Delayer("YOU   : What's your deal man, are you some kind of sadist or something ? </a:t>
            </a:r>
            <a:r>
              <a:rPr lang="en-US" sz="1200" dirty="0" err="1"/>
              <a:t>Cuz</a:t>
            </a:r>
            <a:r>
              <a:rPr lang="en-US" sz="1200" dirty="0"/>
              <a:t> the\n");</a:t>
            </a:r>
          </a:p>
          <a:p>
            <a:r>
              <a:rPr lang="en-US" sz="1200" dirty="0"/>
              <a:t>	Delayer("        tournament hasn't even started yet, and killing spells aren't allowed! \n");</a:t>
            </a:r>
          </a:p>
          <a:p>
            <a:endParaRPr lang="en-US" sz="1200" dirty="0"/>
          </a:p>
          <a:p>
            <a:endParaRPr lang="en-US" sz="1200" dirty="0"/>
          </a:p>
        </p:txBody>
      </p:sp>
    </p:spTree>
    <p:extLst>
      <p:ext uri="{BB962C8B-B14F-4D97-AF65-F5344CB8AC3E}">
        <p14:creationId xmlns:p14="http://schemas.microsoft.com/office/powerpoint/2010/main" val="38608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12942"/>
            <a:ext cx="12192000" cy="6340197"/>
          </a:xfrm>
          <a:prstGeom prst="rect">
            <a:avLst/>
          </a:prstGeom>
          <a:noFill/>
        </p:spPr>
        <p:txBody>
          <a:bodyPr wrap="square">
            <a:spAutoFit/>
          </a:bodyPr>
          <a:lstStyle/>
          <a:p>
            <a:r>
              <a:rPr lang="en-US" sz="1400" dirty="0"/>
              <a:t>	</a:t>
            </a:r>
            <a:r>
              <a:rPr lang="en-US" sz="1400" dirty="0" err="1"/>
              <a:t>Clr_Lower</a:t>
            </a:r>
            <a:r>
              <a:rPr lang="en-US" sz="1400" dirty="0"/>
              <a:t>_();</a:t>
            </a:r>
          </a:p>
          <a:p>
            <a:r>
              <a:rPr lang="en-US" sz="1400" dirty="0"/>
              <a:t>	</a:t>
            </a:r>
            <a:r>
              <a:rPr lang="en-US" sz="1400" dirty="0" err="1"/>
              <a:t>gotoxy</a:t>
            </a:r>
            <a:r>
              <a:rPr lang="en-US" sz="1400" dirty="0"/>
              <a:t>(1,13);</a:t>
            </a:r>
          </a:p>
          <a:p>
            <a:r>
              <a:rPr lang="en-US" sz="1400" dirty="0"/>
              <a:t>	Delayer("RAVEN : My name's Raven by the way.... I don't ask for much...\n");</a:t>
            </a:r>
          </a:p>
          <a:p>
            <a:r>
              <a:rPr lang="en-US" sz="1400" dirty="0"/>
              <a:t>	Delayer("        I just want you to make a promise. You may not know this, but I know....\n");</a:t>
            </a:r>
          </a:p>
          <a:p>
            <a:r>
              <a:rPr lang="en-US" sz="1400" dirty="0"/>
              <a:t>	Delayer("        We...we need to team up man... Its meant to be !! \n");</a:t>
            </a:r>
          </a:p>
          <a:p>
            <a:r>
              <a:rPr lang="en-US" sz="1400" dirty="0"/>
              <a:t>	Delayer("YOU   : What, me? You must get it wrong, </a:t>
            </a:r>
            <a:r>
              <a:rPr lang="en-US" sz="1400" dirty="0" err="1"/>
              <a:t>cuz</a:t>
            </a:r>
            <a:r>
              <a:rPr lang="en-US" sz="1400" dirty="0"/>
              <a:t> I'm just here to try my luck...\n");</a:t>
            </a:r>
          </a:p>
          <a:p>
            <a:r>
              <a:rPr lang="en-US" sz="1400" dirty="0"/>
              <a:t>	Delayer("      : I'm not even a mage yet... I'm just here to explore my chances\n");</a:t>
            </a:r>
          </a:p>
          <a:p>
            <a:r>
              <a:rPr lang="en-US" sz="1400" dirty="0"/>
              <a:t>	Delayer("RAVEN : I know, but I know far more things about you than even.....YOU !!\n");</a:t>
            </a:r>
          </a:p>
          <a:p>
            <a:r>
              <a:rPr lang="en-US" sz="1400" dirty="0"/>
              <a:t>	Delayer("YOU   : I...I don't understand.... its, a lot to process. \n");</a:t>
            </a:r>
          </a:p>
          <a:p>
            <a:r>
              <a:rPr lang="en-US" sz="1400" dirty="0"/>
              <a:t>	Delayer("RAVEN : Join me and you'll know..... But first we need to get rid of this loose\n");</a:t>
            </a:r>
          </a:p>
          <a:p>
            <a:r>
              <a:rPr lang="en-US" sz="1400" dirty="0"/>
              <a:t>	Delayer("        end, she heard too much. Do it for me, would you "); Delayer(</a:t>
            </a:r>
            <a:r>
              <a:rPr lang="en-US" sz="1400" dirty="0" err="1"/>
              <a:t>GM.Show_Name</a:t>
            </a:r>
            <a:r>
              <a:rPr lang="en-US" sz="1400" dirty="0"/>
              <a:t>());</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Clr_Lower</a:t>
            </a:r>
            <a:r>
              <a:rPr lang="en-US" sz="1400" dirty="0"/>
              <a:t>_();</a:t>
            </a:r>
          </a:p>
          <a:p>
            <a:r>
              <a:rPr lang="en-US" sz="1400" dirty="0"/>
              <a:t>	</a:t>
            </a:r>
            <a:r>
              <a:rPr lang="en-US" sz="1400" dirty="0" err="1"/>
              <a:t>gotoxy</a:t>
            </a:r>
            <a:r>
              <a:rPr lang="en-US" sz="1400" dirty="0"/>
              <a:t>(1,13);</a:t>
            </a:r>
          </a:p>
          <a:p>
            <a:r>
              <a:rPr lang="en-US" sz="1400" dirty="0"/>
              <a:t>	Delayer("(A) No I won't, it isn't morale  (B) Take out dagger and attack RAVEN\n");</a:t>
            </a:r>
          </a:p>
          <a:p>
            <a:r>
              <a:rPr lang="en-US" sz="1400" dirty="0"/>
              <a:t>	Delayer("(C) Well if I do, what's in it for me?? \n");</a:t>
            </a:r>
          </a:p>
          <a:p>
            <a:r>
              <a:rPr lang="en-US" sz="1400" dirty="0"/>
              <a:t>	</a:t>
            </a:r>
            <a:r>
              <a:rPr lang="en-US" sz="1400" dirty="0" err="1"/>
              <a:t>cin</a:t>
            </a:r>
            <a:r>
              <a:rPr lang="en-US" sz="1400" dirty="0"/>
              <a:t>&gt;&gt;Q[12];</a:t>
            </a:r>
          </a:p>
          <a:p>
            <a:r>
              <a:rPr lang="en-US" sz="1400" dirty="0"/>
              <a:t>	if (Q[12]=='A'||Q[12]=='a')</a:t>
            </a:r>
          </a:p>
          <a:p>
            <a:r>
              <a:rPr lang="en-US" sz="1400" dirty="0"/>
              <a:t>	{</a:t>
            </a:r>
          </a:p>
          <a:p>
            <a:r>
              <a:rPr lang="en-US" sz="1400" dirty="0"/>
              <a:t>		</a:t>
            </a:r>
            <a:r>
              <a:rPr lang="en-US" sz="1400" dirty="0" err="1"/>
              <a:t>GM.Deactivate_Alexis</a:t>
            </a:r>
            <a:r>
              <a:rPr lang="en-US" sz="1400" dirty="0"/>
              <a:t>(); </a:t>
            </a:r>
            <a:r>
              <a:rPr lang="en-US" sz="1400" dirty="0" err="1"/>
              <a:t>GM.Scr_Add_Five</a:t>
            </a:r>
            <a:r>
              <a:rPr lang="en-US" sz="1400" dirty="0"/>
              <a:t>();</a:t>
            </a:r>
          </a:p>
          <a:p>
            <a:r>
              <a:rPr lang="en-US" sz="1400" dirty="0"/>
              <a:t>		Delayer("RAVEN : CHAP </a:t>
            </a:r>
            <a:r>
              <a:rPr lang="en-US" sz="1400" dirty="0" err="1"/>
              <a:t>CHAP</a:t>
            </a:r>
            <a:r>
              <a:rPr lang="en-US" sz="1400" dirty="0"/>
              <a:t>, Time's Over , </a:t>
            </a:r>
            <a:r>
              <a:rPr lang="en-US" sz="1400" dirty="0" err="1"/>
              <a:t>gotta</a:t>
            </a:r>
            <a:r>
              <a:rPr lang="en-US" sz="1400" dirty="0"/>
              <a:t> move on....\n");</a:t>
            </a:r>
          </a:p>
          <a:p>
            <a:r>
              <a:rPr lang="en-US" sz="1400" dirty="0"/>
              <a:t>		Delayer(" ( Large Stone Spear emerges from the ground and impales Alexis dead )\n");</a:t>
            </a:r>
          </a:p>
          <a:p>
            <a:r>
              <a:rPr lang="en-US" sz="1400" dirty="0"/>
              <a:t>		</a:t>
            </a:r>
            <a:r>
              <a:rPr lang="en-US" sz="1400" dirty="0" err="1"/>
              <a:t>gotoxy</a:t>
            </a:r>
            <a:r>
              <a:rPr lang="en-US" sz="1400" dirty="0"/>
              <a:t>(</a:t>
            </a:r>
            <a:r>
              <a:rPr lang="en-US" sz="1400" dirty="0" err="1"/>
              <a:t>xa,ya</a:t>
            </a:r>
            <a:r>
              <a:rPr lang="en-US" sz="1400" dirty="0"/>
              <a:t>); </a:t>
            </a:r>
            <a:r>
              <a:rPr lang="en-US" sz="1400" dirty="0" err="1"/>
              <a:t>textcolor</a:t>
            </a:r>
            <a:r>
              <a:rPr lang="en-US" sz="1400" dirty="0"/>
              <a:t>(4); </a:t>
            </a:r>
            <a:r>
              <a:rPr lang="en-US" sz="1400" dirty="0" err="1"/>
              <a:t>cprintf</a:t>
            </a:r>
            <a:r>
              <a:rPr lang="en-US" sz="1400" dirty="0"/>
              <a:t>("%</a:t>
            </a:r>
            <a:r>
              <a:rPr lang="en-US" sz="1400" dirty="0" err="1"/>
              <a:t>c",char</a:t>
            </a:r>
            <a:r>
              <a:rPr lang="en-US" sz="1400" dirty="0"/>
              <a:t>(219));</a:t>
            </a:r>
          </a:p>
          <a:p>
            <a:r>
              <a:rPr lang="en-US" sz="1400" dirty="0"/>
              <a:t>		</a:t>
            </a:r>
            <a:r>
              <a:rPr lang="en-US" sz="1400" dirty="0" err="1"/>
              <a:t>gotoxy</a:t>
            </a:r>
            <a:r>
              <a:rPr lang="en-US" sz="1400" dirty="0"/>
              <a:t>(1,18);</a:t>
            </a:r>
          </a:p>
          <a:p>
            <a:r>
              <a:rPr lang="en-US" sz="1400" dirty="0"/>
              <a:t>		Delayer("RAVEN : You and I </a:t>
            </a:r>
            <a:r>
              <a:rPr lang="en-US" sz="1400" dirty="0" err="1"/>
              <a:t>gotta</a:t>
            </a:r>
            <a:r>
              <a:rPr lang="en-US" sz="1400" dirty="0"/>
              <a:t> a lot of catching up to do....\n");</a:t>
            </a:r>
          </a:p>
          <a:p>
            <a:r>
              <a:rPr lang="en-US" sz="1400" dirty="0"/>
              <a:t>		Delayer("YOU   : NNNOOOOOOOO........You'll pay for that !!\n");</a:t>
            </a:r>
          </a:p>
          <a:p>
            <a:r>
              <a:rPr lang="en-US" sz="1400" dirty="0"/>
              <a:t>		for (x=10; x&lt;71; x++) { for (y=3; y&lt;13; y++) { if (x==</a:t>
            </a:r>
            <a:r>
              <a:rPr lang="en-US" sz="1400" dirty="0" err="1"/>
              <a:t>xm</a:t>
            </a:r>
            <a:r>
              <a:rPr lang="en-US" sz="1400" dirty="0"/>
              <a:t>&amp;&amp;y==</a:t>
            </a:r>
            <a:r>
              <a:rPr lang="en-US" sz="1400" dirty="0" err="1"/>
              <a:t>ym</a:t>
            </a:r>
            <a:r>
              <a:rPr lang="en-US" sz="1400" dirty="0"/>
              <a:t>) continue; if (land[x][y]==2) TREE(</a:t>
            </a:r>
            <a:r>
              <a:rPr lang="en-US" sz="1400" dirty="0" err="1"/>
              <a:t>x,y</a:t>
            </a:r>
            <a:r>
              <a:rPr lang="en-US" sz="1400" dirty="0"/>
              <a:t>); else LAND(</a:t>
            </a:r>
            <a:r>
              <a:rPr lang="en-US" sz="1400" dirty="0" err="1"/>
              <a:t>x,y</a:t>
            </a:r>
            <a:r>
              <a:rPr lang="en-US" sz="1400" dirty="0"/>
              <a:t>); delay(20); } }</a:t>
            </a:r>
          </a:p>
          <a:p>
            <a:r>
              <a:rPr lang="en-US" sz="1400" dirty="0"/>
              <a:t>	}</a:t>
            </a:r>
          </a:p>
        </p:txBody>
      </p:sp>
    </p:spTree>
    <p:extLst>
      <p:ext uri="{BB962C8B-B14F-4D97-AF65-F5344CB8AC3E}">
        <p14:creationId xmlns:p14="http://schemas.microsoft.com/office/powerpoint/2010/main" val="365791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40749"/>
            <a:ext cx="12192000" cy="5509200"/>
          </a:xfrm>
          <a:prstGeom prst="rect">
            <a:avLst/>
          </a:prstGeom>
          <a:noFill/>
        </p:spPr>
        <p:txBody>
          <a:bodyPr wrap="square">
            <a:spAutoFit/>
          </a:bodyPr>
          <a:lstStyle/>
          <a:p>
            <a:r>
              <a:rPr lang="en-US" sz="2200" dirty="0"/>
              <a:t>	else if (Q[12]=='B'||Q[12]=='b')</a:t>
            </a:r>
          </a:p>
          <a:p>
            <a:r>
              <a:rPr lang="en-US" sz="2200" dirty="0"/>
              <a:t>	{</a:t>
            </a:r>
          </a:p>
          <a:p>
            <a:r>
              <a:rPr lang="en-US" sz="2200" dirty="0"/>
              <a:t>		</a:t>
            </a:r>
            <a:r>
              <a:rPr lang="en-US" sz="2200" dirty="0" err="1"/>
              <a:t>GM.Scr_Add_Five</a:t>
            </a:r>
            <a:r>
              <a:rPr lang="en-US" sz="2200" dirty="0"/>
              <a:t>(); </a:t>
            </a:r>
            <a:r>
              <a:rPr lang="en-US" sz="2200" dirty="0" err="1"/>
              <a:t>GM.Scr_Add_Ten</a:t>
            </a:r>
            <a:r>
              <a:rPr lang="en-US" sz="2200" dirty="0"/>
              <a:t>(); </a:t>
            </a:r>
            <a:r>
              <a:rPr lang="en-US" sz="2200" dirty="0" err="1"/>
              <a:t>GM.Plus_Alexis</a:t>
            </a:r>
            <a:r>
              <a:rPr lang="en-US" sz="2200" dirty="0"/>
              <a:t>();</a:t>
            </a:r>
          </a:p>
          <a:p>
            <a:r>
              <a:rPr lang="en-US" sz="2200" dirty="0"/>
              <a:t>		Delayer("( Raven simply </a:t>
            </a:r>
            <a:r>
              <a:rPr lang="en-US" sz="2200" dirty="0" err="1"/>
              <a:t>jusy</a:t>
            </a:r>
            <a:r>
              <a:rPr lang="en-US" sz="2200" dirty="0"/>
              <a:t> flicks his finger, and you fly off few </a:t>
            </a:r>
            <a:r>
              <a:rPr lang="en-US" sz="2200" dirty="0" err="1"/>
              <a:t>metres</a:t>
            </a:r>
            <a:r>
              <a:rPr lang="en-US" sz="2200" dirty="0"/>
              <a:t> behind )\n");</a:t>
            </a:r>
          </a:p>
          <a:p>
            <a:r>
              <a:rPr lang="en-US" sz="2200" dirty="0"/>
              <a:t>		Delayer("RAVEN : Brave little lad aren't you, I like it....\n");</a:t>
            </a:r>
          </a:p>
          <a:p>
            <a:r>
              <a:rPr lang="en-US" sz="2200" dirty="0"/>
              <a:t>		Delayer("        I tell you what..... I spare the girl this time, and the next time we \n");</a:t>
            </a:r>
          </a:p>
          <a:p>
            <a:r>
              <a:rPr lang="en-US" sz="2200" dirty="0"/>
              <a:t>		Delayer("        cross paths, I want you to think closely what told you today....</a:t>
            </a:r>
            <a:r>
              <a:rPr lang="en-US" sz="2200" dirty="0" err="1"/>
              <a:t>SeeYa</a:t>
            </a:r>
            <a:r>
              <a:rPr lang="en-US" sz="2200" dirty="0"/>
              <a:t> \n");</a:t>
            </a:r>
          </a:p>
          <a:p>
            <a:r>
              <a:rPr lang="en-US" sz="2200" dirty="0"/>
              <a:t>		for (x=10; x&lt;71; x++)</a:t>
            </a:r>
          </a:p>
          <a:p>
            <a:r>
              <a:rPr lang="en-US" sz="2200" dirty="0"/>
              <a:t>		{</a:t>
            </a:r>
          </a:p>
          <a:p>
            <a:r>
              <a:rPr lang="en-US" sz="2200" dirty="0"/>
              <a:t>			for (y=3; y&lt;13; y++)</a:t>
            </a:r>
          </a:p>
          <a:p>
            <a:r>
              <a:rPr lang="en-US" sz="2200" dirty="0"/>
              <a:t>			{</a:t>
            </a:r>
          </a:p>
          <a:p>
            <a:r>
              <a:rPr lang="en-US" sz="2200" dirty="0"/>
              <a:t>				if (x==</a:t>
            </a:r>
            <a:r>
              <a:rPr lang="en-US" sz="2200" dirty="0" err="1"/>
              <a:t>xm</a:t>
            </a:r>
            <a:r>
              <a:rPr lang="en-US" sz="2200" dirty="0"/>
              <a:t>&amp;&amp;y==</a:t>
            </a:r>
            <a:r>
              <a:rPr lang="en-US" sz="2200" dirty="0" err="1"/>
              <a:t>ym</a:t>
            </a:r>
            <a:r>
              <a:rPr lang="en-US" sz="2200" dirty="0"/>
              <a:t>) continue;</a:t>
            </a:r>
          </a:p>
          <a:p>
            <a:r>
              <a:rPr lang="en-US" sz="2200" dirty="0"/>
              <a:t>				if (land[x][y]==2) TREE(</a:t>
            </a:r>
            <a:r>
              <a:rPr lang="en-US" sz="2200" dirty="0" err="1"/>
              <a:t>x,y</a:t>
            </a:r>
            <a:r>
              <a:rPr lang="en-US" sz="2200" dirty="0"/>
              <a:t>); else LAND(</a:t>
            </a:r>
            <a:r>
              <a:rPr lang="en-US" sz="2200" dirty="0" err="1"/>
              <a:t>x,y</a:t>
            </a:r>
            <a:r>
              <a:rPr lang="en-US" sz="2200" dirty="0"/>
              <a:t>);</a:t>
            </a:r>
          </a:p>
          <a:p>
            <a:r>
              <a:rPr lang="en-US" sz="2200" dirty="0"/>
              <a:t>				delay(20);</a:t>
            </a:r>
          </a:p>
          <a:p>
            <a:r>
              <a:rPr lang="en-US" sz="2200" dirty="0"/>
              <a:t>			}</a:t>
            </a:r>
          </a:p>
          <a:p>
            <a:r>
              <a:rPr lang="en-US" sz="2200" dirty="0"/>
              <a:t>		}</a:t>
            </a:r>
          </a:p>
        </p:txBody>
      </p:sp>
    </p:spTree>
    <p:extLst>
      <p:ext uri="{BB962C8B-B14F-4D97-AF65-F5344CB8AC3E}">
        <p14:creationId xmlns:p14="http://schemas.microsoft.com/office/powerpoint/2010/main" val="92446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25468"/>
            <a:ext cx="12192000" cy="6494085"/>
          </a:xfrm>
          <a:prstGeom prst="rect">
            <a:avLst/>
          </a:prstGeom>
          <a:noFill/>
        </p:spPr>
        <p:txBody>
          <a:bodyPr wrap="square">
            <a:spAutoFit/>
          </a:bodyPr>
          <a:lstStyle/>
          <a:p>
            <a:r>
              <a:rPr lang="en-US" sz="1300" dirty="0"/>
              <a:t>	  part:</a:t>
            </a:r>
          </a:p>
          <a:p>
            <a:r>
              <a:rPr lang="en-US" sz="1300" dirty="0"/>
              <a:t>		</a:t>
            </a:r>
            <a:r>
              <a:rPr lang="en-US" sz="1300" dirty="0" err="1"/>
              <a:t>Clr_Lower</a:t>
            </a:r>
            <a:r>
              <a:rPr lang="en-US" sz="1300" dirty="0"/>
              <a:t>_(); </a:t>
            </a:r>
            <a:r>
              <a:rPr lang="en-US" sz="1300" dirty="0" err="1"/>
              <a:t>gotoxy</a:t>
            </a:r>
            <a:r>
              <a:rPr lang="en-US" sz="1300" dirty="0"/>
              <a:t>(1,13);</a:t>
            </a:r>
          </a:p>
          <a:p>
            <a:r>
              <a:rPr lang="en-US" sz="1300" dirty="0"/>
              <a:t>		Delayer("( The stone hands release Alexis..... Alexis struggles for air )\n");</a:t>
            </a:r>
          </a:p>
          <a:p>
            <a:r>
              <a:rPr lang="en-US" sz="1300" dirty="0"/>
              <a:t>		RIGHT(3,xa,ya); RIGHT(1,xm,ym); RIGHT(3,xa,ya); RIGHT(1,xm,ym); RIGHT(3,xa,ya); RIGHT(1,xm,ym);</a:t>
            </a:r>
          </a:p>
          <a:p>
            <a:r>
              <a:rPr lang="en-US" sz="1300" dirty="0"/>
              <a:t>		</a:t>
            </a:r>
            <a:r>
              <a:rPr lang="en-US" sz="1300" dirty="0" err="1"/>
              <a:t>gotoxy</a:t>
            </a:r>
            <a:r>
              <a:rPr lang="en-US" sz="1300" dirty="0"/>
              <a:t>(1,14);</a:t>
            </a:r>
          </a:p>
          <a:p>
            <a:r>
              <a:rPr lang="en-US" sz="1300" dirty="0"/>
              <a:t>		Delayer("ALEXIS: Thanks "); Delayer(</a:t>
            </a:r>
            <a:r>
              <a:rPr lang="en-US" sz="1300" dirty="0" err="1"/>
              <a:t>GM.Show_Name</a:t>
            </a:r>
            <a:r>
              <a:rPr lang="en-US" sz="1300" dirty="0"/>
              <a:t>()); Delayer("...That is your name, right?\n");</a:t>
            </a:r>
          </a:p>
          <a:p>
            <a:r>
              <a:rPr lang="en-US" sz="1300" dirty="0"/>
              <a:t>		RIGHT(3,xa,ya); RIGHT(1,xm,ym); RIGHT(3,xa,ya); RIGHT(1,xm,ym); RIGHT(3,xa,ya); RIGHT(1,xm,ym);</a:t>
            </a:r>
          </a:p>
          <a:p>
            <a:r>
              <a:rPr lang="en-US" sz="1300" dirty="0"/>
              <a:t>		RIGHT(3,xa,ya); RIGHT(1,xm,ym); </a:t>
            </a:r>
            <a:r>
              <a:rPr lang="en-US" sz="1300" dirty="0" err="1"/>
              <a:t>gotoxy</a:t>
            </a:r>
            <a:r>
              <a:rPr lang="en-US" sz="1300" dirty="0"/>
              <a:t>(1,15);</a:t>
            </a:r>
          </a:p>
          <a:p>
            <a:r>
              <a:rPr lang="en-US" sz="1300" dirty="0"/>
              <a:t>		Delayer("YOU   : </a:t>
            </a:r>
            <a:r>
              <a:rPr lang="en-US" sz="1300" dirty="0" err="1"/>
              <a:t>Yaa</a:t>
            </a:r>
            <a:r>
              <a:rPr lang="en-US" sz="1300" dirty="0"/>
              <a:t>, Are you alright?? \n");</a:t>
            </a:r>
          </a:p>
          <a:p>
            <a:r>
              <a:rPr lang="en-US" sz="1300" dirty="0"/>
              <a:t>		RIGHT(3,xa,ya); RIGHT(1,xm,ym); RIGHT(3,xa,ya); RIGHT(1,xm,ym);</a:t>
            </a:r>
          </a:p>
          <a:p>
            <a:r>
              <a:rPr lang="en-US" sz="1300" dirty="0"/>
              <a:t>		RIGHT(3,xa,ya); RIGHT(1,xm,ym); RIGHT(3,xa,ya); RIGHT(1,xm,ym); </a:t>
            </a:r>
            <a:r>
              <a:rPr lang="en-US" sz="1300" dirty="0" err="1"/>
              <a:t>gotoxy</a:t>
            </a:r>
            <a:r>
              <a:rPr lang="en-US" sz="1300" dirty="0"/>
              <a:t>(1,16);</a:t>
            </a:r>
          </a:p>
          <a:p>
            <a:r>
              <a:rPr lang="en-US" sz="1300" dirty="0"/>
              <a:t>		Delayer("ALEXIS: </a:t>
            </a:r>
            <a:r>
              <a:rPr lang="en-US" sz="1300" dirty="0" err="1"/>
              <a:t>Yaa</a:t>
            </a:r>
            <a:r>
              <a:rPr lang="en-US" sz="1300" dirty="0"/>
              <a:t>, I'm fine, Did you know that guy?? \n");</a:t>
            </a:r>
          </a:p>
          <a:p>
            <a:r>
              <a:rPr lang="en-US" sz="1300" dirty="0"/>
              <a:t>		RIGHT(3,xa,ya); RIGHT(1,xm,ym); RIGHT(3,xa,ya); RIGHT(1,xm,ym);</a:t>
            </a:r>
          </a:p>
          <a:p>
            <a:r>
              <a:rPr lang="en-US" sz="1300" dirty="0"/>
              <a:t>		RIGHT(3,xa,ya); RIGHT(1,xm,ym); RIGHT(3,xa,ya); RIGHT(1,xm,ym); </a:t>
            </a:r>
            <a:r>
              <a:rPr lang="en-US" sz="1300" dirty="0" err="1"/>
              <a:t>gotoxy</a:t>
            </a:r>
            <a:r>
              <a:rPr lang="en-US" sz="1300" dirty="0"/>
              <a:t>(1,17);</a:t>
            </a:r>
          </a:p>
          <a:p>
            <a:r>
              <a:rPr lang="en-US" sz="1300" dirty="0"/>
              <a:t>		Delayer("YOU   : EXACTLY, I never saw him in my life....Wizardry is </a:t>
            </a:r>
            <a:r>
              <a:rPr lang="en-US" sz="1300" dirty="0" err="1"/>
              <a:t>kinda</a:t>
            </a:r>
            <a:r>
              <a:rPr lang="en-US" sz="1300" dirty="0"/>
              <a:t> avoided \n");</a:t>
            </a:r>
          </a:p>
          <a:p>
            <a:r>
              <a:rPr lang="en-US" sz="1300" dirty="0"/>
              <a:t>		RIGHT(3,xa,ya); RIGHT(1,xm,ym); RIGHT(3,xa,ya); RIGHT(1,xm,ym);</a:t>
            </a:r>
          </a:p>
          <a:p>
            <a:r>
              <a:rPr lang="en-US" sz="1300" dirty="0"/>
              <a:t>		RIGHT(3,xa,ya); RIGHT(1,xm,ym); RIGHT(3,xa,ya); RIGHT(1,xm,ym); </a:t>
            </a:r>
            <a:r>
              <a:rPr lang="en-US" sz="1300" dirty="0" err="1"/>
              <a:t>gotoxy</a:t>
            </a:r>
            <a:r>
              <a:rPr lang="en-US" sz="1300" dirty="0"/>
              <a:t>(1,18);</a:t>
            </a:r>
          </a:p>
          <a:p>
            <a:r>
              <a:rPr lang="en-US" sz="1300" dirty="0"/>
              <a:t>		Delayer("        where I come from....\n");</a:t>
            </a:r>
          </a:p>
          <a:p>
            <a:r>
              <a:rPr lang="en-US" sz="1300" dirty="0"/>
              <a:t>		Delayer("ALEXIS: Strange things are about to happen in  this tournament, I feel it! \n");</a:t>
            </a:r>
          </a:p>
          <a:p>
            <a:r>
              <a:rPr lang="en-US" sz="1300" dirty="0"/>
              <a:t>		RIGHT(3,xa,ya); RIGHT(1,xm,ym); </a:t>
            </a:r>
            <a:r>
              <a:rPr lang="en-US" sz="1300" dirty="0" err="1"/>
              <a:t>gotoxy</a:t>
            </a:r>
            <a:r>
              <a:rPr lang="en-US" sz="1300" dirty="0"/>
              <a:t>(1,20);</a:t>
            </a:r>
          </a:p>
          <a:p>
            <a:r>
              <a:rPr lang="en-US" sz="1300" dirty="0"/>
              <a:t>		Delayer("ALEXIS: </a:t>
            </a:r>
            <a:r>
              <a:rPr lang="en-US" sz="1300" dirty="0" err="1"/>
              <a:t>Ohh</a:t>
            </a:r>
            <a:r>
              <a:rPr lang="en-US" sz="1300" dirty="0"/>
              <a:t>, I guess this is where we part.....\n"); Delayer("YOU   : What do you mean, aren't you in the tournament??\n");</a:t>
            </a:r>
          </a:p>
          <a:p>
            <a:r>
              <a:rPr lang="en-US" sz="1300" dirty="0"/>
              <a:t>		Delayer("ALEXIS: I am, but I </a:t>
            </a:r>
            <a:r>
              <a:rPr lang="en-US" sz="1300" dirty="0" err="1"/>
              <a:t>gotta</a:t>
            </a:r>
            <a:r>
              <a:rPr lang="en-US" sz="1300" dirty="0"/>
              <a:t> take care of some stuff first.\n"); </a:t>
            </a:r>
            <a:r>
              <a:rPr lang="en-US" sz="1300" dirty="0" err="1"/>
              <a:t>getch</a:t>
            </a:r>
            <a:r>
              <a:rPr lang="en-US" sz="1300" dirty="0"/>
              <a:t>();</a:t>
            </a:r>
          </a:p>
          <a:p>
            <a:r>
              <a:rPr lang="en-US" sz="1300" dirty="0"/>
              <a:t>		Delayer("YOU   : </a:t>
            </a:r>
            <a:r>
              <a:rPr lang="en-US" sz="1300" dirty="0" err="1"/>
              <a:t>GoodLuck</a:t>
            </a:r>
            <a:r>
              <a:rPr lang="en-US" sz="1300" dirty="0"/>
              <a:t> then, we're </a:t>
            </a:r>
            <a:r>
              <a:rPr lang="en-US" sz="1300" dirty="0" err="1"/>
              <a:t>gonna</a:t>
            </a:r>
            <a:r>
              <a:rPr lang="en-US" sz="1300" dirty="0"/>
              <a:t> meet again soon.\n");</a:t>
            </a:r>
          </a:p>
          <a:p>
            <a:r>
              <a:rPr lang="en-US" sz="1300" dirty="0"/>
              <a:t>		</a:t>
            </a:r>
            <a:r>
              <a:rPr lang="en-US" sz="1300" dirty="0" err="1"/>
              <a:t>int</a:t>
            </a:r>
            <a:r>
              <a:rPr lang="en-US" sz="1300" dirty="0"/>
              <a:t> </a:t>
            </a:r>
            <a:r>
              <a:rPr lang="en-US" sz="1300" dirty="0" err="1"/>
              <a:t>ctrz</a:t>
            </a:r>
            <a:r>
              <a:rPr lang="en-US" sz="1300" dirty="0"/>
              <a:t>=0;</a:t>
            </a:r>
          </a:p>
          <a:p>
            <a:r>
              <a:rPr lang="en-US" sz="1300" dirty="0"/>
              <a:t>		for (</a:t>
            </a:r>
            <a:r>
              <a:rPr lang="en-US" sz="1300" dirty="0" err="1"/>
              <a:t>int</a:t>
            </a:r>
            <a:r>
              <a:rPr lang="en-US" sz="1300" dirty="0"/>
              <a:t> g=0; g&lt;11; g++)</a:t>
            </a:r>
          </a:p>
          <a:p>
            <a:r>
              <a:rPr lang="en-US" sz="1300" dirty="0"/>
              <a:t>		{</a:t>
            </a:r>
          </a:p>
          <a:p>
            <a:r>
              <a:rPr lang="en-US" sz="1300" dirty="0"/>
              <a:t>			if (</a:t>
            </a:r>
            <a:r>
              <a:rPr lang="en-US" sz="1300" dirty="0" err="1"/>
              <a:t>ya</a:t>
            </a:r>
            <a:r>
              <a:rPr lang="en-US" sz="1300" dirty="0"/>
              <a:t>!=6)</a:t>
            </a:r>
          </a:p>
          <a:p>
            <a:r>
              <a:rPr lang="en-US" sz="1300" dirty="0"/>
              <a:t>			{ if (ctrz%2==0) { UP(3,xa,ya);  </a:t>
            </a:r>
            <a:r>
              <a:rPr lang="en-US" sz="1300" dirty="0" err="1"/>
              <a:t>ctrz</a:t>
            </a:r>
            <a:r>
              <a:rPr lang="en-US" sz="1300" dirty="0"/>
              <a:t>++; delay(150); } else           { RIGHT(3,xa,ya); </a:t>
            </a:r>
            <a:r>
              <a:rPr lang="en-US" sz="1300" dirty="0" err="1"/>
              <a:t>ctrz</a:t>
            </a:r>
            <a:r>
              <a:rPr lang="en-US" sz="1300" dirty="0"/>
              <a:t>++; delay(150); } }</a:t>
            </a:r>
          </a:p>
          <a:p>
            <a:r>
              <a:rPr lang="en-US" sz="1300" dirty="0"/>
              <a:t>			if (</a:t>
            </a:r>
            <a:r>
              <a:rPr lang="en-US" sz="1300" dirty="0" err="1"/>
              <a:t>xm</a:t>
            </a:r>
            <a:r>
              <a:rPr lang="en-US" sz="1300" dirty="0"/>
              <a:t>!=70) RIGHT(1,xm,ym); delay(150);</a:t>
            </a:r>
          </a:p>
          <a:p>
            <a:r>
              <a:rPr lang="en-US" sz="1300" dirty="0"/>
              <a:t>		}</a:t>
            </a:r>
          </a:p>
          <a:p>
            <a:endParaRPr lang="en-US" sz="1300" dirty="0"/>
          </a:p>
          <a:p>
            <a:r>
              <a:rPr lang="en-US" sz="1300" dirty="0"/>
              <a:t>	}</a:t>
            </a:r>
          </a:p>
        </p:txBody>
      </p:sp>
    </p:spTree>
    <p:extLst>
      <p:ext uri="{BB962C8B-B14F-4D97-AF65-F5344CB8AC3E}">
        <p14:creationId xmlns:p14="http://schemas.microsoft.com/office/powerpoint/2010/main" val="1636189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40804"/>
            <a:ext cx="12192000" cy="6494085"/>
          </a:xfrm>
          <a:prstGeom prst="rect">
            <a:avLst/>
          </a:prstGeom>
          <a:noFill/>
        </p:spPr>
        <p:txBody>
          <a:bodyPr wrap="square">
            <a:spAutoFit/>
          </a:bodyPr>
          <a:lstStyle/>
          <a:p>
            <a:r>
              <a:rPr lang="en-US" sz="1300" dirty="0"/>
              <a:t>	else if (Q[12]=='C'||Q[12]=='c')</a:t>
            </a:r>
          </a:p>
          <a:p>
            <a:r>
              <a:rPr lang="en-US" sz="1300" dirty="0"/>
              <a:t>	{</a:t>
            </a:r>
          </a:p>
          <a:p>
            <a:r>
              <a:rPr lang="en-US" sz="1300" dirty="0"/>
              <a:t>		</a:t>
            </a:r>
            <a:r>
              <a:rPr lang="en-US" sz="1300" dirty="0" err="1"/>
              <a:t>bd</a:t>
            </a:r>
            <a:r>
              <a:rPr lang="en-US" sz="1300" dirty="0"/>
              <a:t>=1; </a:t>
            </a:r>
            <a:r>
              <a:rPr lang="en-US" sz="1300" dirty="0" err="1"/>
              <a:t>GM.Deactivate_Alexis</a:t>
            </a:r>
            <a:r>
              <a:rPr lang="en-US" sz="1300" dirty="0"/>
              <a:t>(); </a:t>
            </a:r>
            <a:r>
              <a:rPr lang="en-US" sz="1300" dirty="0" err="1"/>
              <a:t>GM.Scr_Sub_Ten</a:t>
            </a:r>
            <a:r>
              <a:rPr lang="en-US" sz="1300" dirty="0"/>
              <a:t>();</a:t>
            </a:r>
          </a:p>
          <a:p>
            <a:r>
              <a:rPr lang="en-US" sz="1300" dirty="0"/>
              <a:t>		Delayer("RAVEN : </a:t>
            </a:r>
            <a:r>
              <a:rPr lang="en-US" sz="1300" dirty="0" err="1"/>
              <a:t>Hahaa</a:t>
            </a:r>
            <a:r>
              <a:rPr lang="en-US" sz="1300" dirty="0"/>
              <a:t>, always looking for some profit....I tell you what.....\n");</a:t>
            </a:r>
          </a:p>
          <a:p>
            <a:r>
              <a:rPr lang="en-US" sz="1300" dirty="0"/>
              <a:t>		Delayer("        I first end the girl.....And then we talk profits. How 'bout that?\n");</a:t>
            </a:r>
          </a:p>
          <a:p>
            <a:r>
              <a:rPr lang="en-US" sz="1300" dirty="0"/>
              <a:t>		Delayer(" ( Large Stone Spear emerges from the ground and impales Alexis dead )\n");</a:t>
            </a:r>
          </a:p>
          <a:p>
            <a:r>
              <a:rPr lang="en-US" sz="1300" dirty="0"/>
              <a:t>		</a:t>
            </a:r>
            <a:r>
              <a:rPr lang="en-US" sz="1300" dirty="0" err="1"/>
              <a:t>gotoxy</a:t>
            </a:r>
            <a:r>
              <a:rPr lang="en-US" sz="1300" dirty="0"/>
              <a:t>(</a:t>
            </a:r>
            <a:r>
              <a:rPr lang="en-US" sz="1300" dirty="0" err="1"/>
              <a:t>xa,ya</a:t>
            </a:r>
            <a:r>
              <a:rPr lang="en-US" sz="1300" dirty="0"/>
              <a:t>); </a:t>
            </a:r>
            <a:r>
              <a:rPr lang="en-US" sz="1300" dirty="0" err="1"/>
              <a:t>textcolor</a:t>
            </a:r>
            <a:r>
              <a:rPr lang="en-US" sz="1300" dirty="0"/>
              <a:t>(4); </a:t>
            </a:r>
            <a:r>
              <a:rPr lang="en-US" sz="1300" dirty="0" err="1"/>
              <a:t>cprintf</a:t>
            </a:r>
            <a:r>
              <a:rPr lang="en-US" sz="1300" dirty="0"/>
              <a:t>("%</a:t>
            </a:r>
            <a:r>
              <a:rPr lang="en-US" sz="1300" dirty="0" err="1"/>
              <a:t>c",char</a:t>
            </a:r>
            <a:r>
              <a:rPr lang="en-US" sz="1300" dirty="0"/>
              <a:t>(219)); </a:t>
            </a:r>
            <a:r>
              <a:rPr lang="en-US" sz="1300" dirty="0" err="1"/>
              <a:t>gotoxy</a:t>
            </a:r>
            <a:r>
              <a:rPr lang="en-US" sz="1300" dirty="0"/>
              <a:t>(1,18);</a:t>
            </a:r>
          </a:p>
          <a:p>
            <a:r>
              <a:rPr lang="en-US" sz="1300" dirty="0"/>
              <a:t>		Delayer("RAVEN : CIAO !\n");</a:t>
            </a:r>
          </a:p>
          <a:p>
            <a:r>
              <a:rPr lang="en-US" sz="1300" dirty="0"/>
              <a:t>		Delayer("YOU   : </a:t>
            </a:r>
            <a:r>
              <a:rPr lang="en-US" sz="1300" dirty="0" err="1"/>
              <a:t>Daaamn</a:t>
            </a:r>
            <a:r>
              <a:rPr lang="en-US" sz="1300" dirty="0"/>
              <a:t> it !! He's a real threat, I need to be careful next time.... \n");</a:t>
            </a:r>
          </a:p>
          <a:p>
            <a:r>
              <a:rPr lang="en-US" sz="1300" dirty="0"/>
              <a:t>		for (x=10; x&lt;71; x++)</a:t>
            </a:r>
          </a:p>
          <a:p>
            <a:r>
              <a:rPr lang="en-US" sz="1300" dirty="0"/>
              <a:t>		{</a:t>
            </a:r>
          </a:p>
          <a:p>
            <a:r>
              <a:rPr lang="en-US" sz="1300" dirty="0"/>
              <a:t>			for (y=3; y&lt;13; y++)</a:t>
            </a:r>
          </a:p>
          <a:p>
            <a:r>
              <a:rPr lang="en-US" sz="1300" dirty="0"/>
              <a:t>			{ if (x==</a:t>
            </a:r>
            <a:r>
              <a:rPr lang="en-US" sz="1300" dirty="0" err="1"/>
              <a:t>xm</a:t>
            </a:r>
            <a:r>
              <a:rPr lang="en-US" sz="1300" dirty="0"/>
              <a:t>&amp;&amp;y==</a:t>
            </a:r>
            <a:r>
              <a:rPr lang="en-US" sz="1300" dirty="0" err="1"/>
              <a:t>ym</a:t>
            </a:r>
            <a:r>
              <a:rPr lang="en-US" sz="1300" dirty="0"/>
              <a:t>) continue; if (land[x][y]==2) TREE(</a:t>
            </a:r>
            <a:r>
              <a:rPr lang="en-US" sz="1300" dirty="0" err="1"/>
              <a:t>x,y</a:t>
            </a:r>
            <a:r>
              <a:rPr lang="en-US" sz="1300" dirty="0"/>
              <a:t>); else LAND(</a:t>
            </a:r>
            <a:r>
              <a:rPr lang="en-US" sz="1300" dirty="0" err="1"/>
              <a:t>x,y</a:t>
            </a:r>
            <a:r>
              <a:rPr lang="en-US" sz="1300" dirty="0"/>
              <a:t>); delay(20); }</a:t>
            </a:r>
          </a:p>
          <a:p>
            <a:r>
              <a:rPr lang="en-US" sz="1300" dirty="0"/>
              <a:t>		}</a:t>
            </a:r>
          </a:p>
          <a:p>
            <a:r>
              <a:rPr lang="en-US" sz="1300" dirty="0"/>
              <a:t>	}</a:t>
            </a:r>
          </a:p>
          <a:p>
            <a:r>
              <a:rPr lang="en-US" sz="1300" dirty="0"/>
              <a:t>}</a:t>
            </a:r>
          </a:p>
          <a:p>
            <a:endParaRPr lang="en-US" sz="1300" dirty="0"/>
          </a:p>
          <a:p>
            <a:r>
              <a:rPr lang="en-US" sz="1300" dirty="0"/>
              <a:t>void CREDITS()</a:t>
            </a:r>
          </a:p>
          <a:p>
            <a:r>
              <a:rPr lang="en-US" sz="1300" dirty="0"/>
              <a:t>{</a:t>
            </a:r>
          </a:p>
          <a:p>
            <a:r>
              <a:rPr lang="en-US" sz="1300" dirty="0" err="1"/>
              <a:t>clrscr</a:t>
            </a:r>
            <a:r>
              <a:rPr lang="en-US" sz="1300" dirty="0"/>
              <a:t>();</a:t>
            </a:r>
          </a:p>
          <a:p>
            <a:r>
              <a:rPr lang="en-US" sz="1300" dirty="0"/>
              <a:t>	</a:t>
            </a:r>
            <a:r>
              <a:rPr lang="en-US" sz="1300" dirty="0" err="1"/>
              <a:t>textcolor</a:t>
            </a:r>
            <a:r>
              <a:rPr lang="en-US" sz="1300" dirty="0"/>
              <a:t>(15);  </a:t>
            </a:r>
            <a:r>
              <a:rPr lang="en-US" sz="1300" dirty="0" err="1"/>
              <a:t>gotoxy</a:t>
            </a:r>
            <a:r>
              <a:rPr lang="en-US" sz="1300" dirty="0"/>
              <a:t>(30,2); Delayer("BROUGHT TO YOU BY,\n"); </a:t>
            </a:r>
            <a:r>
              <a:rPr lang="en-US" sz="1300" dirty="0" err="1"/>
              <a:t>getch</a:t>
            </a:r>
            <a:r>
              <a:rPr lang="en-US" sz="1300" dirty="0"/>
              <a:t>(); </a:t>
            </a:r>
            <a:r>
              <a:rPr lang="en-US" sz="1300" dirty="0" err="1"/>
              <a:t>gotoxy</a:t>
            </a:r>
            <a:r>
              <a:rPr lang="en-US" sz="1300" dirty="0"/>
              <a:t>(30,4);</a:t>
            </a:r>
          </a:p>
          <a:p>
            <a:r>
              <a:rPr lang="en-US" sz="1300" dirty="0"/>
              <a:t>	Delayer("1) Swagat S. Bhuyan -  \n"); Delayer("\t Chief Syntax designer.\n");</a:t>
            </a:r>
          </a:p>
          <a:p>
            <a:r>
              <a:rPr lang="en-US" sz="1300" dirty="0"/>
              <a:t>	Delayer("\t Chief Datafile Storage Developer.\n"); Delayer("\t Assistant Story-line Developer.\n");</a:t>
            </a:r>
          </a:p>
          <a:p>
            <a:r>
              <a:rPr lang="en-US" sz="1300" dirty="0"/>
              <a:t>	Delayer("\t Assistant Sound-board Designer.\n"); Delayer("\t Chief Game-Algorithm Developer.\n");</a:t>
            </a:r>
          </a:p>
          <a:p>
            <a:r>
              <a:rPr lang="en-US" sz="1300" dirty="0"/>
              <a:t>	</a:t>
            </a:r>
            <a:r>
              <a:rPr lang="en-US" sz="1300" dirty="0" err="1"/>
              <a:t>getch</a:t>
            </a:r>
            <a:r>
              <a:rPr lang="en-US" sz="1300" dirty="0"/>
              <a:t>(); </a:t>
            </a:r>
            <a:r>
              <a:rPr lang="en-US" sz="1300" dirty="0" err="1"/>
              <a:t>gotoxy</a:t>
            </a:r>
            <a:r>
              <a:rPr lang="en-US" sz="1300" dirty="0"/>
              <a:t>(30,11); Delayer("2) </a:t>
            </a:r>
            <a:r>
              <a:rPr lang="en-US" sz="1300" dirty="0" err="1"/>
              <a:t>Siddhart</a:t>
            </a:r>
            <a:r>
              <a:rPr lang="en-US" sz="1300" dirty="0"/>
              <a:t> Nandi - \n");</a:t>
            </a:r>
          </a:p>
          <a:p>
            <a:r>
              <a:rPr lang="en-US" sz="1300" dirty="0"/>
              <a:t>	Delayer("\t Chief Sound-board Designer.\n"); Delayer("\t Assistant Syntax designer.\n");</a:t>
            </a:r>
          </a:p>
          <a:p>
            <a:r>
              <a:rPr lang="en-US" sz="1300" dirty="0"/>
              <a:t>	Delayer("\t Blinking </a:t>
            </a:r>
            <a:r>
              <a:rPr lang="en-US" sz="1300" dirty="0" err="1"/>
              <a:t>text_effect</a:t>
            </a:r>
            <a:r>
              <a:rPr lang="en-US" sz="1300" dirty="0"/>
              <a:t> designer.\n"); Delayer("\t Chief Level Designer.\n");</a:t>
            </a:r>
          </a:p>
          <a:p>
            <a:r>
              <a:rPr lang="en-US" sz="1300" dirty="0"/>
              <a:t>	</a:t>
            </a:r>
            <a:r>
              <a:rPr lang="en-US" sz="1300" dirty="0" err="1"/>
              <a:t>getch</a:t>
            </a:r>
            <a:r>
              <a:rPr lang="en-US" sz="1300" dirty="0"/>
              <a:t>(); </a:t>
            </a:r>
            <a:r>
              <a:rPr lang="en-US" sz="1300" dirty="0" err="1"/>
              <a:t>gotoxy</a:t>
            </a:r>
            <a:r>
              <a:rPr lang="en-US" sz="1300" dirty="0"/>
              <a:t>(30,17); Delayer("3) </a:t>
            </a:r>
            <a:r>
              <a:rPr lang="en-US" sz="1300" dirty="0" err="1"/>
              <a:t>Annesha</a:t>
            </a:r>
            <a:r>
              <a:rPr lang="en-US" sz="1300" dirty="0"/>
              <a:t> </a:t>
            </a:r>
            <a:r>
              <a:rPr lang="en-US" sz="1300" dirty="0" err="1"/>
              <a:t>Phukan</a:t>
            </a:r>
            <a:r>
              <a:rPr lang="en-US" sz="1300" dirty="0"/>
              <a:t> - \n"); Delayer("\t Assistant Sound-board Designer.\n");</a:t>
            </a:r>
          </a:p>
          <a:p>
            <a:r>
              <a:rPr lang="en-US" sz="1300" dirty="0"/>
              <a:t>	Delayer("\t Chief Story-line Developer.\n"); Delayer("\t Assistant Syntax designer.\n");</a:t>
            </a:r>
          </a:p>
          <a:p>
            <a:r>
              <a:rPr lang="en-US" sz="1300" dirty="0"/>
              <a:t>	Delayer("\t Assistant Level Designer.\n"); </a:t>
            </a:r>
            <a:r>
              <a:rPr lang="en-US" sz="1300" dirty="0" err="1"/>
              <a:t>getch</a:t>
            </a:r>
            <a:r>
              <a:rPr lang="en-US" sz="1300" dirty="0"/>
              <a:t>(); </a:t>
            </a:r>
            <a:r>
              <a:rPr lang="en-US" sz="1300" dirty="0" err="1"/>
              <a:t>gotoxy</a:t>
            </a:r>
            <a:r>
              <a:rPr lang="en-US" sz="1300" dirty="0"/>
              <a:t>(30,23); Delayer("THANK YOU..........");</a:t>
            </a:r>
          </a:p>
          <a:p>
            <a:r>
              <a:rPr lang="en-US" sz="1300" dirty="0"/>
              <a:t>	</a:t>
            </a:r>
            <a:r>
              <a:rPr lang="en-US" sz="1300" dirty="0" err="1"/>
              <a:t>getch</a:t>
            </a:r>
            <a:r>
              <a:rPr lang="en-US" sz="1300" dirty="0"/>
              <a:t>(); exit(0);</a:t>
            </a:r>
          </a:p>
          <a:p>
            <a:r>
              <a:rPr lang="en-US" sz="1300" dirty="0"/>
              <a:t>} </a:t>
            </a:r>
          </a:p>
        </p:txBody>
      </p:sp>
    </p:spTree>
    <p:extLst>
      <p:ext uri="{BB962C8B-B14F-4D97-AF65-F5344CB8AC3E}">
        <p14:creationId xmlns:p14="http://schemas.microsoft.com/office/powerpoint/2010/main" val="220371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s-ES" sz="1600" dirty="0"/>
              <a:t>// ********************************************VINES***********************************</a:t>
            </a:r>
          </a:p>
          <a:p>
            <a:endParaRPr lang="es-ES" sz="1600" dirty="0"/>
          </a:p>
          <a:p>
            <a:r>
              <a:rPr lang="es-ES" sz="1600" dirty="0" err="1"/>
              <a:t>void</a:t>
            </a:r>
            <a:r>
              <a:rPr lang="es-ES" sz="1600" dirty="0"/>
              <a:t> </a:t>
            </a:r>
            <a:r>
              <a:rPr lang="es-ES" sz="1600" dirty="0" err="1"/>
              <a:t>Paths</a:t>
            </a:r>
            <a:r>
              <a:rPr lang="es-ES" sz="1600" dirty="0"/>
              <a:t>()</a:t>
            </a:r>
          </a:p>
          <a:p>
            <a:r>
              <a:rPr lang="es-ES" sz="1600" dirty="0"/>
              <a:t>{</a:t>
            </a:r>
          </a:p>
          <a:p>
            <a:r>
              <a:rPr lang="es-ES" sz="1600" dirty="0"/>
              <a:t>	</a:t>
            </a:r>
            <a:r>
              <a:rPr lang="es-ES" sz="1600" dirty="0" err="1"/>
              <a:t>for</a:t>
            </a:r>
            <a:r>
              <a:rPr lang="es-ES" sz="1600" dirty="0"/>
              <a:t> (x=2; x&lt;33; x++) </a:t>
            </a:r>
            <a:r>
              <a:rPr lang="es-ES" sz="1600" dirty="0" err="1"/>
              <a:t>for</a:t>
            </a:r>
            <a:r>
              <a:rPr lang="es-ES" sz="1600" dirty="0"/>
              <a:t> (y=1; y&lt;20; y++)  BOLD(</a:t>
            </a:r>
            <a:r>
              <a:rPr lang="es-ES" sz="1600" dirty="0" err="1"/>
              <a:t>x,y</a:t>
            </a:r>
            <a:r>
              <a:rPr lang="es-ES" sz="1600" dirty="0"/>
              <a:t>);</a:t>
            </a:r>
          </a:p>
          <a:p>
            <a:r>
              <a:rPr lang="es-ES" sz="1600" dirty="0"/>
              <a:t>	</a:t>
            </a:r>
            <a:r>
              <a:rPr lang="es-ES" sz="1600" dirty="0" err="1"/>
              <a:t>for</a:t>
            </a:r>
            <a:r>
              <a:rPr lang="es-ES" sz="1600" dirty="0"/>
              <a:t> (x=2; x&lt;33; x++) </a:t>
            </a:r>
            <a:r>
              <a:rPr lang="es-ES" sz="1600" dirty="0" err="1"/>
              <a:t>for</a:t>
            </a:r>
            <a:r>
              <a:rPr lang="es-ES" sz="1600" dirty="0"/>
              <a:t> (y=20; y&lt;24; y++) LAND_(</a:t>
            </a:r>
            <a:r>
              <a:rPr lang="es-ES" sz="1600" dirty="0" err="1"/>
              <a:t>x,y</a:t>
            </a:r>
            <a:r>
              <a:rPr lang="es-ES" sz="1600" dirty="0"/>
              <a:t>);</a:t>
            </a:r>
          </a:p>
          <a:p>
            <a:endParaRPr lang="es-ES" sz="1600" dirty="0"/>
          </a:p>
          <a:p>
            <a:r>
              <a:rPr lang="es-ES" sz="1600" dirty="0"/>
              <a:t>	</a:t>
            </a:r>
            <a:r>
              <a:rPr lang="es-ES" sz="1600" dirty="0" err="1"/>
              <a:t>for</a:t>
            </a:r>
            <a:r>
              <a:rPr lang="es-ES" sz="1600" dirty="0"/>
              <a:t> (y=18; y&gt;13; y--) LAND(5,y);   </a:t>
            </a:r>
            <a:r>
              <a:rPr lang="es-ES" sz="1600" dirty="0" err="1"/>
              <a:t>for</a:t>
            </a:r>
            <a:r>
              <a:rPr lang="es-ES" sz="1600" dirty="0"/>
              <a:t> (x=5; x&lt;11; x++)   LAND(x,14);</a:t>
            </a:r>
          </a:p>
          <a:p>
            <a:r>
              <a:rPr lang="es-ES" sz="1600" dirty="0"/>
              <a:t>	</a:t>
            </a:r>
            <a:r>
              <a:rPr lang="es-ES" sz="1600" dirty="0" err="1"/>
              <a:t>for</a:t>
            </a:r>
            <a:r>
              <a:rPr lang="es-ES" sz="1600" dirty="0"/>
              <a:t> (y=16; y&gt;13; y--) LAND(10,y);  </a:t>
            </a:r>
            <a:r>
              <a:rPr lang="es-ES" sz="1600" dirty="0" err="1"/>
              <a:t>for</a:t>
            </a:r>
            <a:r>
              <a:rPr lang="es-ES" sz="1600" dirty="0"/>
              <a:t> (x=10; x&lt;15; x++)  LAND(x,16);</a:t>
            </a:r>
          </a:p>
          <a:p>
            <a:r>
              <a:rPr lang="es-ES" sz="1600" dirty="0"/>
              <a:t>	</a:t>
            </a:r>
            <a:r>
              <a:rPr lang="es-ES" sz="1600" dirty="0" err="1"/>
              <a:t>for</a:t>
            </a:r>
            <a:r>
              <a:rPr lang="es-ES" sz="1600" dirty="0"/>
              <a:t> (y=18; y&gt;15; y--) LAND(14,y);  </a:t>
            </a:r>
            <a:r>
              <a:rPr lang="es-ES" sz="1600" dirty="0" err="1"/>
              <a:t>for</a:t>
            </a:r>
            <a:r>
              <a:rPr lang="es-ES" sz="1600" dirty="0"/>
              <a:t> (x=14; x&lt;19; x++)  LAND(x,18);</a:t>
            </a:r>
          </a:p>
          <a:p>
            <a:r>
              <a:rPr lang="es-ES" sz="1600" dirty="0"/>
              <a:t>	</a:t>
            </a:r>
            <a:r>
              <a:rPr lang="es-ES" sz="1600" dirty="0" err="1"/>
              <a:t>for</a:t>
            </a:r>
            <a:r>
              <a:rPr lang="es-ES" sz="1600" dirty="0"/>
              <a:t> (y=18; y&gt;10; y--) LAND(18,y);  </a:t>
            </a:r>
            <a:r>
              <a:rPr lang="es-ES" sz="1600" dirty="0" err="1"/>
              <a:t>for</a:t>
            </a:r>
            <a:r>
              <a:rPr lang="es-ES" sz="1600" dirty="0"/>
              <a:t> (x=18; x&lt;24; x++)  LAND(x,11);</a:t>
            </a:r>
          </a:p>
          <a:p>
            <a:r>
              <a:rPr lang="es-ES" sz="1600" dirty="0"/>
              <a:t>	</a:t>
            </a:r>
            <a:r>
              <a:rPr lang="es-ES" sz="1600" dirty="0" err="1"/>
              <a:t>for</a:t>
            </a:r>
            <a:r>
              <a:rPr lang="es-ES" sz="1600" dirty="0"/>
              <a:t> (y=11; y&gt;8; y--)  LAND(23,y);  </a:t>
            </a:r>
            <a:r>
              <a:rPr lang="es-ES" sz="1600" dirty="0" err="1"/>
              <a:t>for</a:t>
            </a:r>
            <a:r>
              <a:rPr lang="es-ES" sz="1600" dirty="0"/>
              <a:t> (x=9; x&lt;24; x++)   LAND(x,9);</a:t>
            </a:r>
          </a:p>
          <a:p>
            <a:r>
              <a:rPr lang="es-ES" sz="1600" dirty="0"/>
              <a:t>	</a:t>
            </a:r>
            <a:r>
              <a:rPr lang="es-ES" sz="1600" dirty="0" err="1"/>
              <a:t>for</a:t>
            </a:r>
            <a:r>
              <a:rPr lang="es-ES" sz="1600" dirty="0"/>
              <a:t> (y=9; y&gt;5; y--)   LAND(9,y);   </a:t>
            </a:r>
            <a:r>
              <a:rPr lang="es-ES" sz="1600" dirty="0" err="1"/>
              <a:t>for</a:t>
            </a:r>
            <a:r>
              <a:rPr lang="es-ES" sz="1600" dirty="0"/>
              <a:t> (x=6; x&lt;10; x++)   LAND(x,6);</a:t>
            </a:r>
          </a:p>
          <a:p>
            <a:r>
              <a:rPr lang="es-ES" sz="1600" dirty="0"/>
              <a:t>	</a:t>
            </a:r>
            <a:r>
              <a:rPr lang="es-ES" sz="1600" dirty="0" err="1"/>
              <a:t>for</a:t>
            </a:r>
            <a:r>
              <a:rPr lang="es-ES" sz="1600" dirty="0"/>
              <a:t> (y=12; y&gt;5; y--)  LAND(6,y);   </a:t>
            </a:r>
            <a:r>
              <a:rPr lang="es-ES" sz="1600" dirty="0" err="1"/>
              <a:t>for</a:t>
            </a:r>
            <a:r>
              <a:rPr lang="es-ES" sz="1600" dirty="0"/>
              <a:t> (x=3; x&lt;7; x++)    LAND(x,12);</a:t>
            </a:r>
          </a:p>
          <a:p>
            <a:r>
              <a:rPr lang="es-ES" sz="1600" dirty="0"/>
              <a:t>	</a:t>
            </a:r>
            <a:r>
              <a:rPr lang="es-ES" sz="1600" dirty="0" err="1"/>
              <a:t>for</a:t>
            </a:r>
            <a:r>
              <a:rPr lang="es-ES" sz="1600" dirty="0"/>
              <a:t> (y=12; y&gt;3; y--)  LAND(3,y);   </a:t>
            </a:r>
            <a:r>
              <a:rPr lang="es-ES" sz="1600" dirty="0" err="1"/>
              <a:t>for</a:t>
            </a:r>
            <a:r>
              <a:rPr lang="es-ES" sz="1600" dirty="0"/>
              <a:t> (x=3; x&lt;26; x++)   LAND(x,4);</a:t>
            </a:r>
          </a:p>
          <a:p>
            <a:r>
              <a:rPr lang="es-ES" sz="1600" dirty="0"/>
              <a:t>	</a:t>
            </a:r>
            <a:r>
              <a:rPr lang="es-ES" sz="1600" dirty="0" err="1"/>
              <a:t>for</a:t>
            </a:r>
            <a:r>
              <a:rPr lang="es-ES" sz="1600" dirty="0"/>
              <a:t> (y=4; y&gt;0; y--)   LAND(25,y);  </a:t>
            </a:r>
            <a:r>
              <a:rPr lang="es-ES" sz="1600" dirty="0" err="1"/>
              <a:t>for</a:t>
            </a:r>
            <a:r>
              <a:rPr lang="es-ES" sz="1600" dirty="0"/>
              <a:t> (x=10; x&lt;26; x++)  LAND(x,2);  LAND_(13,1);</a:t>
            </a:r>
          </a:p>
          <a:p>
            <a:r>
              <a:rPr lang="es-ES" sz="1600" dirty="0"/>
              <a:t>	</a:t>
            </a:r>
            <a:r>
              <a:rPr lang="es-ES" sz="1600" dirty="0" err="1"/>
              <a:t>for</a:t>
            </a:r>
            <a:r>
              <a:rPr lang="es-ES" sz="1600" dirty="0"/>
              <a:t> (y=7; y&gt;3; y--)   LAND(12,y);  </a:t>
            </a:r>
            <a:r>
              <a:rPr lang="es-ES" sz="1600" dirty="0" err="1"/>
              <a:t>for</a:t>
            </a:r>
            <a:r>
              <a:rPr lang="es-ES" sz="1600" dirty="0"/>
              <a:t> (x=12; x&lt;29; x++)  LAND(x,7);</a:t>
            </a:r>
          </a:p>
          <a:p>
            <a:r>
              <a:rPr lang="es-ES" sz="1600" dirty="0"/>
              <a:t>	</a:t>
            </a:r>
            <a:r>
              <a:rPr lang="es-ES" sz="1600" dirty="0" err="1"/>
              <a:t>for</a:t>
            </a:r>
            <a:r>
              <a:rPr lang="es-ES" sz="1600" dirty="0"/>
              <a:t> (y=7; y&gt;0; y--)   LAND(28,y);  </a:t>
            </a:r>
            <a:r>
              <a:rPr lang="es-ES" sz="1600" dirty="0" err="1"/>
              <a:t>for</a:t>
            </a:r>
            <a:r>
              <a:rPr lang="es-ES" sz="1600" dirty="0"/>
              <a:t> (x=18; x&lt;25; x++)  LAND(x,14);</a:t>
            </a:r>
          </a:p>
          <a:p>
            <a:r>
              <a:rPr lang="es-ES" sz="1600" dirty="0"/>
              <a:t>	</a:t>
            </a:r>
            <a:r>
              <a:rPr lang="es-ES" sz="1600" dirty="0" err="1"/>
              <a:t>for</a:t>
            </a:r>
            <a:r>
              <a:rPr lang="es-ES" sz="1600" dirty="0"/>
              <a:t> (y=14; y&gt;10; y--) LAND(24,y);  </a:t>
            </a:r>
            <a:r>
              <a:rPr lang="es-ES" sz="1600" dirty="0" err="1"/>
              <a:t>for</a:t>
            </a:r>
            <a:r>
              <a:rPr lang="es-ES" sz="1600" dirty="0"/>
              <a:t> (x=24; x&lt;31; x++)  LAND(x,12);</a:t>
            </a:r>
          </a:p>
          <a:p>
            <a:r>
              <a:rPr lang="es-ES" sz="1600" dirty="0"/>
              <a:t>	</a:t>
            </a:r>
            <a:r>
              <a:rPr lang="es-ES" sz="1600" dirty="0" err="1"/>
              <a:t>for</a:t>
            </a:r>
            <a:r>
              <a:rPr lang="es-ES" sz="1600" dirty="0"/>
              <a:t> (y=12; y&gt;0; y--)  LAND(30,y);  </a:t>
            </a:r>
            <a:r>
              <a:rPr lang="es-ES" sz="1600" dirty="0" err="1"/>
              <a:t>for</a:t>
            </a:r>
            <a:r>
              <a:rPr lang="es-ES" sz="1600" dirty="0"/>
              <a:t> (x=11; x&lt;19; x++)  LAND(x,13);</a:t>
            </a:r>
          </a:p>
          <a:p>
            <a:r>
              <a:rPr lang="es-ES" sz="1600" dirty="0"/>
              <a:t>	</a:t>
            </a:r>
            <a:r>
              <a:rPr lang="es-ES" sz="1600" dirty="0" err="1"/>
              <a:t>for</a:t>
            </a:r>
            <a:r>
              <a:rPr lang="es-ES" sz="1600" dirty="0"/>
              <a:t> (y=13; y&gt;8; y--)  LAND(11,y);  </a:t>
            </a:r>
            <a:r>
              <a:rPr lang="es-ES" sz="1600" dirty="0" err="1"/>
              <a:t>for</a:t>
            </a:r>
            <a:r>
              <a:rPr lang="es-ES" sz="1600" dirty="0"/>
              <a:t> (x=3; x&lt;7; x++)    LAND(x,8);</a:t>
            </a:r>
          </a:p>
          <a:p>
            <a:endParaRPr lang="es-ES" sz="1600" dirty="0"/>
          </a:p>
          <a:p>
            <a:r>
              <a:rPr lang="es-ES" sz="1600" dirty="0"/>
              <a:t>	BOLD(24,12); BOLD(11,11); BOLD(4,8); BOLD(24,4);</a:t>
            </a:r>
          </a:p>
          <a:p>
            <a:r>
              <a:rPr lang="es-ES" sz="1600" dirty="0"/>
              <a:t>}</a:t>
            </a:r>
            <a:endParaRPr lang="en-US" sz="1600" dirty="0"/>
          </a:p>
        </p:txBody>
      </p:sp>
    </p:spTree>
    <p:extLst>
      <p:ext uri="{BB962C8B-B14F-4D97-AF65-F5344CB8AC3E}">
        <p14:creationId xmlns:p14="http://schemas.microsoft.com/office/powerpoint/2010/main" val="128370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5755422"/>
          </a:xfrm>
          <a:prstGeom prst="rect">
            <a:avLst/>
          </a:prstGeom>
          <a:noFill/>
        </p:spPr>
        <p:txBody>
          <a:bodyPr wrap="square">
            <a:spAutoFit/>
          </a:bodyPr>
          <a:lstStyle/>
          <a:p>
            <a:r>
              <a:rPr lang="en-US" sz="1600" dirty="0"/>
              <a:t>void SLV(</a:t>
            </a:r>
            <a:r>
              <a:rPr lang="en-US" sz="1600" dirty="0" err="1"/>
              <a:t>int</a:t>
            </a:r>
            <a:r>
              <a:rPr lang="en-US" sz="1600" dirty="0"/>
              <a:t> &amp;</a:t>
            </a:r>
            <a:r>
              <a:rPr lang="en-US" sz="1600" dirty="0" err="1"/>
              <a:t>ctrv</a:t>
            </a:r>
            <a:r>
              <a:rPr lang="en-US" sz="1600" dirty="0"/>
              <a:t>, </a:t>
            </a:r>
            <a:r>
              <a:rPr lang="en-US" sz="1600" dirty="0" err="1"/>
              <a:t>int</a:t>
            </a:r>
            <a:r>
              <a:rPr lang="en-US" sz="1600" dirty="0"/>
              <a:t> &amp;</a:t>
            </a:r>
            <a:r>
              <a:rPr lang="en-US" sz="1600" dirty="0" err="1"/>
              <a:t>xs</a:t>
            </a:r>
            <a:r>
              <a:rPr lang="en-US" sz="1600" dirty="0"/>
              <a:t>, </a:t>
            </a:r>
            <a:r>
              <a:rPr lang="en-US" sz="1600" dirty="0" err="1"/>
              <a:t>int</a:t>
            </a:r>
            <a:r>
              <a:rPr lang="en-US" sz="1600" dirty="0"/>
              <a:t> &amp;</a:t>
            </a:r>
            <a:r>
              <a:rPr lang="en-US" sz="1600" dirty="0" err="1"/>
              <a:t>ys</a:t>
            </a:r>
            <a:r>
              <a:rPr lang="en-US" sz="1600" dirty="0"/>
              <a:t>)</a:t>
            </a:r>
          </a:p>
          <a:p>
            <a:r>
              <a:rPr lang="en-US" sz="1600" dirty="0"/>
              <a:t>{</a:t>
            </a:r>
          </a:p>
          <a:p>
            <a:r>
              <a:rPr lang="en-US" sz="1600" dirty="0"/>
              <a:t>	if (</a:t>
            </a:r>
            <a:r>
              <a:rPr lang="en-US" sz="1600" dirty="0" err="1"/>
              <a:t>ctrv</a:t>
            </a:r>
            <a:r>
              <a:rPr lang="en-US" sz="1600" dirty="0"/>
              <a:t>==1) UP(5,xs,ys);</a:t>
            </a:r>
          </a:p>
          <a:p>
            <a:r>
              <a:rPr lang="en-US" sz="1600" dirty="0"/>
              <a:t>	else if (</a:t>
            </a:r>
            <a:r>
              <a:rPr lang="en-US" sz="1600" dirty="0" err="1"/>
              <a:t>ctrv</a:t>
            </a:r>
            <a:r>
              <a:rPr lang="en-US" sz="1600" dirty="0"/>
              <a:t>&gt;=2&amp;&amp;</a:t>
            </a:r>
            <a:r>
              <a:rPr lang="en-US" sz="1600" dirty="0" err="1"/>
              <a:t>ctrv</a:t>
            </a:r>
            <a:r>
              <a:rPr lang="en-US" sz="1600" dirty="0"/>
              <a:t>&lt;=6)     RIGHT(5,xs,ys);</a:t>
            </a:r>
          </a:p>
          <a:p>
            <a:r>
              <a:rPr lang="en-US" sz="1600" dirty="0"/>
              <a:t>	else if (</a:t>
            </a:r>
            <a:r>
              <a:rPr lang="en-US" sz="1600" dirty="0" err="1"/>
              <a:t>ctrv</a:t>
            </a:r>
            <a:r>
              <a:rPr lang="en-US" sz="1600" dirty="0"/>
              <a:t>&gt;=7&amp;&amp;</a:t>
            </a:r>
            <a:r>
              <a:rPr lang="en-US" sz="1600" dirty="0" err="1"/>
              <a:t>ctrv</a:t>
            </a:r>
            <a:r>
              <a:rPr lang="en-US" sz="1600" dirty="0"/>
              <a:t>&lt;=8)     DOWN (5,xs,ys);</a:t>
            </a:r>
          </a:p>
          <a:p>
            <a:r>
              <a:rPr lang="en-US" sz="1600" dirty="0"/>
              <a:t>	else if (</a:t>
            </a:r>
            <a:r>
              <a:rPr lang="en-US" sz="1600" dirty="0" err="1"/>
              <a:t>ctrv</a:t>
            </a:r>
            <a:r>
              <a:rPr lang="en-US" sz="1600" dirty="0"/>
              <a:t>&gt;=9&amp;&amp;</a:t>
            </a:r>
            <a:r>
              <a:rPr lang="en-US" sz="1600" dirty="0" err="1"/>
              <a:t>ctrv</a:t>
            </a:r>
            <a:r>
              <a:rPr lang="en-US" sz="1600" dirty="0"/>
              <a:t>&lt;=12)    RIGHT(5,xs,ys);</a:t>
            </a:r>
          </a:p>
          <a:p>
            <a:r>
              <a:rPr lang="en-US" sz="1600" dirty="0"/>
              <a:t>	else if (</a:t>
            </a:r>
            <a:r>
              <a:rPr lang="en-US" sz="1600" dirty="0" err="1"/>
              <a:t>ctrv</a:t>
            </a:r>
            <a:r>
              <a:rPr lang="en-US" sz="1600" dirty="0"/>
              <a:t>&gt;=13&amp;&amp;</a:t>
            </a:r>
            <a:r>
              <a:rPr lang="en-US" sz="1600" dirty="0" err="1"/>
              <a:t>ctrv</a:t>
            </a:r>
            <a:r>
              <a:rPr lang="en-US" sz="1600" dirty="0"/>
              <a:t>&lt;=14)   DOWN (5,xs,ys);</a:t>
            </a:r>
          </a:p>
          <a:p>
            <a:r>
              <a:rPr lang="en-US" sz="1600" dirty="0"/>
              <a:t>	else if (</a:t>
            </a:r>
            <a:r>
              <a:rPr lang="en-US" sz="1600" dirty="0" err="1"/>
              <a:t>ctrv</a:t>
            </a:r>
            <a:r>
              <a:rPr lang="en-US" sz="1600" dirty="0"/>
              <a:t>&gt;=15&amp;&amp;</a:t>
            </a:r>
            <a:r>
              <a:rPr lang="en-US" sz="1600" dirty="0" err="1"/>
              <a:t>ctrv</a:t>
            </a:r>
            <a:r>
              <a:rPr lang="en-US" sz="1600" dirty="0"/>
              <a:t>&lt;=18)   RIGHT(5,xs,ys);</a:t>
            </a:r>
          </a:p>
          <a:p>
            <a:r>
              <a:rPr lang="en-US" sz="1600" dirty="0"/>
              <a:t>	else if (</a:t>
            </a:r>
            <a:r>
              <a:rPr lang="en-US" sz="1600" dirty="0" err="1"/>
              <a:t>ctrv</a:t>
            </a:r>
            <a:r>
              <a:rPr lang="en-US" sz="1600" dirty="0"/>
              <a:t>&gt;=19&amp;&amp;</a:t>
            </a:r>
            <a:r>
              <a:rPr lang="en-US" sz="1600" dirty="0" err="1"/>
              <a:t>ctrv</a:t>
            </a:r>
            <a:r>
              <a:rPr lang="en-US" sz="1600" dirty="0"/>
              <a:t>&lt;=25)   UP   (5,xs,ys);</a:t>
            </a:r>
          </a:p>
          <a:p>
            <a:r>
              <a:rPr lang="en-US" sz="1600" dirty="0"/>
              <a:t>	else if (</a:t>
            </a:r>
            <a:r>
              <a:rPr lang="en-US" sz="1600" dirty="0" err="1"/>
              <a:t>ctrv</a:t>
            </a:r>
            <a:r>
              <a:rPr lang="en-US" sz="1600" dirty="0"/>
              <a:t>&gt;=26&amp;&amp;</a:t>
            </a:r>
            <a:r>
              <a:rPr lang="en-US" sz="1600" dirty="0" err="1"/>
              <a:t>ctrv</a:t>
            </a:r>
            <a:r>
              <a:rPr lang="en-US" sz="1600" dirty="0"/>
              <a:t>&lt;=30)   RIGHT(5,xs,ys);</a:t>
            </a:r>
          </a:p>
          <a:p>
            <a:r>
              <a:rPr lang="en-US" sz="1600" dirty="0"/>
              <a:t>	else if (</a:t>
            </a:r>
            <a:r>
              <a:rPr lang="en-US" sz="1600" dirty="0" err="1"/>
              <a:t>ctrv</a:t>
            </a:r>
            <a:r>
              <a:rPr lang="en-US" sz="1600" dirty="0"/>
              <a:t>&gt;=31&amp;&amp;</a:t>
            </a:r>
            <a:r>
              <a:rPr lang="en-US" sz="1600" dirty="0" err="1"/>
              <a:t>ctrv</a:t>
            </a:r>
            <a:r>
              <a:rPr lang="en-US" sz="1600" dirty="0"/>
              <a:t>&lt;=32)   UP   (5,xs,ys);</a:t>
            </a:r>
          </a:p>
          <a:p>
            <a:r>
              <a:rPr lang="en-US" sz="1600" dirty="0"/>
              <a:t>	else if (</a:t>
            </a:r>
            <a:r>
              <a:rPr lang="en-US" sz="1600" dirty="0" err="1"/>
              <a:t>ctrv</a:t>
            </a:r>
            <a:r>
              <a:rPr lang="en-US" sz="1600" dirty="0"/>
              <a:t>&gt;=33&amp;&amp;</a:t>
            </a:r>
            <a:r>
              <a:rPr lang="en-US" sz="1600" dirty="0" err="1"/>
              <a:t>ctrv</a:t>
            </a:r>
            <a:r>
              <a:rPr lang="en-US" sz="1600" dirty="0"/>
              <a:t>&lt;=46)   LEFT (5,xs,ys);</a:t>
            </a:r>
          </a:p>
          <a:p>
            <a:r>
              <a:rPr lang="en-US" sz="1600" dirty="0"/>
              <a:t>	else if (</a:t>
            </a:r>
            <a:r>
              <a:rPr lang="en-US" sz="1600" dirty="0" err="1"/>
              <a:t>ctrv</a:t>
            </a:r>
            <a:r>
              <a:rPr lang="en-US" sz="1600" dirty="0"/>
              <a:t>&gt;=47&amp;&amp;</a:t>
            </a:r>
            <a:r>
              <a:rPr lang="en-US" sz="1600" dirty="0" err="1"/>
              <a:t>ctrv</a:t>
            </a:r>
            <a:r>
              <a:rPr lang="en-US" sz="1600" dirty="0"/>
              <a:t>&lt;=49)   UP   (5,xs,ys);</a:t>
            </a:r>
          </a:p>
          <a:p>
            <a:r>
              <a:rPr lang="en-US" sz="1600" dirty="0"/>
              <a:t>	else if (</a:t>
            </a:r>
            <a:r>
              <a:rPr lang="en-US" sz="1600" dirty="0" err="1"/>
              <a:t>ctrv</a:t>
            </a:r>
            <a:r>
              <a:rPr lang="en-US" sz="1600" dirty="0"/>
              <a:t>&gt;=50&amp;&amp;</a:t>
            </a:r>
            <a:r>
              <a:rPr lang="en-US" sz="1600" dirty="0" err="1"/>
              <a:t>ctrv</a:t>
            </a:r>
            <a:r>
              <a:rPr lang="en-US" sz="1600" dirty="0"/>
              <a:t>&lt;=52)   LEFT (5,xs,ys);</a:t>
            </a:r>
          </a:p>
          <a:p>
            <a:r>
              <a:rPr lang="en-US" sz="1600" dirty="0"/>
              <a:t>	else if (</a:t>
            </a:r>
            <a:r>
              <a:rPr lang="en-US" sz="1600" dirty="0" err="1"/>
              <a:t>ctrv</a:t>
            </a:r>
            <a:r>
              <a:rPr lang="en-US" sz="1600" dirty="0"/>
              <a:t>&gt;=53&amp;&amp;</a:t>
            </a:r>
            <a:r>
              <a:rPr lang="en-US" sz="1600" dirty="0" err="1"/>
              <a:t>ctrv</a:t>
            </a:r>
            <a:r>
              <a:rPr lang="en-US" sz="1600" dirty="0"/>
              <a:t>&lt;=58)   DOWN (5,xs,ys);</a:t>
            </a:r>
          </a:p>
          <a:p>
            <a:r>
              <a:rPr lang="en-US" sz="1600" dirty="0"/>
              <a:t>	else if (</a:t>
            </a:r>
            <a:r>
              <a:rPr lang="en-US" sz="1600" dirty="0" err="1"/>
              <a:t>ctrv</a:t>
            </a:r>
            <a:r>
              <a:rPr lang="en-US" sz="1600" dirty="0"/>
              <a:t>&gt;=59&amp;&amp;</a:t>
            </a:r>
            <a:r>
              <a:rPr lang="en-US" sz="1600" dirty="0" err="1"/>
              <a:t>ctrv</a:t>
            </a:r>
            <a:r>
              <a:rPr lang="en-US" sz="1600" dirty="0"/>
              <a:t>&lt;=61)   LEFT (5,xs,ys);</a:t>
            </a:r>
          </a:p>
          <a:p>
            <a:r>
              <a:rPr lang="en-US" sz="1600" dirty="0"/>
              <a:t>	else if (</a:t>
            </a:r>
            <a:r>
              <a:rPr lang="en-US" sz="1600" dirty="0" err="1"/>
              <a:t>ctrv</a:t>
            </a:r>
            <a:r>
              <a:rPr lang="en-US" sz="1600" dirty="0"/>
              <a:t>&gt;=62&amp;&amp;</a:t>
            </a:r>
            <a:r>
              <a:rPr lang="en-US" sz="1600" dirty="0" err="1"/>
              <a:t>ctrv</a:t>
            </a:r>
            <a:r>
              <a:rPr lang="en-US" sz="1600" dirty="0"/>
              <a:t>&lt;=69)   UP   (5,xs,ys);</a:t>
            </a:r>
          </a:p>
          <a:p>
            <a:r>
              <a:rPr lang="en-US" sz="1600" dirty="0"/>
              <a:t>	else if (</a:t>
            </a:r>
            <a:r>
              <a:rPr lang="en-US" sz="1600" dirty="0" err="1"/>
              <a:t>ctrv</a:t>
            </a:r>
            <a:r>
              <a:rPr lang="en-US" sz="1600" dirty="0"/>
              <a:t>&gt;=70&amp;&amp;</a:t>
            </a:r>
            <a:r>
              <a:rPr lang="en-US" sz="1600" dirty="0" err="1"/>
              <a:t>ctrv</a:t>
            </a:r>
            <a:r>
              <a:rPr lang="en-US" sz="1600" dirty="0"/>
              <a:t>&lt;=78)   RIGHT(5,xs,ys);</a:t>
            </a:r>
          </a:p>
          <a:p>
            <a:r>
              <a:rPr lang="en-US" sz="1600" dirty="0"/>
              <a:t>	else if (</a:t>
            </a:r>
            <a:r>
              <a:rPr lang="en-US" sz="1600" dirty="0" err="1"/>
              <a:t>ctrv</a:t>
            </a:r>
            <a:r>
              <a:rPr lang="en-US" sz="1600" dirty="0"/>
              <a:t>&gt;=79&amp;&amp;</a:t>
            </a:r>
            <a:r>
              <a:rPr lang="en-US" sz="1600" dirty="0" err="1"/>
              <a:t>ctrv</a:t>
            </a:r>
            <a:r>
              <a:rPr lang="en-US" sz="1600" dirty="0"/>
              <a:t>&lt;=81)   DOWN (5,xs,ys);</a:t>
            </a:r>
          </a:p>
          <a:p>
            <a:r>
              <a:rPr lang="en-US" sz="1600" dirty="0"/>
              <a:t>	else if (</a:t>
            </a:r>
            <a:r>
              <a:rPr lang="en-US" sz="1600" dirty="0" err="1"/>
              <a:t>ctrv</a:t>
            </a:r>
            <a:r>
              <a:rPr lang="en-US" sz="1600" dirty="0"/>
              <a:t>&gt;=82&amp;&amp;</a:t>
            </a:r>
            <a:r>
              <a:rPr lang="en-US" sz="1600" dirty="0" err="1"/>
              <a:t>ctrv</a:t>
            </a:r>
            <a:r>
              <a:rPr lang="en-US" sz="1600" dirty="0"/>
              <a:t>&lt;=107)  RIGHT(5,xs,ys);</a:t>
            </a:r>
          </a:p>
          <a:p>
            <a:r>
              <a:rPr lang="en-US" sz="1600" dirty="0"/>
              <a:t>	else if (</a:t>
            </a:r>
            <a:r>
              <a:rPr lang="en-US" sz="1600" dirty="0" err="1"/>
              <a:t>ctrv</a:t>
            </a:r>
            <a:r>
              <a:rPr lang="en-US" sz="1600" dirty="0"/>
              <a:t>&gt;=108&amp;&amp;</a:t>
            </a:r>
            <a:r>
              <a:rPr lang="en-US" sz="1600" dirty="0" err="1"/>
              <a:t>ctrv</a:t>
            </a:r>
            <a:r>
              <a:rPr lang="en-US" sz="1600" dirty="0"/>
              <a:t>&lt;=113) UP   (5,xs,ys);</a:t>
            </a:r>
          </a:p>
          <a:p>
            <a:r>
              <a:rPr lang="en-US" sz="1600" dirty="0"/>
              <a:t>	</a:t>
            </a:r>
            <a:r>
              <a:rPr lang="en-US" sz="1600" dirty="0" err="1"/>
              <a:t>ctrv</a:t>
            </a:r>
            <a:r>
              <a:rPr lang="en-US" sz="1600" dirty="0"/>
              <a:t>++;</a:t>
            </a:r>
          </a:p>
          <a:p>
            <a:r>
              <a:rPr lang="en-US" sz="1600" dirty="0"/>
              <a:t>}</a:t>
            </a:r>
          </a:p>
        </p:txBody>
      </p:sp>
    </p:spTree>
    <p:extLst>
      <p:ext uri="{BB962C8B-B14F-4D97-AF65-F5344CB8AC3E}">
        <p14:creationId xmlns:p14="http://schemas.microsoft.com/office/powerpoint/2010/main" val="150173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5B4B298-3225-4CA9-B8A2-98FFB6664AB4}"/>
              </a:ext>
            </a:extLst>
          </p:cNvPr>
          <p:cNvSpPr txBox="1">
            <a:spLocks/>
          </p:cNvSpPr>
          <p:nvPr/>
        </p:nvSpPr>
        <p:spPr>
          <a:xfrm>
            <a:off x="1219197" y="5552163"/>
            <a:ext cx="2379946" cy="12526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The Principal</a:t>
            </a:r>
            <a:endPar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endParaRPr>
          </a:p>
        </p:txBody>
      </p:sp>
      <p:sp>
        <p:nvSpPr>
          <p:cNvPr id="10" name="Content Placeholder 2">
            <a:extLst>
              <a:ext uri="{FF2B5EF4-FFF2-40B4-BE49-F238E27FC236}">
                <a16:creationId xmlns:a16="http://schemas.microsoft.com/office/drawing/2014/main" id="{1D0AB40A-A026-47CF-87F7-10995F75F05F}"/>
              </a:ext>
            </a:extLst>
          </p:cNvPr>
          <p:cNvSpPr>
            <a:spLocks noGrp="1"/>
          </p:cNvSpPr>
          <p:nvPr>
            <p:ph idx="1"/>
          </p:nvPr>
        </p:nvSpPr>
        <p:spPr>
          <a:xfrm>
            <a:off x="0" y="1427966"/>
            <a:ext cx="12191999" cy="2655519"/>
          </a:xfrm>
        </p:spPr>
        <p:txBody>
          <a:bodyPr>
            <a:normAutofit/>
          </a:bodyPr>
          <a:lstStyle/>
          <a:p>
            <a:pPr marL="0" indent="0" algn="ctr">
              <a:buNone/>
            </a:pPr>
            <a:r>
              <a:rPr lang="en-US" sz="3600" dirty="0">
                <a:solidFill>
                  <a:schemeClr val="tx1"/>
                </a:solidFill>
              </a:rPr>
              <a:t>This is to certify that Swagat S. Bhuyan, a student of class XII-A of Delhi Public School, Duliajan has successfully completed his Computer Science  Project on the topic:</a:t>
            </a:r>
          </a:p>
          <a:p>
            <a:pPr marL="0" indent="0" algn="ctr">
              <a:buNone/>
            </a:pPr>
            <a:r>
              <a:rPr lang="en-US" sz="3600" dirty="0">
                <a:solidFill>
                  <a:schemeClr val="tx1"/>
                </a:solidFill>
              </a:rPr>
              <a:t>C++ code-based Fantasy world text adventure</a:t>
            </a:r>
          </a:p>
        </p:txBody>
      </p:sp>
      <p:sp>
        <p:nvSpPr>
          <p:cNvPr id="11" name="Title 1">
            <a:extLst>
              <a:ext uri="{FF2B5EF4-FFF2-40B4-BE49-F238E27FC236}">
                <a16:creationId xmlns:a16="http://schemas.microsoft.com/office/drawing/2014/main" id="{3E4BCBF8-FED2-409C-B5EB-A6517E9FB12D}"/>
              </a:ext>
            </a:extLst>
          </p:cNvPr>
          <p:cNvSpPr>
            <a:spLocks noGrp="1"/>
          </p:cNvSpPr>
          <p:nvPr>
            <p:ph type="title"/>
          </p:nvPr>
        </p:nvSpPr>
        <p:spPr>
          <a:xfrm>
            <a:off x="0" y="237995"/>
            <a:ext cx="12191998" cy="1177445"/>
          </a:xfrm>
        </p:spPr>
        <p:txBody>
          <a:bodyPr>
            <a:normAutofit/>
          </a:bodyPr>
          <a:lstStyle/>
          <a:p>
            <a:pPr algn="ctr"/>
            <a:r>
              <a:rPr lang="en-US" sz="6000" dirty="0">
                <a:solidFill>
                  <a:srgbClr val="286D9F"/>
                </a:solidFill>
              </a:rPr>
              <a:t>Certificate</a:t>
            </a:r>
          </a:p>
        </p:txBody>
      </p:sp>
      <p:sp>
        <p:nvSpPr>
          <p:cNvPr id="12" name="Content Placeholder 2">
            <a:extLst>
              <a:ext uri="{FF2B5EF4-FFF2-40B4-BE49-F238E27FC236}">
                <a16:creationId xmlns:a16="http://schemas.microsoft.com/office/drawing/2014/main" id="{F764B2A8-5DF8-4791-B9B1-193422BF27DB}"/>
              </a:ext>
            </a:extLst>
          </p:cNvPr>
          <p:cNvSpPr txBox="1">
            <a:spLocks/>
          </p:cNvSpPr>
          <p:nvPr/>
        </p:nvSpPr>
        <p:spPr>
          <a:xfrm>
            <a:off x="4537551" y="5060514"/>
            <a:ext cx="3116895" cy="17974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   Mr. R Mohan Rao</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rPr>
              <a:t>(Internal Examiner)</a:t>
            </a:r>
          </a:p>
        </p:txBody>
      </p:sp>
      <p:sp>
        <p:nvSpPr>
          <p:cNvPr id="13" name="Content Placeholder 2">
            <a:extLst>
              <a:ext uri="{FF2B5EF4-FFF2-40B4-BE49-F238E27FC236}">
                <a16:creationId xmlns:a16="http://schemas.microsoft.com/office/drawing/2014/main" id="{0E04096B-045D-4717-A697-BF7E9C1E123C}"/>
              </a:ext>
            </a:extLst>
          </p:cNvPr>
          <p:cNvSpPr txBox="1">
            <a:spLocks/>
          </p:cNvSpPr>
          <p:nvPr/>
        </p:nvSpPr>
        <p:spPr>
          <a:xfrm>
            <a:off x="8592854" y="5552163"/>
            <a:ext cx="2993721" cy="12526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 External Examiner</a:t>
            </a:r>
            <a:endPar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763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600" dirty="0" err="1"/>
              <a:t>int</a:t>
            </a:r>
            <a:r>
              <a:rPr lang="en-US" sz="1600" dirty="0"/>
              <a:t> Vines()</a:t>
            </a:r>
          </a:p>
          <a:p>
            <a:r>
              <a:rPr lang="en-US" sz="1600" dirty="0"/>
              <a:t>{</a:t>
            </a:r>
          </a:p>
          <a:p>
            <a:r>
              <a:rPr lang="en-US" sz="1600" dirty="0" err="1"/>
              <a:t>clrscr</a:t>
            </a:r>
            <a:r>
              <a:rPr lang="en-US" sz="1600" dirty="0"/>
              <a:t>();</a:t>
            </a:r>
          </a:p>
          <a:p>
            <a:endParaRPr lang="en-US" sz="1600" dirty="0"/>
          </a:p>
          <a:p>
            <a:r>
              <a:rPr lang="en-US" sz="1600" dirty="0"/>
              <a:t>	char mv; </a:t>
            </a:r>
            <a:r>
              <a:rPr lang="en-US" sz="1600" dirty="0" err="1"/>
              <a:t>int</a:t>
            </a:r>
            <a:r>
              <a:rPr lang="en-US" sz="1600" dirty="0"/>
              <a:t> xv=5, </a:t>
            </a:r>
            <a:r>
              <a:rPr lang="en-US" sz="1600" dirty="0" err="1"/>
              <a:t>yv</a:t>
            </a:r>
            <a:r>
              <a:rPr lang="en-US" sz="1600" dirty="0"/>
              <a:t>=21, </a:t>
            </a:r>
            <a:r>
              <a:rPr lang="en-US" sz="1600" dirty="0" err="1"/>
              <a:t>xs</a:t>
            </a:r>
            <a:r>
              <a:rPr lang="en-US" sz="1600" dirty="0"/>
              <a:t>=30, </a:t>
            </a:r>
            <a:r>
              <a:rPr lang="en-US" sz="1600" dirty="0" err="1"/>
              <a:t>ys</a:t>
            </a:r>
            <a:r>
              <a:rPr lang="en-US" sz="1600" dirty="0"/>
              <a:t>=21, </a:t>
            </a:r>
            <a:r>
              <a:rPr lang="en-US" sz="1600" dirty="0" err="1"/>
              <a:t>ctrv</a:t>
            </a:r>
            <a:r>
              <a:rPr lang="en-US" sz="1600" dirty="0"/>
              <a:t>=1;</a:t>
            </a:r>
          </a:p>
          <a:p>
            <a:r>
              <a:rPr lang="en-US" sz="1600" dirty="0"/>
              <a:t>	Paths();</a:t>
            </a:r>
          </a:p>
          <a:p>
            <a:r>
              <a:rPr lang="en-US" sz="1600" dirty="0"/>
              <a:t>	ME(</a:t>
            </a:r>
            <a:r>
              <a:rPr lang="en-US" sz="1600" dirty="0" err="1"/>
              <a:t>xv,yv</a:t>
            </a:r>
            <a:r>
              <a:rPr lang="en-US" sz="1600" dirty="0"/>
              <a:t>); SL(</a:t>
            </a:r>
            <a:r>
              <a:rPr lang="en-US" sz="1600" dirty="0" err="1"/>
              <a:t>xs,ys</a:t>
            </a:r>
            <a:r>
              <a:rPr lang="en-US" sz="1600" dirty="0"/>
              <a:t>);</a:t>
            </a:r>
          </a:p>
          <a:p>
            <a:endParaRPr lang="en-US" sz="1600" dirty="0"/>
          </a:p>
          <a:p>
            <a:r>
              <a:rPr lang="en-US" sz="1600" dirty="0"/>
              <a:t>	</a:t>
            </a:r>
            <a:r>
              <a:rPr lang="en-US" sz="1600" dirty="0" err="1"/>
              <a:t>gotoxy</a:t>
            </a:r>
            <a:r>
              <a:rPr lang="en-US" sz="1600" dirty="0"/>
              <a:t>(34,2); Delayer("SYLVIA: Give me a boost.....");</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while(</a:t>
            </a:r>
            <a:r>
              <a:rPr lang="en-US" sz="1600" dirty="0" err="1"/>
              <a:t>xs</a:t>
            </a:r>
            <a:r>
              <a:rPr lang="en-US" sz="1600" dirty="0"/>
              <a:t>!=5) { LEFT(5,xs,ys); delay(25); } </a:t>
            </a:r>
            <a:r>
              <a:rPr lang="en-US" sz="1600" dirty="0" err="1"/>
              <a:t>ys</a:t>
            </a:r>
            <a:r>
              <a:rPr lang="en-US" sz="1600" dirty="0"/>
              <a:t>=15;</a:t>
            </a:r>
          </a:p>
          <a:p>
            <a:r>
              <a:rPr lang="en-US" sz="1600" dirty="0"/>
              <a:t>	ME(</a:t>
            </a:r>
            <a:r>
              <a:rPr lang="en-US" sz="1600" dirty="0" err="1"/>
              <a:t>xv,yv</a:t>
            </a:r>
            <a:r>
              <a:rPr lang="en-US" sz="1600" dirty="0"/>
              <a:t>); SL(</a:t>
            </a:r>
            <a:r>
              <a:rPr lang="en-US" sz="1600" dirty="0" err="1"/>
              <a:t>xs,ys</a:t>
            </a:r>
            <a:r>
              <a:rPr lang="en-US" sz="1600" dirty="0"/>
              <a:t>);</a:t>
            </a:r>
          </a:p>
          <a:p>
            <a:r>
              <a:rPr lang="en-US" sz="1600" dirty="0"/>
              <a:t>	</a:t>
            </a:r>
            <a:r>
              <a:rPr lang="en-US" sz="1600" dirty="0" err="1"/>
              <a:t>gotoxy</a:t>
            </a:r>
            <a:r>
              <a:rPr lang="en-US" sz="1600" dirty="0"/>
              <a:t>(34,3); Delayer("SYLVIA: Can't you humans jump or something ??");</a:t>
            </a:r>
          </a:p>
          <a:p>
            <a:r>
              <a:rPr lang="en-US" sz="1600" dirty="0"/>
              <a:t>	</a:t>
            </a:r>
            <a:r>
              <a:rPr lang="en-US" sz="1600" dirty="0" err="1"/>
              <a:t>gotoxy</a:t>
            </a:r>
            <a:r>
              <a:rPr lang="en-US" sz="1600" dirty="0"/>
              <a:t>(34,4); Delayer("YOU   : Huh, funny.....");</a:t>
            </a:r>
          </a:p>
          <a:p>
            <a:r>
              <a:rPr lang="en-US" sz="1600" dirty="0"/>
              <a:t>  BEEG:</a:t>
            </a:r>
          </a:p>
          <a:p>
            <a:r>
              <a:rPr lang="en-US" sz="1600" dirty="0"/>
              <a:t>	</a:t>
            </a:r>
            <a:r>
              <a:rPr lang="en-US" sz="1600" dirty="0" err="1"/>
              <a:t>gotoxy</a:t>
            </a:r>
            <a:r>
              <a:rPr lang="en-US" sz="1600" dirty="0"/>
              <a:t>(34,5); Delayer("( Press '</a:t>
            </a:r>
            <a:r>
              <a:rPr lang="en-US" sz="1600" dirty="0" err="1"/>
              <a:t>i</a:t>
            </a:r>
            <a:r>
              <a:rPr lang="en-US" sz="1600" dirty="0"/>
              <a:t>' to jump onto the vines....");</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else if (</a:t>
            </a:r>
            <a:r>
              <a:rPr lang="en-US" sz="1600" dirty="0" err="1"/>
              <a:t>fl</a:t>
            </a:r>
            <a:r>
              <a:rPr lang="en-US" sz="1600" dirty="0"/>
              <a:t>=='</a:t>
            </a:r>
            <a:r>
              <a:rPr lang="en-US" sz="1600" dirty="0" err="1"/>
              <a:t>i</a:t>
            </a:r>
            <a:r>
              <a:rPr lang="en-US" sz="1600" dirty="0"/>
              <a:t>') </a:t>
            </a:r>
            <a:r>
              <a:rPr lang="en-US" sz="1600" dirty="0" err="1"/>
              <a:t>yv</a:t>
            </a:r>
            <a:r>
              <a:rPr lang="en-US" sz="1600" dirty="0"/>
              <a:t>=18;</a:t>
            </a:r>
          </a:p>
          <a:p>
            <a:r>
              <a:rPr lang="en-US" sz="1600" dirty="0"/>
              <a:t>	else </a:t>
            </a:r>
            <a:r>
              <a:rPr lang="en-US" sz="1600" dirty="0" err="1"/>
              <a:t>goto</a:t>
            </a:r>
            <a:r>
              <a:rPr lang="en-US" sz="1600" dirty="0"/>
              <a:t> BEEG;</a:t>
            </a:r>
          </a:p>
          <a:p>
            <a:r>
              <a:rPr lang="en-US" sz="1600" dirty="0"/>
              <a:t>	LAND_(5,21); ME(</a:t>
            </a:r>
            <a:r>
              <a:rPr lang="en-US" sz="1600" dirty="0" err="1"/>
              <a:t>xv,yv</a:t>
            </a:r>
            <a:r>
              <a:rPr lang="en-US" sz="1600" dirty="0"/>
              <a:t>);</a:t>
            </a:r>
          </a:p>
          <a:p>
            <a:r>
              <a:rPr lang="en-US" sz="1600" dirty="0"/>
              <a:t>	</a:t>
            </a:r>
            <a:r>
              <a:rPr lang="en-US" sz="1600" dirty="0" err="1"/>
              <a:t>gotoxy</a:t>
            </a:r>
            <a:r>
              <a:rPr lang="en-US" sz="1600" dirty="0"/>
              <a:t>(34,6); Delayer("YOU   : You were saying ?");</a:t>
            </a:r>
          </a:p>
          <a:p>
            <a:r>
              <a:rPr lang="en-US" sz="1600" dirty="0"/>
              <a:t>	</a:t>
            </a:r>
            <a:r>
              <a:rPr lang="en-US" sz="1600" dirty="0" err="1"/>
              <a:t>gotoxy</a:t>
            </a:r>
            <a:r>
              <a:rPr lang="en-US" sz="1600" dirty="0"/>
              <a:t>(34,7); Delayer("SYLVIA: Huh....easy luck !");</a:t>
            </a:r>
          </a:p>
          <a:p>
            <a:r>
              <a:rPr lang="en-US" sz="1600" dirty="0"/>
              <a:t>	</a:t>
            </a:r>
            <a:r>
              <a:rPr lang="en-US" sz="1600" dirty="0" err="1"/>
              <a:t>gotoxy</a:t>
            </a:r>
            <a:r>
              <a:rPr lang="en-US" sz="1600" dirty="0"/>
              <a:t>(34,8); Delayer("SYLVIA: Now follow me closely....");</a:t>
            </a:r>
          </a:p>
          <a:p>
            <a:r>
              <a:rPr lang="en-US" sz="1600" dirty="0"/>
              <a:t>	gotoxy(34,9); Delayer("( Use wasd controls to follow Sylvia )");</a:t>
            </a:r>
          </a:p>
          <a:p>
            <a:r>
              <a:rPr lang="en-US" sz="1600" dirty="0"/>
              <a:t>	</a:t>
            </a:r>
            <a:r>
              <a:rPr lang="en-US" sz="1600" dirty="0" err="1"/>
              <a:t>gotoxy</a:t>
            </a:r>
            <a:r>
              <a:rPr lang="en-US" sz="1600" dirty="0"/>
              <a:t>(34,10); Delayer("( as she climbs the vines to reach the top.)");</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282026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87682"/>
            <a:ext cx="12192000" cy="6494085"/>
          </a:xfrm>
          <a:prstGeom prst="rect">
            <a:avLst/>
          </a:prstGeom>
          <a:noFill/>
        </p:spPr>
        <p:txBody>
          <a:bodyPr wrap="square">
            <a:spAutoFit/>
          </a:bodyPr>
          <a:lstStyle/>
          <a:p>
            <a:r>
              <a:rPr lang="en-US" sz="1600" dirty="0"/>
              <a:t>	while(1)</a:t>
            </a:r>
          </a:p>
          <a:p>
            <a:r>
              <a:rPr lang="en-US" sz="1600" dirty="0"/>
              <a:t>	{</a:t>
            </a:r>
          </a:p>
          <a:p>
            <a:r>
              <a:rPr lang="en-US" sz="1600" dirty="0"/>
              <a:t>		SLV(</a:t>
            </a:r>
            <a:r>
              <a:rPr lang="en-US" sz="1600" dirty="0" err="1"/>
              <a:t>ctrv,xs,ys</a:t>
            </a:r>
            <a:r>
              <a:rPr lang="en-US" sz="1600" dirty="0"/>
              <a:t>);</a:t>
            </a:r>
          </a:p>
          <a:p>
            <a:r>
              <a:rPr lang="en-US" sz="1600" dirty="0"/>
              <a:t>		if (</a:t>
            </a:r>
            <a:r>
              <a:rPr lang="en-US" sz="1600" dirty="0" err="1"/>
              <a:t>xs</a:t>
            </a:r>
            <a:r>
              <a:rPr lang="en-US" sz="1600" dirty="0"/>
              <a:t>==28&amp;&amp;</a:t>
            </a:r>
            <a:r>
              <a:rPr lang="en-US" sz="1600" dirty="0" err="1"/>
              <a:t>ys</a:t>
            </a:r>
            <a:r>
              <a:rPr lang="en-US" sz="1600" dirty="0"/>
              <a:t>==1) LAND(28,1);</a:t>
            </a:r>
          </a:p>
          <a:p>
            <a:r>
              <a:rPr lang="en-US" sz="1600" dirty="0"/>
              <a:t>		if (xv==28&amp;&amp;</a:t>
            </a:r>
            <a:r>
              <a:rPr lang="en-US" sz="1600" dirty="0" err="1"/>
              <a:t>yv</a:t>
            </a:r>
            <a:r>
              <a:rPr lang="en-US" sz="1600" dirty="0"/>
              <a:t>==1) break;</a:t>
            </a:r>
          </a:p>
          <a:p>
            <a:r>
              <a:rPr lang="en-US" sz="1600" dirty="0"/>
              <a:t>		if (</a:t>
            </a:r>
            <a:r>
              <a:rPr lang="en-US" sz="1600" dirty="0" err="1"/>
              <a:t>ctrv</a:t>
            </a:r>
            <a:r>
              <a:rPr lang="en-US" sz="1600" dirty="0"/>
              <a:t>==130) { </a:t>
            </a:r>
            <a:r>
              <a:rPr lang="en-US" sz="1600" dirty="0" err="1"/>
              <a:t>gotoxy</a:t>
            </a:r>
            <a:r>
              <a:rPr lang="en-US" sz="1600" dirty="0"/>
              <a:t>(34,12); Delayer("</a:t>
            </a:r>
            <a:r>
              <a:rPr lang="en-US" sz="1600" dirty="0" err="1"/>
              <a:t>Whats</a:t>
            </a:r>
            <a:r>
              <a:rPr lang="en-US" sz="1600" dirty="0"/>
              <a:t> taking you so long...???"); }</a:t>
            </a:r>
          </a:p>
          <a:p>
            <a:r>
              <a:rPr lang="en-US" sz="1600" dirty="0"/>
              <a:t>		mv=</a:t>
            </a:r>
            <a:r>
              <a:rPr lang="en-US" sz="1600" dirty="0" err="1"/>
              <a:t>getch</a:t>
            </a:r>
            <a:r>
              <a:rPr lang="en-US" sz="1600" dirty="0"/>
              <a:t>();</a:t>
            </a:r>
          </a:p>
          <a:p>
            <a:r>
              <a:rPr lang="en-US" sz="1600" dirty="0"/>
              <a:t>		if (mv=='w')</a:t>
            </a:r>
          </a:p>
          <a:p>
            <a:r>
              <a:rPr lang="en-US" sz="1600" dirty="0"/>
              <a:t>			UP(1,xv,yv);</a:t>
            </a:r>
          </a:p>
          <a:p>
            <a:r>
              <a:rPr lang="en-US" sz="1600" dirty="0"/>
              <a:t>		else if (mv=='a')</a:t>
            </a:r>
          </a:p>
          <a:p>
            <a:r>
              <a:rPr lang="en-US" sz="1600" dirty="0"/>
              <a:t>			LEFT(1,xv,yv);</a:t>
            </a:r>
          </a:p>
          <a:p>
            <a:r>
              <a:rPr lang="en-US" sz="1600" dirty="0"/>
              <a:t>		else if (mv=='s')</a:t>
            </a:r>
          </a:p>
          <a:p>
            <a:r>
              <a:rPr lang="en-US" sz="1600" dirty="0"/>
              <a:t>			DOWN(1,xv,yv);</a:t>
            </a:r>
          </a:p>
          <a:p>
            <a:r>
              <a:rPr lang="en-US" sz="1600" dirty="0"/>
              <a:t>		else if (mv=='d')</a:t>
            </a:r>
          </a:p>
          <a:p>
            <a:r>
              <a:rPr lang="en-US" sz="1600" dirty="0"/>
              <a:t>			RIGHT(1,xv,yv);</a:t>
            </a:r>
          </a:p>
          <a:p>
            <a:r>
              <a:rPr lang="en-US" sz="1600" dirty="0"/>
              <a:t>		else if (mv=='/')</a:t>
            </a:r>
          </a:p>
          <a:p>
            <a:r>
              <a:rPr lang="en-US" sz="1600" dirty="0"/>
              <a:t>			exit(0);</a:t>
            </a:r>
          </a:p>
          <a:p>
            <a:r>
              <a:rPr lang="en-US" sz="1600" dirty="0"/>
              <a:t>	}</a:t>
            </a:r>
          </a:p>
          <a:p>
            <a:r>
              <a:rPr lang="en-US" sz="1600" dirty="0"/>
              <a:t>	gotoxy(34,13); Delayer("SYLVIA: Huh...you finally made it....lets go now....");</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a:t>
            </a:r>
            <a:r>
              <a:rPr lang="en-US" sz="1600" dirty="0" err="1"/>
              <a:t>gotoxy</a:t>
            </a:r>
            <a:r>
              <a:rPr lang="en-US" sz="1600" dirty="0"/>
              <a:t>(1,1);</a:t>
            </a:r>
          </a:p>
          <a:p>
            <a:r>
              <a:rPr lang="en-US" sz="1600" dirty="0"/>
              <a:t>	return </a:t>
            </a:r>
            <a:r>
              <a:rPr lang="en-US" sz="1600" dirty="0" err="1"/>
              <a:t>ctrv</a:t>
            </a:r>
            <a:r>
              <a:rPr lang="en-US" sz="1600" dirty="0"/>
              <a:t>;</a:t>
            </a:r>
          </a:p>
          <a:p>
            <a:endParaRPr lang="en-US" sz="1600" dirty="0"/>
          </a:p>
          <a:p>
            <a:r>
              <a:rPr lang="en-US" sz="1600" dirty="0" err="1"/>
              <a:t>getch</a:t>
            </a:r>
            <a:r>
              <a:rPr lang="en-US" sz="1600" dirty="0"/>
              <a:t>();</a:t>
            </a:r>
          </a:p>
          <a:p>
            <a:r>
              <a:rPr lang="en-US" sz="1600" dirty="0"/>
              <a:t>}</a:t>
            </a:r>
          </a:p>
          <a:p>
            <a:r>
              <a:rPr lang="en-US" sz="1600" dirty="0"/>
              <a:t>// ***************************************************************************************</a:t>
            </a:r>
          </a:p>
        </p:txBody>
      </p:sp>
    </p:spTree>
    <p:extLst>
      <p:ext uri="{BB962C8B-B14F-4D97-AF65-F5344CB8AC3E}">
        <p14:creationId xmlns:p14="http://schemas.microsoft.com/office/powerpoint/2010/main" val="3108504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48471"/>
            <a:ext cx="12192000" cy="6555641"/>
          </a:xfrm>
          <a:prstGeom prst="rect">
            <a:avLst/>
          </a:prstGeom>
          <a:noFill/>
        </p:spPr>
        <p:txBody>
          <a:bodyPr wrap="square">
            <a:spAutoFit/>
          </a:bodyPr>
          <a:lstStyle/>
          <a:p>
            <a:r>
              <a:rPr lang="en-US" sz="1400" dirty="0"/>
              <a:t>// *************************************************ALX*******************************</a:t>
            </a:r>
          </a:p>
          <a:p>
            <a:r>
              <a:rPr lang="en-US" sz="1400" dirty="0"/>
              <a:t>void ALX()</a:t>
            </a:r>
          </a:p>
          <a:p>
            <a:r>
              <a:rPr lang="en-US" sz="1400" dirty="0"/>
              <a:t>{</a:t>
            </a:r>
          </a:p>
          <a:p>
            <a:r>
              <a:rPr lang="en-US" sz="1400" dirty="0"/>
              <a:t>	</a:t>
            </a:r>
            <a:r>
              <a:rPr lang="en-US" sz="1400" dirty="0" err="1"/>
              <a:t>clrscr</a:t>
            </a:r>
            <a:r>
              <a:rPr lang="en-US" sz="1400" dirty="0"/>
              <a:t>(); </a:t>
            </a:r>
            <a:r>
              <a:rPr lang="en-US" sz="1400" dirty="0" err="1"/>
              <a:t>time_t</a:t>
            </a:r>
            <a:r>
              <a:rPr lang="en-US" sz="1400" dirty="0"/>
              <a:t> t; </a:t>
            </a:r>
            <a:r>
              <a:rPr lang="en-US" sz="1400" dirty="0" err="1"/>
              <a:t>int</a:t>
            </a:r>
            <a:r>
              <a:rPr lang="en-US" sz="1400" dirty="0"/>
              <a:t> </a:t>
            </a:r>
            <a:r>
              <a:rPr lang="en-US" sz="1400" dirty="0" err="1"/>
              <a:t>xe</a:t>
            </a:r>
            <a:r>
              <a:rPr lang="en-US" sz="1400" dirty="0"/>
              <a:t>, ye, </a:t>
            </a:r>
            <a:r>
              <a:rPr lang="en-US" sz="1400" dirty="0" err="1"/>
              <a:t>ctre</a:t>
            </a:r>
            <a:r>
              <a:rPr lang="en-US" sz="1400" dirty="0"/>
              <a:t>=281;</a:t>
            </a:r>
          </a:p>
          <a:p>
            <a:r>
              <a:rPr lang="en-US" sz="1400" dirty="0"/>
              <a:t>	for (x=10; x&lt;71; x++) LAND_(x,21); for (x=5; x&lt;75; x++) land[x][1]=1;</a:t>
            </a:r>
          </a:p>
          <a:p>
            <a:r>
              <a:rPr lang="en-US" sz="1400" dirty="0"/>
              <a:t>	land[9][20]=1; land[71][20]=1; </a:t>
            </a:r>
            <a:r>
              <a:rPr lang="en-US" sz="1400" dirty="0" err="1"/>
              <a:t>int</a:t>
            </a:r>
            <a:r>
              <a:rPr lang="en-US" sz="1400" dirty="0"/>
              <a:t> lx=20, </a:t>
            </a:r>
            <a:r>
              <a:rPr lang="en-US" sz="1400" dirty="0" err="1"/>
              <a:t>ly</a:t>
            </a:r>
            <a:r>
              <a:rPr lang="en-US" sz="1400" dirty="0"/>
              <a:t>=20, </a:t>
            </a:r>
            <a:r>
              <a:rPr lang="en-US" sz="1400" dirty="0" err="1"/>
              <a:t>xt</a:t>
            </a:r>
            <a:r>
              <a:rPr lang="en-US" sz="1400" dirty="0"/>
              <a:t>, </a:t>
            </a:r>
            <a:r>
              <a:rPr lang="en-US" sz="1400" dirty="0" err="1"/>
              <a:t>yt</a:t>
            </a:r>
            <a:r>
              <a:rPr lang="en-US" sz="1400" dirty="0"/>
              <a:t>; ME(</a:t>
            </a:r>
            <a:r>
              <a:rPr lang="en-US" sz="1400" dirty="0" err="1"/>
              <a:t>lx,ly</a:t>
            </a:r>
            <a:r>
              <a:rPr lang="en-US" sz="1400" dirty="0"/>
              <a:t>);</a:t>
            </a:r>
          </a:p>
          <a:p>
            <a:r>
              <a:rPr lang="en-US" sz="1400" dirty="0"/>
              <a:t>  BEGY:</a:t>
            </a:r>
          </a:p>
          <a:p>
            <a:r>
              <a:rPr lang="en-US" sz="1400" dirty="0"/>
              <a:t>	while(1)</a:t>
            </a:r>
          </a:p>
          <a:p>
            <a:r>
              <a:rPr lang="en-US" sz="1400" dirty="0"/>
              <a:t>	{</a:t>
            </a:r>
          </a:p>
          <a:p>
            <a:r>
              <a:rPr lang="en-US" sz="1400" dirty="0"/>
              <a:t>		if (ctre%281==0)</a:t>
            </a:r>
          </a:p>
          <a:p>
            <a:r>
              <a:rPr lang="en-US" sz="1400" dirty="0"/>
              <a:t>		{ SPACE(</a:t>
            </a:r>
            <a:r>
              <a:rPr lang="en-US" sz="1400" dirty="0" err="1"/>
              <a:t>xe,ye</a:t>
            </a:r>
            <a:r>
              <a:rPr lang="en-US" sz="1400" dirty="0"/>
              <a:t>); </a:t>
            </a:r>
            <a:r>
              <a:rPr lang="en-US" sz="1400" dirty="0" err="1"/>
              <a:t>srand</a:t>
            </a:r>
            <a:r>
              <a:rPr lang="en-US" sz="1400" dirty="0"/>
              <a:t>((unsigned) time(&amp;t)); </a:t>
            </a:r>
            <a:r>
              <a:rPr lang="en-US" sz="1400" dirty="0" err="1"/>
              <a:t>xe</a:t>
            </a:r>
            <a:r>
              <a:rPr lang="en-US" sz="1400" dirty="0"/>
              <a:t>=12+rand()%65; ye=1+rand()%17; }</a:t>
            </a:r>
          </a:p>
          <a:p>
            <a:r>
              <a:rPr lang="en-US" sz="1400" dirty="0"/>
              <a:t>		EE(</a:t>
            </a:r>
            <a:r>
              <a:rPr lang="en-US" sz="1400" dirty="0" err="1"/>
              <a:t>xe,ye</a:t>
            </a:r>
            <a:r>
              <a:rPr lang="en-US" sz="1400" dirty="0"/>
              <a:t>);</a:t>
            </a:r>
          </a:p>
          <a:p>
            <a:r>
              <a:rPr lang="en-US" sz="1400" dirty="0"/>
              <a:t>		if (</a:t>
            </a:r>
            <a:r>
              <a:rPr lang="en-US" sz="1400" dirty="0" err="1"/>
              <a:t>kbhit</a:t>
            </a:r>
            <a:r>
              <a:rPr lang="en-US" sz="1400" dirty="0"/>
              <a:t>())</a:t>
            </a:r>
          </a:p>
          <a:p>
            <a:r>
              <a:rPr lang="en-US" sz="1400" dirty="0"/>
              <a:t>		{</a:t>
            </a:r>
          </a:p>
          <a:p>
            <a:r>
              <a:rPr lang="en-US" sz="1400" dirty="0"/>
              <a:t>			</a:t>
            </a:r>
            <a:r>
              <a:rPr lang="en-US" sz="1400" dirty="0" err="1"/>
              <a:t>xt</a:t>
            </a:r>
            <a:r>
              <a:rPr lang="en-US" sz="1400" dirty="0"/>
              <a:t>=lx; </a:t>
            </a:r>
            <a:r>
              <a:rPr lang="en-US" sz="1400" dirty="0" err="1"/>
              <a:t>yt</a:t>
            </a:r>
            <a:r>
              <a:rPr lang="en-US" sz="1400" dirty="0"/>
              <a:t>=</a:t>
            </a:r>
            <a:r>
              <a:rPr lang="en-US" sz="1400" dirty="0" err="1"/>
              <a:t>ly</a:t>
            </a:r>
            <a:r>
              <a:rPr lang="en-US" sz="1400" dirty="0"/>
              <a:t>;</a:t>
            </a:r>
          </a:p>
          <a:p>
            <a:r>
              <a:rPr lang="en-US" sz="1400" dirty="0"/>
              <a:t>			if (</a:t>
            </a:r>
            <a:r>
              <a:rPr lang="en-US" sz="1400" dirty="0" err="1"/>
              <a:t>gre</a:t>
            </a:r>
            <a:r>
              <a:rPr lang="en-US" sz="1400" dirty="0"/>
              <a:t>==1) break;</a:t>
            </a:r>
          </a:p>
          <a:p>
            <a:r>
              <a:rPr lang="en-US" sz="1400" dirty="0"/>
              <a:t>			mv=</a:t>
            </a:r>
            <a:r>
              <a:rPr lang="en-US" sz="1400" dirty="0" err="1"/>
              <a:t>getch</a:t>
            </a:r>
            <a:r>
              <a:rPr lang="en-US" sz="1400" dirty="0"/>
              <a:t>();</a:t>
            </a:r>
          </a:p>
          <a:p>
            <a:r>
              <a:rPr lang="en-US" sz="1400" dirty="0"/>
              <a:t>			if (mv=='a'||mv=='A’)        LEFT(6,lx,ly);</a:t>
            </a:r>
          </a:p>
          <a:p>
            <a:r>
              <a:rPr lang="en-US" sz="1400" dirty="0"/>
              <a:t>			else if (mv=='d'||mv=='D’) RIGHT(6,lx,ly);</a:t>
            </a:r>
          </a:p>
          <a:p>
            <a:r>
              <a:rPr lang="en-US" sz="1400" dirty="0"/>
              <a:t>			else if (mv=='/’)                exit(0);</a:t>
            </a:r>
          </a:p>
          <a:p>
            <a:r>
              <a:rPr lang="en-US" sz="1400" dirty="0"/>
              <a:t>			else if (mv==']’)                MAP__();</a:t>
            </a:r>
          </a:p>
          <a:p>
            <a:r>
              <a:rPr lang="en-US" sz="1400" dirty="0"/>
              <a:t>			else if (mv=='</a:t>
            </a:r>
            <a:r>
              <a:rPr lang="en-US" sz="1400" dirty="0" err="1"/>
              <a:t>i</a:t>
            </a:r>
            <a:r>
              <a:rPr lang="en-US" sz="1400" dirty="0"/>
              <a:t>’)                {  </a:t>
            </a:r>
            <a:r>
              <a:rPr lang="en-US" sz="1400" dirty="0" err="1"/>
              <a:t>yt</a:t>
            </a:r>
            <a:r>
              <a:rPr lang="en-US" sz="1400" dirty="0"/>
              <a:t>--; while(</a:t>
            </a:r>
            <a:r>
              <a:rPr lang="en-US" sz="1400" dirty="0" err="1"/>
              <a:t>stp</a:t>
            </a:r>
            <a:r>
              <a:rPr lang="en-US" sz="1400" dirty="0"/>
              <a:t>==0) UP(7,xt,yt); </a:t>
            </a:r>
            <a:r>
              <a:rPr lang="en-US" sz="1400" dirty="0" err="1"/>
              <a:t>stp</a:t>
            </a:r>
            <a:r>
              <a:rPr lang="en-US" sz="1400" dirty="0"/>
              <a:t>=0; }</a:t>
            </a:r>
          </a:p>
          <a:p>
            <a:r>
              <a:rPr lang="en-US" sz="1400" dirty="0"/>
              <a:t>		}</a:t>
            </a:r>
          </a:p>
          <a:p>
            <a:r>
              <a:rPr lang="en-US" sz="1400" dirty="0"/>
              <a:t>		</a:t>
            </a:r>
            <a:r>
              <a:rPr lang="en-US" sz="1400" dirty="0" err="1"/>
              <a:t>ctre</a:t>
            </a:r>
            <a:r>
              <a:rPr lang="en-US" sz="1400" dirty="0"/>
              <a:t>++; delay(5);</a:t>
            </a:r>
          </a:p>
          <a:p>
            <a:r>
              <a:rPr lang="en-US" sz="1400" dirty="0"/>
              <a:t>	}</a:t>
            </a:r>
          </a:p>
          <a:p>
            <a:r>
              <a:rPr lang="en-US" sz="1400" dirty="0"/>
              <a:t>	</a:t>
            </a:r>
            <a:r>
              <a:rPr lang="en-US" sz="1400" dirty="0" err="1"/>
              <a:t>cout</a:t>
            </a:r>
            <a:r>
              <a:rPr lang="en-US" sz="1400" dirty="0"/>
              <a:t>&lt;&lt;"YOU HIT TARGET......."; </a:t>
            </a:r>
            <a:r>
              <a:rPr lang="en-US" sz="1400" dirty="0" err="1"/>
              <a:t>getch</a:t>
            </a:r>
            <a:r>
              <a:rPr lang="en-US" sz="1400" dirty="0"/>
              <a:t>();</a:t>
            </a:r>
          </a:p>
          <a:p>
            <a:endParaRPr lang="en-US" sz="1400" dirty="0"/>
          </a:p>
          <a:p>
            <a:r>
              <a:rPr lang="en-US" sz="1400" dirty="0"/>
              <a:t>}</a:t>
            </a:r>
          </a:p>
          <a:p>
            <a:endParaRPr lang="en-US" sz="1400" dirty="0"/>
          </a:p>
          <a:p>
            <a:r>
              <a:rPr lang="en-US" sz="1400" dirty="0"/>
              <a:t>//  *********************************************************************************************</a:t>
            </a:r>
          </a:p>
        </p:txBody>
      </p:sp>
    </p:spTree>
    <p:extLst>
      <p:ext uri="{BB962C8B-B14F-4D97-AF65-F5344CB8AC3E}">
        <p14:creationId xmlns:p14="http://schemas.microsoft.com/office/powerpoint/2010/main" val="1704645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void Layoff(</a:t>
            </a:r>
            <a:r>
              <a:rPr lang="en-US" sz="1400" dirty="0" err="1"/>
              <a:t>int</a:t>
            </a:r>
            <a:r>
              <a:rPr lang="en-US" sz="1400" dirty="0"/>
              <a:t> </a:t>
            </a:r>
            <a:r>
              <a:rPr lang="en-US" sz="1400" dirty="0" err="1"/>
              <a:t>clr</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 </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a:t>
            </a:r>
            <a:r>
              <a:rPr lang="en-US" sz="1400" dirty="0" err="1"/>
              <a:t>clr</a:t>
            </a:r>
            <a:r>
              <a:rPr lang="en-US" sz="1400" dirty="0"/>
              <a:t>); 	} }</a:t>
            </a:r>
          </a:p>
          <a:p>
            <a:endParaRPr lang="en-US" sz="1400" dirty="0"/>
          </a:p>
          <a:p>
            <a:r>
              <a:rPr lang="en-US" sz="1400" dirty="0"/>
              <a:t>//</a:t>
            </a:r>
            <a:r>
              <a:rPr lang="en-US" sz="1400" dirty="0" err="1"/>
              <a:t>getch</a:t>
            </a:r>
            <a:r>
              <a:rPr lang="en-US" sz="1400" dirty="0"/>
              <a:t>();</a:t>
            </a:r>
          </a:p>
          <a:p>
            <a:r>
              <a:rPr lang="en-US" sz="1400" dirty="0"/>
              <a:t>}</a:t>
            </a:r>
          </a:p>
          <a:p>
            <a:endParaRPr lang="en-US" sz="1400" dirty="0"/>
          </a:p>
          <a:p>
            <a:r>
              <a:rPr lang="en-US" sz="1400" dirty="0"/>
              <a:t>void </a:t>
            </a:r>
            <a:r>
              <a:rPr lang="en-US" sz="1400" dirty="0" err="1"/>
              <a:t>Layoff_WHITE</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(WHITE);   } }</a:t>
            </a:r>
          </a:p>
          <a:p>
            <a:endParaRPr lang="en-US" sz="1400" dirty="0"/>
          </a:p>
          <a:p>
            <a:r>
              <a:rPr lang="en-US" sz="1400" dirty="0"/>
              <a:t>//</a:t>
            </a:r>
            <a:r>
              <a:rPr lang="en-US" sz="1400" dirty="0" err="1"/>
              <a:t>getch</a:t>
            </a:r>
            <a:r>
              <a:rPr lang="en-US" sz="1400" dirty="0"/>
              <a:t>();</a:t>
            </a:r>
          </a:p>
          <a:p>
            <a:r>
              <a:rPr lang="en-US" sz="1400" dirty="0"/>
              <a:t>}</a:t>
            </a:r>
          </a:p>
          <a:p>
            <a:r>
              <a:rPr lang="en-US" sz="1400" dirty="0"/>
              <a:t>void </a:t>
            </a:r>
            <a:r>
              <a:rPr lang="en-US" sz="1400" dirty="0" err="1"/>
              <a:t>Layoff_FROST</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(11);   } }</a:t>
            </a:r>
          </a:p>
          <a:p>
            <a:endParaRPr lang="en-US" sz="1400" dirty="0"/>
          </a:p>
          <a:p>
            <a:r>
              <a:rPr lang="en-US" sz="1400" dirty="0"/>
              <a:t>//</a:t>
            </a:r>
            <a:r>
              <a:rPr lang="en-US" sz="1400" dirty="0" err="1"/>
              <a:t>getch</a:t>
            </a:r>
            <a:r>
              <a:rPr lang="en-US" sz="1400" dirty="0"/>
              <a:t>();</a:t>
            </a:r>
          </a:p>
          <a:p>
            <a:r>
              <a:rPr lang="en-US" sz="1400" dirty="0"/>
              <a:t>}</a:t>
            </a:r>
          </a:p>
        </p:txBody>
      </p:sp>
    </p:spTree>
    <p:extLst>
      <p:ext uri="{BB962C8B-B14F-4D97-AF65-F5344CB8AC3E}">
        <p14:creationId xmlns:p14="http://schemas.microsoft.com/office/powerpoint/2010/main" val="358716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81957"/>
            <a:ext cx="12192000" cy="6494085"/>
          </a:xfrm>
          <a:prstGeom prst="rect">
            <a:avLst/>
          </a:prstGeom>
          <a:noFill/>
        </p:spPr>
        <p:txBody>
          <a:bodyPr wrap="square">
            <a:spAutoFit/>
          </a:bodyPr>
          <a:lstStyle/>
          <a:p>
            <a:r>
              <a:rPr lang="en-US" sz="1600" dirty="0" err="1"/>
              <a:t>int</a:t>
            </a:r>
            <a:r>
              <a:rPr lang="en-US" sz="1600" dirty="0"/>
              <a:t> </a:t>
            </a:r>
            <a:r>
              <a:rPr lang="en-US" sz="1600" dirty="0" err="1"/>
              <a:t>River_Dale</a:t>
            </a:r>
            <a:r>
              <a:rPr lang="en-US" sz="1600" dirty="0"/>
              <a:t>(</a:t>
            </a:r>
            <a:r>
              <a:rPr lang="en-US" sz="1600" dirty="0" err="1"/>
              <a:t>int</a:t>
            </a:r>
            <a:r>
              <a:rPr lang="en-US" sz="1600" dirty="0"/>
              <a:t>);</a:t>
            </a:r>
          </a:p>
          <a:p>
            <a:endParaRPr lang="en-US" sz="1600" dirty="0"/>
          </a:p>
          <a:p>
            <a:r>
              <a:rPr lang="en-US" sz="1600" dirty="0" err="1"/>
              <a:t>int</a:t>
            </a:r>
            <a:r>
              <a:rPr lang="en-US" sz="1600" dirty="0"/>
              <a:t> MAINSCREEN()</a:t>
            </a:r>
          </a:p>
          <a:p>
            <a:r>
              <a:rPr lang="en-US" sz="1600" dirty="0"/>
              <a:t>{</a:t>
            </a:r>
          </a:p>
          <a:p>
            <a:r>
              <a:rPr lang="en-US" sz="1600" dirty="0" err="1"/>
              <a:t>clrscr</a:t>
            </a:r>
            <a:r>
              <a:rPr lang="en-US" sz="1600" dirty="0"/>
              <a:t>();</a:t>
            </a:r>
          </a:p>
          <a:p>
            <a:r>
              <a:rPr lang="en-US" sz="1600" dirty="0"/>
              <a:t>	</a:t>
            </a:r>
            <a:r>
              <a:rPr lang="en-US" sz="1600" dirty="0" err="1"/>
              <a:t>int</a:t>
            </a:r>
            <a:r>
              <a:rPr lang="en-US" sz="1600" dirty="0"/>
              <a:t> </a:t>
            </a:r>
            <a:r>
              <a:rPr lang="en-US" sz="1600" dirty="0" err="1"/>
              <a:t>ctrm</a:t>
            </a:r>
            <a:r>
              <a:rPr lang="en-US" sz="1600" dirty="0"/>
              <a:t>=1;</a:t>
            </a:r>
          </a:p>
          <a:p>
            <a:r>
              <a:rPr lang="en-US" sz="1600" dirty="0"/>
              <a:t>	</a:t>
            </a:r>
            <a:r>
              <a:rPr lang="en-US" sz="1600" dirty="0" err="1"/>
              <a:t>Layoff_WHITE</a:t>
            </a:r>
            <a:r>
              <a:rPr lang="en-US" sz="1600" dirty="0"/>
              <a:t>();</a:t>
            </a:r>
          </a:p>
          <a:p>
            <a:r>
              <a:rPr lang="en-US" sz="1600" dirty="0"/>
              <a:t>	for (x=1; x&lt;81; x++)</a:t>
            </a:r>
          </a:p>
          <a:p>
            <a:r>
              <a:rPr lang="en-US" sz="1600" dirty="0"/>
              <a:t>	{ for (y=1; y&lt;24; y++) { </a:t>
            </a:r>
            <a:r>
              <a:rPr lang="en-US" sz="1600" dirty="0" err="1"/>
              <a:t>gotoxy</a:t>
            </a:r>
            <a:r>
              <a:rPr lang="en-US" sz="1600" dirty="0"/>
              <a:t>(</a:t>
            </a:r>
            <a:r>
              <a:rPr lang="en-US" sz="1600" dirty="0" err="1"/>
              <a:t>x,y</a:t>
            </a:r>
            <a:r>
              <a:rPr lang="en-US" sz="1600" dirty="0"/>
              <a:t>); </a:t>
            </a:r>
            <a:r>
              <a:rPr lang="en-US" sz="1600" dirty="0" err="1"/>
              <a:t>textcolor</a:t>
            </a:r>
            <a:r>
              <a:rPr lang="en-US" sz="1600" dirty="0"/>
              <a:t>(15); } }</a:t>
            </a:r>
          </a:p>
          <a:p>
            <a:r>
              <a:rPr lang="en-US" sz="1600" dirty="0"/>
              <a:t>	char </a:t>
            </a:r>
            <a:r>
              <a:rPr lang="en-US" sz="1600" dirty="0" err="1"/>
              <a:t>ch</a:t>
            </a:r>
            <a:r>
              <a:rPr lang="en-US" sz="1600" dirty="0"/>
              <a:t>;</a:t>
            </a:r>
          </a:p>
          <a:p>
            <a:r>
              <a:rPr lang="en-US" sz="1600" dirty="0"/>
              <a:t>	</a:t>
            </a:r>
            <a:r>
              <a:rPr lang="en-US" sz="1600" dirty="0" err="1"/>
              <a:t>int</a:t>
            </a:r>
            <a:r>
              <a:rPr lang="en-US" sz="1600" dirty="0"/>
              <a:t> y=12, </a:t>
            </a:r>
            <a:r>
              <a:rPr lang="en-US" sz="1600" dirty="0" err="1"/>
              <a:t>yy</a:t>
            </a:r>
            <a:r>
              <a:rPr lang="en-US" sz="1600" dirty="0"/>
              <a:t>;</a:t>
            </a:r>
          </a:p>
          <a:p>
            <a:endParaRPr lang="en-US" sz="1600" dirty="0"/>
          </a:p>
          <a:p>
            <a:r>
              <a:rPr lang="en-US" sz="1600" dirty="0"/>
              <a:t>	for (</a:t>
            </a:r>
            <a:r>
              <a:rPr lang="en-US" sz="1600" dirty="0" err="1"/>
              <a:t>int</a:t>
            </a:r>
            <a:r>
              <a:rPr lang="en-US" sz="1600" dirty="0"/>
              <a:t> gg=1; gg&lt;11; gg++) M_BOX(gg);</a:t>
            </a:r>
          </a:p>
          <a:p>
            <a:r>
              <a:rPr lang="en-US" sz="1600" dirty="0"/>
              <a:t>	</a:t>
            </a:r>
            <a:r>
              <a:rPr lang="en-US" sz="1600" dirty="0" err="1"/>
              <a:t>gotoxy</a:t>
            </a:r>
            <a:r>
              <a:rPr lang="en-US" sz="1600" dirty="0"/>
              <a:t>(32,10); Delayer("\t   MAGE_RUNNER");</a:t>
            </a:r>
          </a:p>
          <a:p>
            <a:r>
              <a:rPr lang="en-US" sz="1600" dirty="0"/>
              <a:t>	</a:t>
            </a:r>
            <a:r>
              <a:rPr lang="en-US" sz="1600" dirty="0" err="1"/>
              <a:t>gotoxy</a:t>
            </a:r>
            <a:r>
              <a:rPr lang="en-US" sz="1600" dirty="0"/>
              <a:t>(32,11); Delayer("\t   ^^^^^^^^^^^");</a:t>
            </a:r>
          </a:p>
          <a:p>
            <a:endParaRPr lang="en-US" sz="1600" dirty="0"/>
          </a:p>
          <a:p>
            <a:r>
              <a:rPr lang="en-US" sz="1600" dirty="0"/>
              <a:t>	</a:t>
            </a:r>
            <a:r>
              <a:rPr lang="en-US" sz="1600" dirty="0" err="1"/>
              <a:t>ctrm</a:t>
            </a:r>
            <a:r>
              <a:rPr lang="en-US" sz="1600" dirty="0"/>
              <a:t>=1; </a:t>
            </a:r>
            <a:r>
              <a:rPr lang="en-US" sz="1600" dirty="0" err="1"/>
              <a:t>ctra</a:t>
            </a:r>
            <a:r>
              <a:rPr lang="en-US" sz="1600" dirty="0"/>
              <a:t>=281;</a:t>
            </a:r>
          </a:p>
          <a:p>
            <a:endParaRPr lang="en-US" sz="1600" dirty="0"/>
          </a:p>
          <a:p>
            <a:r>
              <a:rPr lang="en-US" sz="1600" dirty="0"/>
              <a:t>	</a:t>
            </a:r>
            <a:r>
              <a:rPr lang="en-US" sz="1600" dirty="0" err="1"/>
              <a:t>gotoxy</a:t>
            </a:r>
            <a:r>
              <a:rPr lang="en-US" sz="1600" dirty="0"/>
              <a:t>(36,12);	</a:t>
            </a:r>
            <a:r>
              <a:rPr lang="en-US" sz="1600" dirty="0" err="1"/>
              <a:t>textcolor</a:t>
            </a:r>
            <a:r>
              <a:rPr lang="en-US" sz="1600" dirty="0"/>
              <a:t>(15); </a:t>
            </a:r>
            <a:r>
              <a:rPr lang="en-US" sz="1600" dirty="0" err="1"/>
              <a:t>cprintf</a:t>
            </a:r>
            <a:r>
              <a:rPr lang="en-US" sz="1600" dirty="0"/>
              <a:t>("%s","1.NEW GAME");</a:t>
            </a:r>
          </a:p>
          <a:p>
            <a:r>
              <a:rPr lang="en-US" sz="1600" dirty="0"/>
              <a:t>	</a:t>
            </a:r>
            <a:r>
              <a:rPr lang="en-US" sz="1600" dirty="0" err="1"/>
              <a:t>gotoxy</a:t>
            </a:r>
            <a:r>
              <a:rPr lang="en-US" sz="1600" dirty="0"/>
              <a:t>(36,13);	</a:t>
            </a:r>
            <a:r>
              <a:rPr lang="en-US" sz="1600" dirty="0" err="1"/>
              <a:t>textcolor</a:t>
            </a:r>
            <a:r>
              <a:rPr lang="en-US" sz="1600" dirty="0"/>
              <a:t>(15); </a:t>
            </a:r>
            <a:r>
              <a:rPr lang="en-US" sz="1600" dirty="0" err="1"/>
              <a:t>cprintf</a:t>
            </a:r>
            <a:r>
              <a:rPr lang="en-US" sz="1600" dirty="0"/>
              <a:t>("%s","2.LOAD GAME");</a:t>
            </a:r>
          </a:p>
          <a:p>
            <a:r>
              <a:rPr lang="en-US" sz="1600" dirty="0"/>
              <a:t>	</a:t>
            </a:r>
            <a:r>
              <a:rPr lang="en-US" sz="1600" dirty="0" err="1"/>
              <a:t>gotoxy</a:t>
            </a:r>
            <a:r>
              <a:rPr lang="en-US" sz="1600" dirty="0"/>
              <a:t>(36,14);	</a:t>
            </a:r>
            <a:r>
              <a:rPr lang="en-US" sz="1600" dirty="0" err="1"/>
              <a:t>textcolor</a:t>
            </a:r>
            <a:r>
              <a:rPr lang="en-US" sz="1600" dirty="0"/>
              <a:t>(15); </a:t>
            </a:r>
            <a:r>
              <a:rPr lang="en-US" sz="1600" dirty="0" err="1"/>
              <a:t>cprintf</a:t>
            </a:r>
            <a:r>
              <a:rPr lang="en-US" sz="1600" dirty="0"/>
              <a:t>("%s","3.SHOW DATA");</a:t>
            </a:r>
          </a:p>
          <a:p>
            <a:r>
              <a:rPr lang="en-US" sz="1600" dirty="0"/>
              <a:t>	</a:t>
            </a:r>
            <a:r>
              <a:rPr lang="en-US" sz="1600" dirty="0" err="1"/>
              <a:t>gotoxy</a:t>
            </a:r>
            <a:r>
              <a:rPr lang="en-US" sz="1600" dirty="0"/>
              <a:t>(36,15);	</a:t>
            </a:r>
            <a:r>
              <a:rPr lang="en-US" sz="1600" dirty="0" err="1"/>
              <a:t>textcolor</a:t>
            </a:r>
            <a:r>
              <a:rPr lang="en-US" sz="1600" dirty="0"/>
              <a:t>(15); </a:t>
            </a:r>
            <a:r>
              <a:rPr lang="en-US" sz="1600" dirty="0" err="1"/>
              <a:t>cprintf</a:t>
            </a:r>
            <a:r>
              <a:rPr lang="en-US" sz="1600" dirty="0"/>
              <a:t>("%s","4.MAP");</a:t>
            </a:r>
          </a:p>
          <a:p>
            <a:r>
              <a:rPr lang="en-US" sz="1600" dirty="0"/>
              <a:t>	</a:t>
            </a:r>
            <a:r>
              <a:rPr lang="en-US" sz="1600" dirty="0" err="1"/>
              <a:t>gotoxy</a:t>
            </a:r>
            <a:r>
              <a:rPr lang="en-US" sz="1600" dirty="0"/>
              <a:t>(36,16);	</a:t>
            </a:r>
            <a:r>
              <a:rPr lang="en-US" sz="1600" dirty="0" err="1"/>
              <a:t>textcolor</a:t>
            </a:r>
            <a:r>
              <a:rPr lang="en-US" sz="1600" dirty="0"/>
              <a:t>(15); </a:t>
            </a:r>
            <a:r>
              <a:rPr lang="en-US" sz="1600" dirty="0" err="1"/>
              <a:t>cprintf</a:t>
            </a:r>
            <a:r>
              <a:rPr lang="en-US" sz="1600" dirty="0"/>
              <a:t>("%s","5.EXIT");</a:t>
            </a:r>
          </a:p>
          <a:p>
            <a:r>
              <a:rPr lang="en-US" sz="1600" dirty="0"/>
              <a:t>	</a:t>
            </a:r>
            <a:r>
              <a:rPr lang="en-US" sz="1600" dirty="0" err="1"/>
              <a:t>gotoxy</a:t>
            </a:r>
            <a:r>
              <a:rPr lang="en-US" sz="1600" dirty="0"/>
              <a:t>(32,19);  </a:t>
            </a:r>
            <a:r>
              <a:rPr lang="en-US" sz="1600" dirty="0" err="1"/>
              <a:t>textcolor</a:t>
            </a:r>
            <a:r>
              <a:rPr lang="en-US" sz="1600" dirty="0"/>
              <a:t>(15); </a:t>
            </a:r>
            <a:r>
              <a:rPr lang="en-US" sz="1600" dirty="0" err="1"/>
              <a:t>cprintf</a:t>
            </a:r>
            <a:r>
              <a:rPr lang="en-US" sz="1600" dirty="0"/>
              <a:t>("%s","ver2.0.3 (Demo-Beta)");</a:t>
            </a:r>
          </a:p>
          <a:p>
            <a:r>
              <a:rPr lang="en-US" sz="1600" dirty="0"/>
              <a:t>	</a:t>
            </a:r>
            <a:r>
              <a:rPr lang="en-US" sz="1600" dirty="0" err="1"/>
              <a:t>gotoxy</a:t>
            </a:r>
            <a:r>
              <a:rPr lang="en-US" sz="1600" dirty="0"/>
              <a:t>(32,18);  </a:t>
            </a:r>
            <a:r>
              <a:rPr lang="en-US" sz="1600" dirty="0" err="1"/>
              <a:t>textcolor</a:t>
            </a:r>
            <a:r>
              <a:rPr lang="en-US" sz="1600" dirty="0"/>
              <a:t>(15); </a:t>
            </a:r>
            <a:r>
              <a:rPr lang="en-US" sz="1600" dirty="0" err="1"/>
              <a:t>cprintf</a:t>
            </a:r>
            <a:r>
              <a:rPr lang="en-US" sz="1600" dirty="0"/>
              <a:t>("%s","('j' for piano-fest)");</a:t>
            </a:r>
          </a:p>
          <a:p>
            <a:r>
              <a:rPr lang="en-US" sz="1600" dirty="0"/>
              <a:t>	</a:t>
            </a:r>
            <a:r>
              <a:rPr lang="en-US" sz="1600" dirty="0" err="1"/>
              <a:t>gotoxy</a:t>
            </a:r>
            <a:r>
              <a:rPr lang="en-US" sz="1600" dirty="0"/>
              <a:t>(35,12);  </a:t>
            </a:r>
            <a:r>
              <a:rPr lang="en-US" sz="1600" dirty="0" err="1"/>
              <a:t>textcolor</a:t>
            </a:r>
            <a:r>
              <a:rPr lang="en-US" sz="1600" dirty="0"/>
              <a:t>(15); </a:t>
            </a:r>
            <a:r>
              <a:rPr lang="en-US" sz="1600" dirty="0" err="1"/>
              <a:t>cprintf</a:t>
            </a:r>
            <a:r>
              <a:rPr lang="en-US" sz="1600" dirty="0"/>
              <a:t>("%</a:t>
            </a:r>
            <a:r>
              <a:rPr lang="en-US" sz="1600" dirty="0" err="1"/>
              <a:t>c",char</a:t>
            </a:r>
            <a:r>
              <a:rPr lang="en-US" sz="1600" dirty="0"/>
              <a:t>(175)); </a:t>
            </a:r>
            <a:r>
              <a:rPr lang="en-US" sz="1600" dirty="0" err="1"/>
              <a:t>ch</a:t>
            </a:r>
            <a:r>
              <a:rPr lang="en-US" sz="1600" dirty="0"/>
              <a:t>=</a:t>
            </a:r>
            <a:r>
              <a:rPr lang="en-US" sz="1600" dirty="0" err="1"/>
              <a:t>getch</a:t>
            </a:r>
            <a:r>
              <a:rPr lang="en-US" sz="1600" dirty="0"/>
              <a:t>();</a:t>
            </a:r>
          </a:p>
        </p:txBody>
      </p:sp>
    </p:spTree>
    <p:extLst>
      <p:ext uri="{BB962C8B-B14F-4D97-AF65-F5344CB8AC3E}">
        <p14:creationId xmlns:p14="http://schemas.microsoft.com/office/powerpoint/2010/main" val="690393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300" dirty="0"/>
              <a:t>	while (1)</a:t>
            </a:r>
          </a:p>
          <a:p>
            <a:r>
              <a:rPr lang="en-US" sz="1300" dirty="0"/>
              <a:t>	{</a:t>
            </a:r>
          </a:p>
          <a:p>
            <a:r>
              <a:rPr lang="en-US" sz="1300" dirty="0"/>
              <a:t>		if (ctra%281==0) M_BOX(</a:t>
            </a:r>
            <a:r>
              <a:rPr lang="en-US" sz="1300" dirty="0" err="1"/>
              <a:t>ctrm</a:t>
            </a:r>
            <a:r>
              <a:rPr lang="en-US" sz="1300" dirty="0"/>
              <a:t>);</a:t>
            </a:r>
          </a:p>
          <a:p>
            <a:r>
              <a:rPr lang="en-US" sz="1300" dirty="0"/>
              <a:t>		if (</a:t>
            </a:r>
            <a:r>
              <a:rPr lang="en-US" sz="1300" dirty="0" err="1"/>
              <a:t>kbhit</a:t>
            </a:r>
            <a:r>
              <a:rPr lang="en-US" sz="1300" dirty="0"/>
              <a:t>())</a:t>
            </a:r>
          </a:p>
          <a:p>
            <a:r>
              <a:rPr lang="en-US" sz="1300" dirty="0"/>
              <a:t>		{</a:t>
            </a:r>
          </a:p>
          <a:p>
            <a:r>
              <a:rPr lang="en-US" sz="1300" dirty="0"/>
              <a:t>			</a:t>
            </a:r>
            <a:r>
              <a:rPr lang="en-US" sz="1300" dirty="0" err="1"/>
              <a:t>ch</a:t>
            </a:r>
            <a:r>
              <a:rPr lang="en-US" sz="1300" dirty="0"/>
              <a:t>=</a:t>
            </a:r>
            <a:r>
              <a:rPr lang="en-US" sz="1300" dirty="0" err="1"/>
              <a:t>getch</a:t>
            </a:r>
            <a:r>
              <a:rPr lang="en-US" sz="1300" dirty="0"/>
              <a:t>();</a:t>
            </a:r>
          </a:p>
          <a:p>
            <a:r>
              <a:rPr lang="en-US" sz="1300" dirty="0"/>
              <a:t>			if (</a:t>
            </a:r>
            <a:r>
              <a:rPr lang="en-US" sz="1300" dirty="0" err="1"/>
              <a:t>ch</a:t>
            </a:r>
            <a:r>
              <a:rPr lang="en-US" sz="1300" dirty="0"/>
              <a:t>=='w')</a:t>
            </a:r>
          </a:p>
          <a:p>
            <a:r>
              <a:rPr lang="en-US" sz="1300" dirty="0"/>
              <a:t>			{</a:t>
            </a:r>
          </a:p>
          <a:p>
            <a:r>
              <a:rPr lang="en-US" sz="1300" dirty="0"/>
              <a:t>				if (y==12)	{ </a:t>
            </a:r>
            <a:r>
              <a:rPr lang="en-US" sz="1300" dirty="0" err="1"/>
              <a:t>gotoxy</a:t>
            </a:r>
            <a:r>
              <a:rPr lang="en-US" sz="1300" dirty="0"/>
              <a:t>(35,12); </a:t>
            </a:r>
            <a:r>
              <a:rPr lang="en-US" sz="1300" dirty="0" err="1"/>
              <a:t>cout</a:t>
            </a:r>
            <a:r>
              <a:rPr lang="en-US" sz="1300" dirty="0"/>
              <a:t>&lt;&lt;" ";	</a:t>
            </a:r>
            <a:r>
              <a:rPr lang="en-US" sz="1300" dirty="0" err="1"/>
              <a:t>gotoxy</a:t>
            </a:r>
            <a:r>
              <a:rPr lang="en-US" sz="1300" dirty="0"/>
              <a:t>(35,16);	</a:t>
            </a:r>
            <a:r>
              <a:rPr lang="en-US" sz="1300" dirty="0" err="1"/>
              <a:t>cout</a:t>
            </a:r>
            <a:r>
              <a:rPr lang="en-US" sz="1300" dirty="0"/>
              <a:t>&lt;&lt;char(175); y=16;	}</a:t>
            </a:r>
          </a:p>
          <a:p>
            <a:r>
              <a:rPr lang="en-US" sz="1300" dirty="0"/>
              <a:t>				else if (y==13)	{ </a:t>
            </a:r>
            <a:r>
              <a:rPr lang="en-US" sz="1300" dirty="0" err="1"/>
              <a:t>gotoxy</a:t>
            </a:r>
            <a:r>
              <a:rPr lang="en-US" sz="1300" dirty="0"/>
              <a:t>(35,13); </a:t>
            </a:r>
            <a:r>
              <a:rPr lang="en-US" sz="1300" dirty="0" err="1"/>
              <a:t>cout</a:t>
            </a:r>
            <a:r>
              <a:rPr lang="en-US" sz="1300" dirty="0"/>
              <a:t>&lt;&lt;" ";	</a:t>
            </a:r>
            <a:r>
              <a:rPr lang="en-US" sz="1300" dirty="0" err="1"/>
              <a:t>gotoxy</a:t>
            </a:r>
            <a:r>
              <a:rPr lang="en-US" sz="1300" dirty="0"/>
              <a:t>(35,12);	</a:t>
            </a:r>
            <a:r>
              <a:rPr lang="en-US" sz="1300" dirty="0" err="1"/>
              <a:t>cout</a:t>
            </a:r>
            <a:r>
              <a:rPr lang="en-US" sz="1300" dirty="0"/>
              <a:t>&lt;&lt;char(175); y=12;	}</a:t>
            </a:r>
          </a:p>
          <a:p>
            <a:r>
              <a:rPr lang="en-US" sz="1300" dirty="0"/>
              <a:t>				else if (y==14)	{ </a:t>
            </a:r>
            <a:r>
              <a:rPr lang="en-US" sz="1300" dirty="0" err="1"/>
              <a:t>gotoxy</a:t>
            </a:r>
            <a:r>
              <a:rPr lang="en-US" sz="1300" dirty="0"/>
              <a:t>(35,14); </a:t>
            </a:r>
            <a:r>
              <a:rPr lang="en-US" sz="1300" dirty="0" err="1"/>
              <a:t>cout</a:t>
            </a:r>
            <a:r>
              <a:rPr lang="en-US" sz="1300" dirty="0"/>
              <a:t>&lt;&lt;" ";	</a:t>
            </a:r>
            <a:r>
              <a:rPr lang="en-US" sz="1300" dirty="0" err="1"/>
              <a:t>gotoxy</a:t>
            </a:r>
            <a:r>
              <a:rPr lang="en-US" sz="1300" dirty="0"/>
              <a:t>(35,13);	</a:t>
            </a:r>
            <a:r>
              <a:rPr lang="en-US" sz="1300" dirty="0" err="1"/>
              <a:t>cout</a:t>
            </a:r>
            <a:r>
              <a:rPr lang="en-US" sz="1300" dirty="0"/>
              <a:t>&lt;&lt;char(175); y=13;	}</a:t>
            </a:r>
          </a:p>
          <a:p>
            <a:r>
              <a:rPr lang="en-US" sz="1300" dirty="0"/>
              <a:t>				else if (y==15)	{ </a:t>
            </a:r>
            <a:r>
              <a:rPr lang="en-US" sz="1300" dirty="0" err="1"/>
              <a:t>gotoxy</a:t>
            </a:r>
            <a:r>
              <a:rPr lang="en-US" sz="1300" dirty="0"/>
              <a:t>(35,15); </a:t>
            </a:r>
            <a:r>
              <a:rPr lang="en-US" sz="1300" dirty="0" err="1"/>
              <a:t>cout</a:t>
            </a:r>
            <a:r>
              <a:rPr lang="en-US" sz="1300" dirty="0"/>
              <a:t>&lt;&lt;" ";	</a:t>
            </a:r>
            <a:r>
              <a:rPr lang="en-US" sz="1300" dirty="0" err="1"/>
              <a:t>gotoxy</a:t>
            </a:r>
            <a:r>
              <a:rPr lang="en-US" sz="1300" dirty="0"/>
              <a:t>(35,14);	</a:t>
            </a:r>
            <a:r>
              <a:rPr lang="en-US" sz="1300" dirty="0" err="1"/>
              <a:t>cout</a:t>
            </a:r>
            <a:r>
              <a:rPr lang="en-US" sz="1300" dirty="0"/>
              <a:t>&lt;&lt;char(175); y=14;	}</a:t>
            </a:r>
          </a:p>
          <a:p>
            <a:r>
              <a:rPr lang="en-US" sz="1300" dirty="0"/>
              <a:t>				else if (y==16)	{ </a:t>
            </a:r>
            <a:r>
              <a:rPr lang="en-US" sz="1300" dirty="0" err="1"/>
              <a:t>gotoxy</a:t>
            </a:r>
            <a:r>
              <a:rPr lang="en-US" sz="1300" dirty="0"/>
              <a:t>(35,16); </a:t>
            </a:r>
            <a:r>
              <a:rPr lang="en-US" sz="1300" dirty="0" err="1"/>
              <a:t>cout</a:t>
            </a:r>
            <a:r>
              <a:rPr lang="en-US" sz="1300" dirty="0"/>
              <a:t>&lt;&lt;" ";	</a:t>
            </a:r>
            <a:r>
              <a:rPr lang="en-US" sz="1300" dirty="0" err="1"/>
              <a:t>gotoxy</a:t>
            </a:r>
            <a:r>
              <a:rPr lang="en-US" sz="1300" dirty="0"/>
              <a:t>(35,15);	</a:t>
            </a:r>
            <a:r>
              <a:rPr lang="en-US" sz="1300" dirty="0" err="1"/>
              <a:t>cout</a:t>
            </a:r>
            <a:r>
              <a:rPr lang="en-US" sz="1300" dirty="0"/>
              <a:t>&lt;&lt;char(175); y=15;	}</a:t>
            </a:r>
          </a:p>
          <a:p>
            <a:r>
              <a:rPr lang="en-US" sz="1300" dirty="0"/>
              <a:t>			}</a:t>
            </a:r>
          </a:p>
          <a:p>
            <a:r>
              <a:rPr lang="en-US" sz="1300" dirty="0"/>
              <a:t>			else if (</a:t>
            </a:r>
            <a:r>
              <a:rPr lang="en-US" sz="1300" dirty="0" err="1"/>
              <a:t>ch</a:t>
            </a:r>
            <a:r>
              <a:rPr lang="en-US" sz="1300" dirty="0"/>
              <a:t>=='s')</a:t>
            </a:r>
          </a:p>
          <a:p>
            <a:r>
              <a:rPr lang="en-US" sz="1300" dirty="0"/>
              <a:t>			{</a:t>
            </a:r>
          </a:p>
          <a:p>
            <a:r>
              <a:rPr lang="en-US" sz="1300" dirty="0"/>
              <a:t>				if (y==16)	{ </a:t>
            </a:r>
            <a:r>
              <a:rPr lang="en-US" sz="1300" dirty="0" err="1"/>
              <a:t>gotoxy</a:t>
            </a:r>
            <a:r>
              <a:rPr lang="en-US" sz="1300" dirty="0"/>
              <a:t>(35,16); </a:t>
            </a:r>
            <a:r>
              <a:rPr lang="en-US" sz="1300" dirty="0" err="1"/>
              <a:t>cout</a:t>
            </a:r>
            <a:r>
              <a:rPr lang="en-US" sz="1300" dirty="0"/>
              <a:t>&lt;&lt;" ";	</a:t>
            </a:r>
            <a:r>
              <a:rPr lang="en-US" sz="1300" dirty="0" err="1"/>
              <a:t>gotoxy</a:t>
            </a:r>
            <a:r>
              <a:rPr lang="en-US" sz="1300" dirty="0"/>
              <a:t>(35,12);	</a:t>
            </a:r>
            <a:r>
              <a:rPr lang="en-US" sz="1300" dirty="0" err="1"/>
              <a:t>cout</a:t>
            </a:r>
            <a:r>
              <a:rPr lang="en-US" sz="1300" dirty="0"/>
              <a:t>&lt;&lt;char(175); y=12;	}</a:t>
            </a:r>
          </a:p>
          <a:p>
            <a:r>
              <a:rPr lang="en-US" sz="1300" dirty="0"/>
              <a:t>				else if (y==15)	{ </a:t>
            </a:r>
            <a:r>
              <a:rPr lang="en-US" sz="1300" dirty="0" err="1"/>
              <a:t>gotoxy</a:t>
            </a:r>
            <a:r>
              <a:rPr lang="en-US" sz="1300" dirty="0"/>
              <a:t>(35,15); </a:t>
            </a:r>
            <a:r>
              <a:rPr lang="en-US" sz="1300" dirty="0" err="1"/>
              <a:t>cout</a:t>
            </a:r>
            <a:r>
              <a:rPr lang="en-US" sz="1300" dirty="0"/>
              <a:t>&lt;&lt;" ";	</a:t>
            </a:r>
            <a:r>
              <a:rPr lang="en-US" sz="1300" dirty="0" err="1"/>
              <a:t>gotoxy</a:t>
            </a:r>
            <a:r>
              <a:rPr lang="en-US" sz="1300" dirty="0"/>
              <a:t>(35,16);	</a:t>
            </a:r>
            <a:r>
              <a:rPr lang="en-US" sz="1300" dirty="0" err="1"/>
              <a:t>cout</a:t>
            </a:r>
            <a:r>
              <a:rPr lang="en-US" sz="1300" dirty="0"/>
              <a:t>&lt;&lt;char(175); y=16;	}</a:t>
            </a:r>
          </a:p>
          <a:p>
            <a:r>
              <a:rPr lang="en-US" sz="1300" dirty="0"/>
              <a:t>				else if (y==14)	{ </a:t>
            </a:r>
            <a:r>
              <a:rPr lang="en-US" sz="1300" dirty="0" err="1"/>
              <a:t>gotoxy</a:t>
            </a:r>
            <a:r>
              <a:rPr lang="en-US" sz="1300" dirty="0"/>
              <a:t>(35,14); </a:t>
            </a:r>
            <a:r>
              <a:rPr lang="en-US" sz="1300" dirty="0" err="1"/>
              <a:t>cout</a:t>
            </a:r>
            <a:r>
              <a:rPr lang="en-US" sz="1300" dirty="0"/>
              <a:t>&lt;&lt;" ";	</a:t>
            </a:r>
            <a:r>
              <a:rPr lang="en-US" sz="1300" dirty="0" err="1"/>
              <a:t>gotoxy</a:t>
            </a:r>
            <a:r>
              <a:rPr lang="en-US" sz="1300" dirty="0"/>
              <a:t>(35,15);	</a:t>
            </a:r>
            <a:r>
              <a:rPr lang="en-US" sz="1300" dirty="0" err="1"/>
              <a:t>cout</a:t>
            </a:r>
            <a:r>
              <a:rPr lang="en-US" sz="1300" dirty="0"/>
              <a:t>&lt;&lt;char(175); y=15;	}</a:t>
            </a:r>
          </a:p>
          <a:p>
            <a:r>
              <a:rPr lang="en-US" sz="1300" dirty="0"/>
              <a:t>				else if (y==13)	{ </a:t>
            </a:r>
            <a:r>
              <a:rPr lang="en-US" sz="1300" dirty="0" err="1"/>
              <a:t>gotoxy</a:t>
            </a:r>
            <a:r>
              <a:rPr lang="en-US" sz="1300" dirty="0"/>
              <a:t>(35,13); </a:t>
            </a:r>
            <a:r>
              <a:rPr lang="en-US" sz="1300" dirty="0" err="1"/>
              <a:t>cout</a:t>
            </a:r>
            <a:r>
              <a:rPr lang="en-US" sz="1300" dirty="0"/>
              <a:t>&lt;&lt;" ";	</a:t>
            </a:r>
            <a:r>
              <a:rPr lang="en-US" sz="1300" dirty="0" err="1"/>
              <a:t>gotoxy</a:t>
            </a:r>
            <a:r>
              <a:rPr lang="en-US" sz="1300" dirty="0"/>
              <a:t>(35,14);	</a:t>
            </a:r>
            <a:r>
              <a:rPr lang="en-US" sz="1300" dirty="0" err="1"/>
              <a:t>cout</a:t>
            </a:r>
            <a:r>
              <a:rPr lang="en-US" sz="1300" dirty="0"/>
              <a:t>&lt;&lt;char(175); y=14;	}</a:t>
            </a:r>
          </a:p>
          <a:p>
            <a:r>
              <a:rPr lang="en-US" sz="1300" dirty="0"/>
              <a:t>				else if (y==12)	{ </a:t>
            </a:r>
            <a:r>
              <a:rPr lang="en-US" sz="1300" dirty="0" err="1"/>
              <a:t>gotoxy</a:t>
            </a:r>
            <a:r>
              <a:rPr lang="en-US" sz="1300" dirty="0"/>
              <a:t>(35,12); </a:t>
            </a:r>
            <a:r>
              <a:rPr lang="en-US" sz="1300" dirty="0" err="1"/>
              <a:t>cout</a:t>
            </a:r>
            <a:r>
              <a:rPr lang="en-US" sz="1300" dirty="0"/>
              <a:t>&lt;&lt;" ";	</a:t>
            </a:r>
            <a:r>
              <a:rPr lang="en-US" sz="1300" dirty="0" err="1"/>
              <a:t>gotoxy</a:t>
            </a:r>
            <a:r>
              <a:rPr lang="en-US" sz="1300" dirty="0"/>
              <a:t>(35,13);	</a:t>
            </a:r>
            <a:r>
              <a:rPr lang="en-US" sz="1300" dirty="0" err="1"/>
              <a:t>cout</a:t>
            </a:r>
            <a:r>
              <a:rPr lang="en-US" sz="1300" dirty="0"/>
              <a:t>&lt;&lt;char(175); y=13;	}</a:t>
            </a:r>
          </a:p>
          <a:p>
            <a:r>
              <a:rPr lang="en-US" sz="1300" dirty="0"/>
              <a:t>			}</a:t>
            </a:r>
          </a:p>
          <a:p>
            <a:r>
              <a:rPr lang="en-US" sz="1300" dirty="0"/>
              <a:t>			else if (</a:t>
            </a:r>
            <a:r>
              <a:rPr lang="en-US" sz="1300" dirty="0" err="1"/>
              <a:t>ch</a:t>
            </a:r>
            <a:r>
              <a:rPr lang="en-US" sz="1300" dirty="0"/>
              <a:t>=='j') JUTE_BOX();</a:t>
            </a:r>
          </a:p>
          <a:p>
            <a:r>
              <a:rPr lang="en-US" sz="1300" dirty="0"/>
              <a:t>			else if (</a:t>
            </a:r>
            <a:r>
              <a:rPr lang="en-US" sz="1300" dirty="0" err="1"/>
              <a:t>ch</a:t>
            </a:r>
            <a:r>
              <a:rPr lang="en-US" sz="1300" dirty="0"/>
              <a:t>==13)</a:t>
            </a:r>
          </a:p>
          <a:p>
            <a:r>
              <a:rPr lang="en-US" sz="1300" dirty="0"/>
              <a:t>			{</a:t>
            </a:r>
          </a:p>
          <a:p>
            <a:r>
              <a:rPr lang="en-US" sz="1300" dirty="0"/>
              <a:t>				if (y==12)      </a:t>
            </a:r>
            <a:r>
              <a:rPr lang="en-US" sz="1300" dirty="0" err="1"/>
              <a:t>yy</a:t>
            </a:r>
            <a:r>
              <a:rPr lang="en-US" sz="1300" dirty="0"/>
              <a:t>=1;   else if (y==13) </a:t>
            </a:r>
            <a:r>
              <a:rPr lang="en-US" sz="1300" dirty="0" err="1"/>
              <a:t>yy</a:t>
            </a:r>
            <a:r>
              <a:rPr lang="en-US" sz="1300" dirty="0"/>
              <a:t>=2; else if (y==14) </a:t>
            </a:r>
            <a:r>
              <a:rPr lang="en-US" sz="1300" dirty="0" err="1"/>
              <a:t>yy</a:t>
            </a:r>
            <a:r>
              <a:rPr lang="en-US" sz="1300" dirty="0"/>
              <a:t>=3;</a:t>
            </a:r>
          </a:p>
          <a:p>
            <a:r>
              <a:rPr lang="en-US" sz="1300" dirty="0"/>
              <a:t>				else if (y==15) </a:t>
            </a:r>
            <a:r>
              <a:rPr lang="en-US" sz="1300" dirty="0" err="1"/>
              <a:t>yy</a:t>
            </a:r>
            <a:r>
              <a:rPr lang="en-US" sz="1300" dirty="0"/>
              <a:t>=4; else if (y==16) </a:t>
            </a:r>
            <a:r>
              <a:rPr lang="en-US" sz="1300" dirty="0" err="1"/>
              <a:t>yy</a:t>
            </a:r>
            <a:r>
              <a:rPr lang="en-US" sz="1300" dirty="0"/>
              <a:t>=5;  return </a:t>
            </a:r>
            <a:r>
              <a:rPr lang="en-US" sz="1300" dirty="0" err="1"/>
              <a:t>yy</a:t>
            </a:r>
            <a:r>
              <a:rPr lang="en-US" sz="1300" dirty="0"/>
              <a:t>;</a:t>
            </a:r>
          </a:p>
          <a:p>
            <a:r>
              <a:rPr lang="en-US" sz="1300" dirty="0"/>
              <a:t>			}</a:t>
            </a:r>
          </a:p>
          <a:p>
            <a:r>
              <a:rPr lang="en-US" sz="1300" dirty="0"/>
              <a:t>		}</a:t>
            </a:r>
          </a:p>
          <a:p>
            <a:r>
              <a:rPr lang="en-US" sz="1300" dirty="0"/>
              <a:t>		</a:t>
            </a:r>
            <a:r>
              <a:rPr lang="en-US" sz="1300" dirty="0" err="1"/>
              <a:t>ctra</a:t>
            </a:r>
            <a:r>
              <a:rPr lang="en-US" sz="1300" dirty="0"/>
              <a:t>++;</a:t>
            </a:r>
          </a:p>
          <a:p>
            <a:r>
              <a:rPr lang="en-US" sz="1300" dirty="0"/>
              <a:t>	}</a:t>
            </a:r>
          </a:p>
          <a:p>
            <a:r>
              <a:rPr lang="en-US" sz="1300" dirty="0"/>
              <a:t>}</a:t>
            </a:r>
          </a:p>
        </p:txBody>
      </p:sp>
    </p:spTree>
    <p:extLst>
      <p:ext uri="{BB962C8B-B14F-4D97-AF65-F5344CB8AC3E}">
        <p14:creationId xmlns:p14="http://schemas.microsoft.com/office/powerpoint/2010/main" val="62248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7525"/>
            <a:ext cx="12192000" cy="6524863"/>
          </a:xfrm>
          <a:prstGeom prst="rect">
            <a:avLst/>
          </a:prstGeom>
          <a:noFill/>
        </p:spPr>
        <p:txBody>
          <a:bodyPr wrap="square">
            <a:spAutoFit/>
          </a:bodyPr>
          <a:lstStyle/>
          <a:p>
            <a:r>
              <a:rPr lang="en-US" sz="1100" dirty="0"/>
              <a:t>void MAP()     //</a:t>
            </a:r>
            <a:r>
              <a:rPr lang="en-US" sz="1100" dirty="0" err="1"/>
              <a:t>textcolor</a:t>
            </a:r>
            <a:r>
              <a:rPr lang="en-US" sz="1100" dirty="0"/>
              <a:t>(GREEN); </a:t>
            </a:r>
            <a:r>
              <a:rPr lang="en-US" sz="1100" dirty="0" err="1"/>
              <a:t>cprintf</a:t>
            </a:r>
            <a:r>
              <a:rPr lang="en-US" sz="1100" dirty="0"/>
              <a:t>("0");</a:t>
            </a:r>
          </a:p>
          <a:p>
            <a:r>
              <a:rPr lang="en-US" sz="1100" dirty="0"/>
              <a:t>{</a:t>
            </a:r>
          </a:p>
          <a:p>
            <a:r>
              <a:rPr lang="en-US" sz="1100" dirty="0" err="1"/>
              <a:t>clrscr</a:t>
            </a:r>
            <a:r>
              <a:rPr lang="en-US" sz="1100" dirty="0"/>
              <a:t>();</a:t>
            </a:r>
          </a:p>
          <a:p>
            <a:endParaRPr lang="en-US" sz="1100" dirty="0"/>
          </a:p>
          <a:p>
            <a:r>
              <a:rPr lang="en-US" sz="1100" dirty="0"/>
              <a:t>//1</a:t>
            </a:r>
          </a:p>
          <a:p>
            <a:r>
              <a:rPr lang="en-US" sz="1100" dirty="0"/>
              <a:t>	</a:t>
            </a:r>
            <a:r>
              <a:rPr lang="en-US" sz="1100" dirty="0" err="1"/>
              <a:t>gotoxy</a:t>
            </a:r>
            <a:r>
              <a:rPr lang="en-US" sz="1100" dirty="0"/>
              <a:t>(50,1);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(51,1);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(52,1);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(49,1);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(48,1);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(47,1);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for (c=47; c&lt;53; </a:t>
            </a:r>
            <a:r>
              <a:rPr lang="en-US" sz="1100" dirty="0" err="1"/>
              <a:t>c++</a:t>
            </a:r>
            <a:r>
              <a:rPr lang="en-US" sz="1100" dirty="0"/>
              <a:t>)	cord[c][1]=1;</a:t>
            </a:r>
          </a:p>
          <a:p>
            <a:endParaRPr lang="en-US" sz="1100" dirty="0"/>
          </a:p>
          <a:p>
            <a:r>
              <a:rPr lang="en-US" sz="1100" dirty="0"/>
              <a:t>//2</a:t>
            </a:r>
          </a:p>
          <a:p>
            <a:r>
              <a:rPr lang="en-US" sz="1100" dirty="0"/>
              <a:t>	</a:t>
            </a:r>
            <a:r>
              <a:rPr lang="en-US" sz="1100" dirty="0" err="1"/>
              <a:t>gotoxy</a:t>
            </a:r>
            <a:r>
              <a:rPr lang="en-US" sz="1100" dirty="0"/>
              <a:t>(17,2);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cord[17][2]=1;</a:t>
            </a:r>
          </a:p>
          <a:p>
            <a:r>
              <a:rPr lang="en-US" sz="1100" dirty="0"/>
              <a:t>	</a:t>
            </a:r>
            <a:r>
              <a:rPr lang="en-US" sz="1100" dirty="0" err="1"/>
              <a:t>gotoxy</a:t>
            </a:r>
            <a:r>
              <a:rPr lang="en-US" sz="1100" dirty="0"/>
              <a:t>(18,2);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cord[18][2]=1;</a:t>
            </a:r>
          </a:p>
          <a:p>
            <a:r>
              <a:rPr lang="en-US" sz="1100" dirty="0"/>
              <a:t>	</a:t>
            </a:r>
            <a:r>
              <a:rPr lang="en-US" sz="1100" dirty="0" err="1"/>
              <a:t>gotoxy</a:t>
            </a:r>
            <a:r>
              <a:rPr lang="en-US" sz="1100" dirty="0"/>
              <a:t>(49,2);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cord[49][2]=1;</a:t>
            </a:r>
          </a:p>
          <a:p>
            <a:r>
              <a:rPr lang="en-US" sz="1100" dirty="0"/>
              <a:t>	</a:t>
            </a:r>
            <a:r>
              <a:rPr lang="en-US" sz="1100" dirty="0" err="1"/>
              <a:t>gotoxy</a:t>
            </a:r>
            <a:r>
              <a:rPr lang="en-US" sz="1100" dirty="0"/>
              <a:t>(50,2);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cord[50][2]=1;</a:t>
            </a:r>
          </a:p>
          <a:p>
            <a:r>
              <a:rPr lang="en-US" sz="1100" dirty="0"/>
              <a:t>	</a:t>
            </a:r>
            <a:r>
              <a:rPr lang="en-US" sz="1100" dirty="0" err="1"/>
              <a:t>gotoxy</a:t>
            </a:r>
            <a:r>
              <a:rPr lang="en-US" sz="1100" dirty="0"/>
              <a:t>(51,2);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cord[51][2]=1;</a:t>
            </a:r>
          </a:p>
          <a:p>
            <a:r>
              <a:rPr lang="en-US" sz="1100" dirty="0"/>
              <a:t>	</a:t>
            </a:r>
            <a:r>
              <a:rPr lang="en-US" sz="1100" dirty="0" err="1"/>
              <a:t>gotoxy</a:t>
            </a:r>
            <a:r>
              <a:rPr lang="en-US" sz="1100" dirty="0"/>
              <a:t>(48,2);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cord[48][2]=1;</a:t>
            </a:r>
          </a:p>
          <a:p>
            <a:endParaRPr lang="en-US" sz="1100" dirty="0"/>
          </a:p>
          <a:p>
            <a:r>
              <a:rPr lang="en-US" sz="1100" dirty="0"/>
              <a:t>//3</a:t>
            </a:r>
          </a:p>
          <a:p>
            <a:r>
              <a:rPr lang="en-US" sz="1100" dirty="0"/>
              <a:t>	for (</a:t>
            </a:r>
            <a:r>
              <a:rPr lang="en-US" sz="1100" dirty="0" err="1"/>
              <a:t>int</a:t>
            </a:r>
            <a:r>
              <a:rPr lang="en-US" sz="1100" dirty="0"/>
              <a:t> a=0; a&lt;4; a++)	{ </a:t>
            </a:r>
            <a:r>
              <a:rPr lang="en-US" sz="1100" dirty="0" err="1"/>
              <a:t>gotoxy</a:t>
            </a:r>
            <a:r>
              <a:rPr lang="en-US" sz="1100" dirty="0"/>
              <a:t>(a+16,3);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delay(10);}</a:t>
            </a:r>
          </a:p>
          <a:p>
            <a:r>
              <a:rPr lang="en-US" sz="1100" dirty="0"/>
              <a:t>	for (c=16; c&lt;20; </a:t>
            </a:r>
            <a:r>
              <a:rPr lang="en-US" sz="1100" dirty="0" err="1"/>
              <a:t>c++</a:t>
            </a:r>
            <a:r>
              <a:rPr lang="en-US" sz="1100" dirty="0"/>
              <a:t>)	cord[c][3]=1;</a:t>
            </a:r>
          </a:p>
          <a:p>
            <a:r>
              <a:rPr lang="en-US" sz="1100" dirty="0"/>
              <a:t>	</a:t>
            </a:r>
            <a:r>
              <a:rPr lang="en-US" sz="1100" dirty="0" err="1"/>
              <a:t>gotoxy</a:t>
            </a:r>
            <a:r>
              <a:rPr lang="en-US" sz="1100" dirty="0"/>
              <a:t>(32,3);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cord[32][3]=1;</a:t>
            </a:r>
          </a:p>
          <a:p>
            <a:r>
              <a:rPr lang="en-US" sz="1100" dirty="0"/>
              <a:t>	</a:t>
            </a:r>
            <a:r>
              <a:rPr lang="en-US" sz="1100" dirty="0" err="1"/>
              <a:t>gotoxy</a:t>
            </a:r>
            <a:r>
              <a:rPr lang="en-US" sz="1100" dirty="0"/>
              <a:t>(33,3);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cord[33][3]=1;</a:t>
            </a:r>
          </a:p>
          <a:p>
            <a:r>
              <a:rPr lang="en-US" sz="1100" dirty="0"/>
              <a:t>	</a:t>
            </a:r>
            <a:r>
              <a:rPr lang="en-US" sz="1100" dirty="0" err="1"/>
              <a:t>gotoxy</a:t>
            </a:r>
            <a:r>
              <a:rPr lang="en-US" sz="1100" dirty="0"/>
              <a:t>(49,3);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cord[49][3]=1;</a:t>
            </a:r>
          </a:p>
          <a:p>
            <a:r>
              <a:rPr lang="en-US" sz="1100" dirty="0"/>
              <a:t>	</a:t>
            </a:r>
            <a:r>
              <a:rPr lang="en-US" sz="1100" dirty="0" err="1"/>
              <a:t>gotoxy</a:t>
            </a:r>
            <a:r>
              <a:rPr lang="en-US" sz="1100" dirty="0"/>
              <a:t>(50,3);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cord[50][3]=1;</a:t>
            </a:r>
          </a:p>
          <a:p>
            <a:r>
              <a:rPr lang="en-US" sz="1100" dirty="0"/>
              <a:t>	</a:t>
            </a:r>
            <a:r>
              <a:rPr lang="en-US" sz="1100" dirty="0" err="1"/>
              <a:t>gotoxy</a:t>
            </a:r>
            <a:r>
              <a:rPr lang="en-US" sz="1100" dirty="0"/>
              <a:t>(51,3);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cord[51][3]=1;</a:t>
            </a:r>
          </a:p>
          <a:p>
            <a:r>
              <a:rPr lang="en-US" sz="1100" dirty="0"/>
              <a:t>	</a:t>
            </a:r>
            <a:r>
              <a:rPr lang="en-US" sz="1100" dirty="0" err="1"/>
              <a:t>gotoxy</a:t>
            </a:r>
            <a:r>
              <a:rPr lang="en-US" sz="1100" dirty="0"/>
              <a:t>(52,3);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cord[52][3]=1;</a:t>
            </a:r>
          </a:p>
          <a:p>
            <a:endParaRPr lang="en-US" sz="1100" dirty="0"/>
          </a:p>
          <a:p>
            <a:r>
              <a:rPr lang="en-US" sz="1100" dirty="0"/>
              <a:t>//4</a:t>
            </a:r>
          </a:p>
          <a:p>
            <a:r>
              <a:rPr lang="en-US" sz="1100" dirty="0"/>
              <a:t>	</a:t>
            </a:r>
            <a:r>
              <a:rPr lang="en-US" sz="1100" dirty="0" err="1"/>
              <a:t>gotoxy</a:t>
            </a:r>
            <a:r>
              <a:rPr lang="en-US" sz="1100" dirty="0"/>
              <a:t>(2,4);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cord[2][4]=1;</a:t>
            </a:r>
          </a:p>
          <a:p>
            <a:r>
              <a:rPr lang="en-US" sz="1100" dirty="0"/>
              <a:t>	for (</a:t>
            </a:r>
            <a:r>
              <a:rPr lang="en-US" sz="1100" dirty="0" err="1"/>
              <a:t>int</a:t>
            </a:r>
            <a:r>
              <a:rPr lang="en-US" sz="1100" dirty="0"/>
              <a:t> b=-4; b&lt;12; b++)	{ </a:t>
            </a:r>
            <a:r>
              <a:rPr lang="en-US" sz="1100" dirty="0" err="1"/>
              <a:t>gotoxy</a:t>
            </a:r>
            <a:r>
              <a:rPr lang="en-US" sz="1100" dirty="0"/>
              <a:t>(b+17,4);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(c=-4; c&lt;12; </a:t>
            </a:r>
            <a:r>
              <a:rPr lang="en-US" sz="1100" dirty="0" err="1"/>
              <a:t>c++</a:t>
            </a:r>
            <a:r>
              <a:rPr lang="en-US" sz="1100" dirty="0"/>
              <a:t>)	cord[c+17][4]=1;</a:t>
            </a:r>
          </a:p>
          <a:p>
            <a:r>
              <a:rPr lang="en-US" sz="1100" dirty="0"/>
              <a:t>	</a:t>
            </a:r>
            <a:r>
              <a:rPr lang="en-US" sz="1100" dirty="0" err="1"/>
              <a:t>gotoxy</a:t>
            </a:r>
            <a:r>
              <a:rPr lang="en-US" sz="1100" dirty="0"/>
              <a:t>(13,4);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cord[13][4]=1;</a:t>
            </a:r>
          </a:p>
          <a:p>
            <a:r>
              <a:rPr lang="en-US" sz="1100" dirty="0"/>
              <a:t>	</a:t>
            </a:r>
            <a:r>
              <a:rPr lang="en-US" sz="1100" dirty="0" err="1"/>
              <a:t>gotoxy</a:t>
            </a:r>
            <a:r>
              <a:rPr lang="en-US" sz="1100" dirty="0"/>
              <a:t>(27,4);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cord[27][4]=1;</a:t>
            </a:r>
          </a:p>
          <a:p>
            <a:r>
              <a:rPr lang="en-US" sz="1100" dirty="0"/>
              <a:t>	</a:t>
            </a:r>
            <a:r>
              <a:rPr lang="en-US" sz="1100" dirty="0" err="1"/>
              <a:t>gotoxy</a:t>
            </a:r>
            <a:r>
              <a:rPr lang="en-US" sz="1100" dirty="0"/>
              <a:t>(32,4);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cord[32][4]=1;</a:t>
            </a:r>
          </a:p>
          <a:p>
            <a:r>
              <a:rPr lang="en-US" sz="1100" dirty="0"/>
              <a:t>	</a:t>
            </a:r>
            <a:r>
              <a:rPr lang="en-US" sz="1100" dirty="0" err="1"/>
              <a:t>gotoxy</a:t>
            </a:r>
            <a:r>
              <a:rPr lang="en-US" sz="1100" dirty="0"/>
              <a:t>(28,4);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cord[28][4]=1;</a:t>
            </a:r>
          </a:p>
          <a:p>
            <a:r>
              <a:rPr lang="en-US" sz="1100" dirty="0"/>
              <a:t>	</a:t>
            </a:r>
            <a:r>
              <a:rPr lang="en-US" sz="1100" dirty="0" err="1"/>
              <a:t>gotoxy</a:t>
            </a:r>
            <a:r>
              <a:rPr lang="en-US" sz="1100" dirty="0"/>
              <a:t>(48,4);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cord[48][4]=1;</a:t>
            </a:r>
          </a:p>
        </p:txBody>
      </p:sp>
    </p:spTree>
    <p:extLst>
      <p:ext uri="{BB962C8B-B14F-4D97-AF65-F5344CB8AC3E}">
        <p14:creationId xmlns:p14="http://schemas.microsoft.com/office/powerpoint/2010/main" val="1500388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32475"/>
          </a:xfrm>
          <a:prstGeom prst="rect">
            <a:avLst/>
          </a:prstGeom>
          <a:noFill/>
        </p:spPr>
        <p:txBody>
          <a:bodyPr wrap="square">
            <a:spAutoFit/>
          </a:bodyPr>
          <a:lstStyle/>
          <a:p>
            <a:r>
              <a:rPr lang="en-US" sz="1900" dirty="0"/>
              <a:t>//5</a:t>
            </a:r>
          </a:p>
          <a:p>
            <a:r>
              <a:rPr lang="en-US" sz="1900" dirty="0"/>
              <a:t>	for (</a:t>
            </a:r>
            <a:r>
              <a:rPr lang="en-US" sz="1900" dirty="0" err="1"/>
              <a:t>int</a:t>
            </a:r>
            <a:r>
              <a:rPr lang="en-US" sz="1900" dirty="0"/>
              <a:t> c=3; c&lt;33; </a:t>
            </a:r>
            <a:r>
              <a:rPr lang="en-US" sz="1900" dirty="0" err="1"/>
              <a:t>c++</a:t>
            </a:r>
            <a:r>
              <a:rPr lang="en-US" sz="1900" dirty="0"/>
              <a:t>) { </a:t>
            </a:r>
            <a:r>
              <a:rPr lang="en-US" sz="1900" dirty="0" err="1"/>
              <a:t>gotoxy</a:t>
            </a:r>
            <a:r>
              <a:rPr lang="en-US" sz="1900" dirty="0"/>
              <a:t>(c,5);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delay(10);}</a:t>
            </a:r>
          </a:p>
          <a:p>
            <a:r>
              <a:rPr lang="en-US" sz="1900" dirty="0"/>
              <a:t>	for (c=3; c&lt;33; </a:t>
            </a:r>
            <a:r>
              <a:rPr lang="en-US" sz="1900" dirty="0" err="1"/>
              <a:t>c++</a:t>
            </a:r>
            <a:r>
              <a:rPr lang="en-US" sz="1900" dirty="0"/>
              <a:t>)	cord[c][5]=1;</a:t>
            </a:r>
          </a:p>
          <a:p>
            <a:r>
              <a:rPr lang="en-US" sz="1900" dirty="0"/>
              <a:t>	</a:t>
            </a:r>
            <a:r>
              <a:rPr lang="en-US" sz="1900" dirty="0" err="1"/>
              <a:t>gotoxy</a:t>
            </a:r>
            <a:r>
              <a:rPr lang="en-US" sz="1900" dirty="0"/>
              <a:t>(65,5); </a:t>
            </a:r>
            <a:r>
              <a:rPr lang="en-US" sz="1900" dirty="0" err="1"/>
              <a:t>textcolor</a:t>
            </a:r>
            <a:r>
              <a:rPr lang="en-US" sz="1900" dirty="0"/>
              <a:t>(11); </a:t>
            </a:r>
            <a:r>
              <a:rPr lang="en-US" sz="1900" dirty="0" err="1"/>
              <a:t>cprintf</a:t>
            </a:r>
            <a:r>
              <a:rPr lang="en-US" sz="1900" dirty="0"/>
              <a:t>("%</a:t>
            </a:r>
            <a:r>
              <a:rPr lang="en-US" sz="1900" dirty="0" err="1"/>
              <a:t>c",char</a:t>
            </a:r>
            <a:r>
              <a:rPr lang="en-US" sz="1900" dirty="0"/>
              <a:t>(219)); cord[65][5]=1;</a:t>
            </a:r>
          </a:p>
          <a:p>
            <a:r>
              <a:rPr lang="en-US" sz="1900" dirty="0"/>
              <a:t>	</a:t>
            </a:r>
            <a:r>
              <a:rPr lang="en-US" sz="1900" dirty="0" err="1"/>
              <a:t>gotoxy</a:t>
            </a:r>
            <a:r>
              <a:rPr lang="en-US" sz="1900" dirty="0"/>
              <a:t>(78,5); </a:t>
            </a:r>
            <a:r>
              <a:rPr lang="en-US" sz="1900" dirty="0" err="1"/>
              <a:t>textcolor</a:t>
            </a:r>
            <a:r>
              <a:rPr lang="en-US" sz="1900" dirty="0"/>
              <a:t>(11); </a:t>
            </a:r>
            <a:r>
              <a:rPr lang="en-US" sz="1900" dirty="0" err="1"/>
              <a:t>cprintf</a:t>
            </a:r>
            <a:r>
              <a:rPr lang="en-US" sz="1900" dirty="0"/>
              <a:t>("%</a:t>
            </a:r>
            <a:r>
              <a:rPr lang="en-US" sz="1900" dirty="0" err="1"/>
              <a:t>c",char</a:t>
            </a:r>
            <a:r>
              <a:rPr lang="en-US" sz="1900" dirty="0"/>
              <a:t>(219)); delay(10); cord[78][5]=1;</a:t>
            </a:r>
          </a:p>
          <a:p>
            <a:r>
              <a:rPr lang="en-US" sz="1900" dirty="0"/>
              <a:t>	</a:t>
            </a:r>
            <a:r>
              <a:rPr lang="en-US" sz="1900" dirty="0" err="1"/>
              <a:t>gotoxy</a:t>
            </a:r>
            <a:r>
              <a:rPr lang="en-US" sz="1900" dirty="0"/>
              <a:t>(79,5); </a:t>
            </a:r>
            <a:r>
              <a:rPr lang="en-US" sz="1900" dirty="0" err="1"/>
              <a:t>textcolor</a:t>
            </a:r>
            <a:r>
              <a:rPr lang="en-US" sz="1900" dirty="0"/>
              <a:t>(11); </a:t>
            </a:r>
            <a:r>
              <a:rPr lang="en-US" sz="1900" dirty="0" err="1"/>
              <a:t>cprintf</a:t>
            </a:r>
            <a:r>
              <a:rPr lang="en-US" sz="1900" dirty="0"/>
              <a:t>("%</a:t>
            </a:r>
            <a:r>
              <a:rPr lang="en-US" sz="1900" dirty="0" err="1"/>
              <a:t>c",char</a:t>
            </a:r>
            <a:r>
              <a:rPr lang="en-US" sz="1900" dirty="0"/>
              <a:t>(219)); delay(30); cord[79][5]=1;</a:t>
            </a:r>
          </a:p>
          <a:p>
            <a:r>
              <a:rPr lang="en-US" sz="1900" dirty="0"/>
              <a:t>	</a:t>
            </a:r>
            <a:r>
              <a:rPr lang="en-US" sz="1900" dirty="0" err="1"/>
              <a:t>gotoxy</a:t>
            </a:r>
            <a:r>
              <a:rPr lang="en-US" sz="1900" dirty="0"/>
              <a:t>(32,5); </a:t>
            </a:r>
            <a:r>
              <a:rPr lang="en-US" sz="1900" dirty="0" err="1"/>
              <a:t>textcolor</a:t>
            </a:r>
            <a:r>
              <a:rPr lang="en-US" sz="1900" dirty="0"/>
              <a:t>(8); cord[32][5]=1;</a:t>
            </a:r>
          </a:p>
          <a:p>
            <a:endParaRPr lang="en-US" sz="1900" dirty="0"/>
          </a:p>
          <a:p>
            <a:r>
              <a:rPr lang="en-US" sz="1900" dirty="0"/>
              <a:t>//6</a:t>
            </a:r>
          </a:p>
          <a:p>
            <a:r>
              <a:rPr lang="en-US" sz="1900" dirty="0"/>
              <a:t>	for (d=2; d&lt;37; d++) { </a:t>
            </a:r>
            <a:r>
              <a:rPr lang="en-US" sz="1900" dirty="0" err="1"/>
              <a:t>gotoxy</a:t>
            </a:r>
            <a:r>
              <a:rPr lang="en-US" sz="1900" dirty="0"/>
              <a:t>(d,6);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delay(30);}</a:t>
            </a:r>
          </a:p>
          <a:p>
            <a:r>
              <a:rPr lang="en-US" sz="1900" dirty="0"/>
              <a:t>	for (c=65; c&lt;78; </a:t>
            </a:r>
            <a:r>
              <a:rPr lang="en-US" sz="1900" dirty="0" err="1"/>
              <a:t>c++</a:t>
            </a:r>
            <a:r>
              <a:rPr lang="en-US" sz="1900" dirty="0"/>
              <a:t>) { </a:t>
            </a:r>
            <a:r>
              <a:rPr lang="en-US" sz="1900" dirty="0" err="1"/>
              <a:t>gotoxy</a:t>
            </a:r>
            <a:r>
              <a:rPr lang="en-US" sz="1900" dirty="0"/>
              <a:t>(c,6);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delay(10);}</a:t>
            </a:r>
          </a:p>
          <a:p>
            <a:r>
              <a:rPr lang="en-US" sz="1900" dirty="0"/>
              <a:t>	for (c=2; c&lt;37; </a:t>
            </a:r>
            <a:r>
              <a:rPr lang="en-US" sz="1900" dirty="0" err="1"/>
              <a:t>c++</a:t>
            </a:r>
            <a:r>
              <a:rPr lang="en-US" sz="1900" dirty="0"/>
              <a:t>)	cord[c][6]=1;</a:t>
            </a:r>
          </a:p>
          <a:p>
            <a:r>
              <a:rPr lang="en-US" sz="1900" dirty="0"/>
              <a:t>	for (c=65; c&lt;78; </a:t>
            </a:r>
            <a:r>
              <a:rPr lang="en-US" sz="1900" dirty="0" err="1"/>
              <a:t>c++</a:t>
            </a:r>
            <a:r>
              <a:rPr lang="en-US" sz="1900" dirty="0"/>
              <a:t>)	cord[c][6]=1;</a:t>
            </a:r>
          </a:p>
          <a:p>
            <a:r>
              <a:rPr lang="en-US" sz="1900" dirty="0"/>
              <a:t>	for (d=6; d&lt;30; d++) { </a:t>
            </a:r>
            <a:r>
              <a:rPr lang="en-US" sz="1900" dirty="0" err="1"/>
              <a:t>gotoxy</a:t>
            </a:r>
            <a:r>
              <a:rPr lang="en-US" sz="1900" dirty="0"/>
              <a:t>(d,6); </a:t>
            </a:r>
            <a:r>
              <a:rPr lang="en-US" sz="1900" dirty="0" err="1"/>
              <a:t>textcolor</a:t>
            </a:r>
            <a:r>
              <a:rPr lang="en-US" sz="1900" dirty="0"/>
              <a:t>(10); </a:t>
            </a:r>
            <a:r>
              <a:rPr lang="en-US" sz="1900" dirty="0" err="1"/>
              <a:t>cprintf</a:t>
            </a:r>
            <a:r>
              <a:rPr lang="en-US" sz="1900" dirty="0"/>
              <a:t>("%</a:t>
            </a:r>
            <a:r>
              <a:rPr lang="en-US" sz="1900" dirty="0" err="1"/>
              <a:t>c",char</a:t>
            </a:r>
            <a:r>
              <a:rPr lang="en-US" sz="1900" dirty="0"/>
              <a:t>(219)); delay(30);}</a:t>
            </a:r>
          </a:p>
          <a:p>
            <a:r>
              <a:rPr lang="en-US" sz="1900" dirty="0"/>
              <a:t>	for (c=66; c&lt;78; </a:t>
            </a:r>
            <a:r>
              <a:rPr lang="en-US" sz="1900" dirty="0" err="1"/>
              <a:t>c++</a:t>
            </a:r>
            <a:r>
              <a:rPr lang="en-US" sz="1900" dirty="0"/>
              <a:t>) { </a:t>
            </a:r>
            <a:r>
              <a:rPr lang="en-US" sz="1900" dirty="0" err="1"/>
              <a:t>gotoxy</a:t>
            </a:r>
            <a:r>
              <a:rPr lang="en-US" sz="1900" dirty="0"/>
              <a:t>(c,6); </a:t>
            </a:r>
            <a:r>
              <a:rPr lang="en-US" sz="1900" dirty="0" err="1"/>
              <a:t>textcolor</a:t>
            </a:r>
            <a:r>
              <a:rPr lang="en-US" sz="1900" dirty="0"/>
              <a:t>(8); </a:t>
            </a:r>
            <a:r>
              <a:rPr lang="en-US" sz="1900" dirty="0" err="1"/>
              <a:t>cprintf</a:t>
            </a:r>
            <a:r>
              <a:rPr lang="en-US" sz="1900" dirty="0"/>
              <a:t>("%</a:t>
            </a:r>
            <a:r>
              <a:rPr lang="en-US" sz="1900" dirty="0" err="1"/>
              <a:t>c",char</a:t>
            </a:r>
            <a:r>
              <a:rPr lang="en-US" sz="1900" dirty="0"/>
              <a:t>(219)); delay(10);}</a:t>
            </a:r>
          </a:p>
          <a:p>
            <a:r>
              <a:rPr lang="en-US" sz="1900" dirty="0"/>
              <a:t>	</a:t>
            </a:r>
            <a:r>
              <a:rPr lang="en-US" sz="1900" dirty="0" err="1"/>
              <a:t>gotoxy</a:t>
            </a:r>
            <a:r>
              <a:rPr lang="en-US" sz="1900" dirty="0"/>
              <a:t>(35,6);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cord[35][6]=1;</a:t>
            </a:r>
          </a:p>
          <a:p>
            <a:r>
              <a:rPr lang="en-US" sz="1900" dirty="0"/>
              <a:t>	</a:t>
            </a:r>
            <a:r>
              <a:rPr lang="en-US" sz="1900" dirty="0" err="1"/>
              <a:t>gotoxy</a:t>
            </a:r>
            <a:r>
              <a:rPr lang="en-US" sz="1900" dirty="0"/>
              <a:t>(34,6);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cord[34][6]=1;</a:t>
            </a:r>
          </a:p>
          <a:p>
            <a:r>
              <a:rPr lang="en-US" sz="1900" dirty="0"/>
              <a:t>	</a:t>
            </a:r>
            <a:r>
              <a:rPr lang="en-US" sz="1900" dirty="0" err="1"/>
              <a:t>gotoxy</a:t>
            </a:r>
            <a:r>
              <a:rPr lang="en-US" sz="1900" dirty="0"/>
              <a:t>(33,6);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cord[33][6]=1;</a:t>
            </a:r>
          </a:p>
          <a:p>
            <a:r>
              <a:rPr lang="en-US" sz="1900" dirty="0"/>
              <a:t>	</a:t>
            </a:r>
            <a:r>
              <a:rPr lang="en-US" sz="1900" dirty="0" err="1"/>
              <a:t>gotoxy</a:t>
            </a:r>
            <a:r>
              <a:rPr lang="en-US" sz="1900" dirty="0"/>
              <a:t>(32,6);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cord[32][6]=1;</a:t>
            </a:r>
          </a:p>
          <a:p>
            <a:r>
              <a:rPr lang="en-US" sz="1900" dirty="0"/>
              <a:t>	</a:t>
            </a:r>
            <a:r>
              <a:rPr lang="en-US" sz="1900" dirty="0" err="1"/>
              <a:t>gotoxy</a:t>
            </a:r>
            <a:r>
              <a:rPr lang="en-US" sz="1900" dirty="0"/>
              <a:t>(32,6); </a:t>
            </a:r>
            <a:r>
              <a:rPr lang="en-US" sz="1900" dirty="0" err="1"/>
              <a:t>textcolor</a:t>
            </a:r>
            <a:r>
              <a:rPr lang="en-US" sz="1900" dirty="0"/>
              <a:t>(7); cord[32][6]=1;</a:t>
            </a:r>
          </a:p>
          <a:p>
            <a:r>
              <a:rPr lang="en-US" sz="1900" dirty="0"/>
              <a:t>	</a:t>
            </a:r>
            <a:r>
              <a:rPr lang="en-US" sz="1900" dirty="0" err="1"/>
              <a:t>gotoxy</a:t>
            </a:r>
            <a:r>
              <a:rPr lang="en-US" sz="1900" dirty="0"/>
              <a:t>(4,6); </a:t>
            </a:r>
            <a:r>
              <a:rPr lang="en-US" sz="1900" dirty="0" err="1"/>
              <a:t>textcolor</a:t>
            </a:r>
            <a:r>
              <a:rPr lang="en-US" sz="1900" dirty="0"/>
              <a:t>(8); </a:t>
            </a:r>
            <a:r>
              <a:rPr lang="en-US" sz="1900" dirty="0" err="1"/>
              <a:t>cprintf</a:t>
            </a:r>
            <a:r>
              <a:rPr lang="en-US" sz="1900" dirty="0"/>
              <a:t>("%</a:t>
            </a:r>
            <a:r>
              <a:rPr lang="en-US" sz="1900" dirty="0" err="1"/>
              <a:t>c",char</a:t>
            </a:r>
            <a:r>
              <a:rPr lang="en-US" sz="1900" dirty="0"/>
              <a:t>(219));</a:t>
            </a:r>
          </a:p>
        </p:txBody>
      </p:sp>
    </p:spTree>
    <p:extLst>
      <p:ext uri="{BB962C8B-B14F-4D97-AF65-F5344CB8AC3E}">
        <p14:creationId xmlns:p14="http://schemas.microsoft.com/office/powerpoint/2010/main" val="489981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75573"/>
            <a:ext cx="12192000" cy="6186309"/>
          </a:xfrm>
          <a:prstGeom prst="rect">
            <a:avLst/>
          </a:prstGeom>
          <a:noFill/>
        </p:spPr>
        <p:txBody>
          <a:bodyPr wrap="square">
            <a:spAutoFit/>
          </a:bodyPr>
          <a:lstStyle/>
          <a:p>
            <a:r>
              <a:rPr lang="en-US" sz="1100" dirty="0"/>
              <a:t>//7</a:t>
            </a:r>
          </a:p>
          <a:p>
            <a:r>
              <a:rPr lang="en-US" sz="1100" dirty="0"/>
              <a:t>	for (c=2; c&lt;36; </a:t>
            </a:r>
            <a:r>
              <a:rPr lang="en-US" sz="1100" dirty="0" err="1"/>
              <a:t>c++</a:t>
            </a:r>
            <a:r>
              <a:rPr lang="en-US" sz="1100" dirty="0"/>
              <a:t>) { </a:t>
            </a:r>
            <a:r>
              <a:rPr lang="en-US" sz="1100" dirty="0" err="1"/>
              <a:t>gotoxy</a:t>
            </a:r>
            <a:r>
              <a:rPr lang="en-US" sz="1100" dirty="0"/>
              <a:t>(c,7);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(c=63; c&lt;79; </a:t>
            </a:r>
            <a:r>
              <a:rPr lang="en-US" sz="1100" dirty="0" err="1"/>
              <a:t>c++</a:t>
            </a:r>
            <a:r>
              <a:rPr lang="en-US" sz="1100" dirty="0"/>
              <a:t>) { </a:t>
            </a:r>
            <a:r>
              <a:rPr lang="en-US" sz="1100" dirty="0" err="1"/>
              <a:t>gotoxy</a:t>
            </a:r>
            <a:r>
              <a:rPr lang="en-US" sz="1100" dirty="0"/>
              <a:t>(c,7);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(c=2; c&lt;36; </a:t>
            </a:r>
            <a:r>
              <a:rPr lang="en-US" sz="1100" dirty="0" err="1"/>
              <a:t>c++</a:t>
            </a:r>
            <a:r>
              <a:rPr lang="en-US" sz="1100" dirty="0"/>
              <a:t>)	cord[c][7]=1;</a:t>
            </a:r>
          </a:p>
          <a:p>
            <a:r>
              <a:rPr lang="en-US" sz="1100" dirty="0"/>
              <a:t>	for (c=63; c&lt;79; </a:t>
            </a:r>
            <a:r>
              <a:rPr lang="en-US" sz="1100" dirty="0" err="1"/>
              <a:t>c++</a:t>
            </a:r>
            <a:r>
              <a:rPr lang="en-US" sz="1100" dirty="0"/>
              <a:t>)	cord[c][7]=1;</a:t>
            </a:r>
          </a:p>
          <a:p>
            <a:r>
              <a:rPr lang="en-US" sz="1100" dirty="0"/>
              <a:t>	for (d=5; d&lt;32; d++) { </a:t>
            </a:r>
            <a:r>
              <a:rPr lang="en-US" sz="1100" dirty="0" err="1"/>
              <a:t>gotoxy</a:t>
            </a:r>
            <a:r>
              <a:rPr lang="en-US" sz="1100" dirty="0"/>
              <a:t>(d,7);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delay(30);}</a:t>
            </a:r>
          </a:p>
          <a:p>
            <a:r>
              <a:rPr lang="en-US" sz="1100" dirty="0"/>
              <a:t>	for (c=67; c&lt;71; </a:t>
            </a:r>
            <a:r>
              <a:rPr lang="en-US" sz="1100" dirty="0" err="1"/>
              <a:t>c++</a:t>
            </a:r>
            <a:r>
              <a:rPr lang="en-US" sz="1100" dirty="0"/>
              <a:t>) { </a:t>
            </a:r>
            <a:r>
              <a:rPr lang="en-US" sz="1100" dirty="0" err="1"/>
              <a:t>gotoxy</a:t>
            </a:r>
            <a:r>
              <a:rPr lang="en-US" sz="1100" dirty="0"/>
              <a:t>(c,7); </a:t>
            </a:r>
            <a:r>
              <a:rPr lang="en-US" sz="1100" dirty="0" err="1"/>
              <a:t>textcolor</a:t>
            </a:r>
            <a:r>
              <a:rPr lang="en-US" sz="1100" dirty="0"/>
              <a:t>(8); </a:t>
            </a:r>
            <a:r>
              <a:rPr lang="en-US" sz="1100" dirty="0" err="1"/>
              <a:t>cprintf</a:t>
            </a:r>
            <a:r>
              <a:rPr lang="en-US" sz="1100" dirty="0"/>
              <a:t>("%</a:t>
            </a:r>
            <a:r>
              <a:rPr lang="en-US" sz="1100" dirty="0" err="1"/>
              <a:t>c",char</a:t>
            </a:r>
            <a:r>
              <a:rPr lang="en-US" sz="1100" dirty="0"/>
              <a:t>(219)); delay(10);}</a:t>
            </a:r>
          </a:p>
          <a:p>
            <a:r>
              <a:rPr lang="en-US" sz="1100" dirty="0"/>
              <a:t>	for (c=72; c&lt;78; </a:t>
            </a:r>
            <a:r>
              <a:rPr lang="en-US" sz="1100" dirty="0" err="1"/>
              <a:t>c++</a:t>
            </a:r>
            <a:r>
              <a:rPr lang="en-US" sz="1100" dirty="0"/>
              <a:t>) { </a:t>
            </a:r>
            <a:r>
              <a:rPr lang="en-US" sz="1100" dirty="0" err="1"/>
              <a:t>gotoxy</a:t>
            </a:r>
            <a:r>
              <a:rPr lang="en-US" sz="1100" dirty="0"/>
              <a:t>(c,7);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delay(10);}</a:t>
            </a:r>
          </a:p>
          <a:p>
            <a:r>
              <a:rPr lang="en-US" sz="1100" dirty="0"/>
              <a:t>	</a:t>
            </a:r>
            <a:r>
              <a:rPr lang="en-US" sz="1100" dirty="0" err="1"/>
              <a:t>gotoxy</a:t>
            </a:r>
            <a:r>
              <a:rPr lang="en-US" sz="1100" dirty="0"/>
              <a:t>(33,7);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(34,7);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(35,7);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(36,7);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(28,7);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(29,7);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(30,7);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(31,7);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(43,7); </a:t>
            </a:r>
            <a:r>
              <a:rPr lang="en-US" sz="1100" dirty="0" err="1"/>
              <a:t>textcolor</a:t>
            </a:r>
            <a:r>
              <a:rPr lang="en-US" sz="1100" dirty="0"/>
              <a:t>(RED); </a:t>
            </a:r>
            <a:r>
              <a:rPr lang="en-US" sz="1100" dirty="0" err="1"/>
              <a:t>cprintf</a:t>
            </a:r>
            <a:r>
              <a:rPr lang="en-US" sz="1100" dirty="0"/>
              <a:t>("%</a:t>
            </a:r>
            <a:r>
              <a:rPr lang="en-US" sz="1100" dirty="0" err="1"/>
              <a:t>c",char</a:t>
            </a:r>
            <a:r>
              <a:rPr lang="en-US" sz="1100" dirty="0"/>
              <a:t>(219)); cord[43][7]=1;</a:t>
            </a:r>
          </a:p>
          <a:p>
            <a:r>
              <a:rPr lang="en-US" sz="1100" dirty="0"/>
              <a:t>	</a:t>
            </a:r>
            <a:r>
              <a:rPr lang="en-US" sz="1100" dirty="0" err="1"/>
              <a:t>gotoxy</a:t>
            </a:r>
            <a:r>
              <a:rPr lang="en-US" sz="1100" dirty="0"/>
              <a:t>(32,7);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(45,7);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delay(30); cord[45][7]=1;</a:t>
            </a:r>
          </a:p>
          <a:p>
            <a:r>
              <a:rPr lang="en-US" sz="1100" dirty="0"/>
              <a:t>	</a:t>
            </a:r>
            <a:r>
              <a:rPr lang="en-US" sz="1100" dirty="0" err="1"/>
              <a:t>gotoxy</a:t>
            </a:r>
            <a:r>
              <a:rPr lang="en-US" sz="1100" dirty="0"/>
              <a:t>(4,7);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endParaRPr lang="en-US" sz="1100" dirty="0"/>
          </a:p>
          <a:p>
            <a:r>
              <a:rPr lang="en-US" sz="1100" dirty="0"/>
              <a:t>//8</a:t>
            </a:r>
          </a:p>
          <a:p>
            <a:r>
              <a:rPr lang="en-US" sz="1100" dirty="0"/>
              <a:t>	for (c=2; c&lt;33; </a:t>
            </a:r>
            <a:r>
              <a:rPr lang="en-US" sz="1100" dirty="0" err="1"/>
              <a:t>c++</a:t>
            </a:r>
            <a:r>
              <a:rPr lang="en-US" sz="1100" dirty="0"/>
              <a:t>) { </a:t>
            </a:r>
            <a:r>
              <a:rPr lang="en-US" sz="1100" dirty="0" err="1"/>
              <a:t>gotoxy</a:t>
            </a:r>
            <a:r>
              <a:rPr lang="en-US" sz="1100" dirty="0"/>
              <a:t>(c,8);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(c=64; c&lt;78; </a:t>
            </a:r>
            <a:r>
              <a:rPr lang="en-US" sz="1100" dirty="0" err="1"/>
              <a:t>c++</a:t>
            </a:r>
            <a:r>
              <a:rPr lang="en-US" sz="1100" dirty="0"/>
              <a:t>) { </a:t>
            </a:r>
            <a:r>
              <a:rPr lang="en-US" sz="1100" dirty="0" err="1"/>
              <a:t>gotoxy</a:t>
            </a:r>
            <a:r>
              <a:rPr lang="en-US" sz="1100" dirty="0"/>
              <a:t>(c,8);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a:t>
            </a:r>
            <a:r>
              <a:rPr lang="en-US" sz="1100" dirty="0" err="1"/>
              <a:t>gotoxy</a:t>
            </a:r>
            <a:r>
              <a:rPr lang="en-US" sz="1100" dirty="0"/>
              <a:t>(64,8);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(65,8);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(78,8);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for (c=42; c&lt;49; </a:t>
            </a:r>
            <a:r>
              <a:rPr lang="en-US" sz="1100" dirty="0" err="1"/>
              <a:t>c++</a:t>
            </a:r>
            <a:r>
              <a:rPr lang="en-US" sz="1100" dirty="0"/>
              <a:t>) { </a:t>
            </a:r>
            <a:r>
              <a:rPr lang="en-US" sz="1100" dirty="0" err="1"/>
              <a:t>gotoxy</a:t>
            </a:r>
            <a:r>
              <a:rPr lang="en-US" sz="1100" dirty="0"/>
              <a:t>(c,8); </a:t>
            </a:r>
            <a:r>
              <a:rPr lang="en-US" sz="1100" dirty="0" err="1"/>
              <a:t>textcolor</a:t>
            </a:r>
            <a:r>
              <a:rPr lang="en-US" sz="1100" dirty="0"/>
              <a:t>(RED); </a:t>
            </a:r>
            <a:r>
              <a:rPr lang="en-US" sz="1100" dirty="0" err="1"/>
              <a:t>cprintf</a:t>
            </a:r>
            <a:r>
              <a:rPr lang="en-US" sz="1100" dirty="0"/>
              <a:t>("%</a:t>
            </a:r>
            <a:r>
              <a:rPr lang="en-US" sz="1100" dirty="0" err="1"/>
              <a:t>c",char</a:t>
            </a:r>
            <a:r>
              <a:rPr lang="en-US" sz="1100" dirty="0"/>
              <a:t>(219)); delay(10);}</a:t>
            </a:r>
          </a:p>
          <a:p>
            <a:r>
              <a:rPr lang="en-US" sz="1100" dirty="0"/>
              <a:t>	for (c=2; c&lt;33; </a:t>
            </a:r>
            <a:r>
              <a:rPr lang="en-US" sz="1100" dirty="0" err="1"/>
              <a:t>c++</a:t>
            </a:r>
            <a:r>
              <a:rPr lang="en-US" sz="1100" dirty="0"/>
              <a:t>)	cord[c][8]=1;</a:t>
            </a:r>
          </a:p>
          <a:p>
            <a:r>
              <a:rPr lang="en-US" sz="1100" dirty="0"/>
              <a:t>	for (c=64; c&lt;78; </a:t>
            </a:r>
            <a:r>
              <a:rPr lang="en-US" sz="1100" dirty="0" err="1"/>
              <a:t>c++</a:t>
            </a:r>
            <a:r>
              <a:rPr lang="en-US" sz="1100" dirty="0"/>
              <a:t>)	cord[c][8]=1;</a:t>
            </a:r>
          </a:p>
          <a:p>
            <a:r>
              <a:rPr lang="en-US" sz="1100" dirty="0"/>
              <a:t>	for (c=42; c&lt;49; </a:t>
            </a:r>
            <a:r>
              <a:rPr lang="en-US" sz="1100" dirty="0" err="1"/>
              <a:t>c++</a:t>
            </a:r>
            <a:r>
              <a:rPr lang="en-US" sz="1100" dirty="0"/>
              <a:t>)	cord[c][8]=1;</a:t>
            </a:r>
          </a:p>
          <a:p>
            <a:r>
              <a:rPr lang="en-US" sz="1100" dirty="0"/>
              <a:t>	for (d=5; d&lt;30; d++) { </a:t>
            </a:r>
            <a:r>
              <a:rPr lang="en-US" sz="1100" dirty="0" err="1"/>
              <a:t>gotoxy</a:t>
            </a:r>
            <a:r>
              <a:rPr lang="en-US" sz="1100" dirty="0"/>
              <a:t>(d,8);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(30,8);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(31,8);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cord[31][8]=1;</a:t>
            </a:r>
          </a:p>
          <a:p>
            <a:r>
              <a:rPr lang="en-US" sz="1100" dirty="0"/>
              <a:t>	</a:t>
            </a:r>
            <a:r>
              <a:rPr lang="en-US" sz="1100" dirty="0" err="1"/>
              <a:t>gotoxy</a:t>
            </a:r>
            <a:r>
              <a:rPr lang="en-US" sz="1100" dirty="0"/>
              <a:t>(4,8);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(20,8); </a:t>
            </a:r>
            <a:r>
              <a:rPr lang="en-US" sz="1100" dirty="0" err="1"/>
              <a:t>textcolor</a:t>
            </a:r>
            <a:r>
              <a:rPr lang="en-US" sz="1100" dirty="0"/>
              <a:t>(BLUE); </a:t>
            </a:r>
            <a:r>
              <a:rPr lang="en-US" sz="1100" dirty="0" err="1"/>
              <a:t>cprintf</a:t>
            </a:r>
            <a:r>
              <a:rPr lang="en-US" sz="1100" dirty="0"/>
              <a:t>("%</a:t>
            </a:r>
            <a:r>
              <a:rPr lang="en-US" sz="1100" dirty="0" err="1"/>
              <a:t>c",char</a:t>
            </a:r>
            <a:r>
              <a:rPr lang="en-US" sz="1100" dirty="0"/>
              <a:t>(219));</a:t>
            </a:r>
          </a:p>
        </p:txBody>
      </p:sp>
    </p:spTree>
    <p:extLst>
      <p:ext uri="{BB962C8B-B14F-4D97-AF65-F5344CB8AC3E}">
        <p14:creationId xmlns:p14="http://schemas.microsoft.com/office/powerpoint/2010/main" val="422534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94058"/>
          </a:xfrm>
          <a:prstGeom prst="rect">
            <a:avLst/>
          </a:prstGeom>
          <a:noFill/>
        </p:spPr>
        <p:txBody>
          <a:bodyPr wrap="square">
            <a:spAutoFit/>
          </a:bodyPr>
          <a:lstStyle/>
          <a:p>
            <a:r>
              <a:rPr lang="en-US" sz="1050" dirty="0"/>
              <a:t>//9</a:t>
            </a:r>
          </a:p>
          <a:p>
            <a:r>
              <a:rPr lang="en-US" sz="1050" dirty="0"/>
              <a:t>	for (c=3; c&lt;33; </a:t>
            </a:r>
            <a:r>
              <a:rPr lang="en-US" sz="1050" dirty="0" err="1"/>
              <a:t>c++</a:t>
            </a:r>
            <a:r>
              <a:rPr lang="en-US" sz="1050" dirty="0"/>
              <a:t>) { cord[c][9]=1; </a:t>
            </a:r>
            <a:r>
              <a:rPr lang="en-US" sz="1050" dirty="0" err="1"/>
              <a:t>gotoxy</a:t>
            </a:r>
            <a:r>
              <a:rPr lang="en-US" sz="1050" dirty="0"/>
              <a:t>(c,9);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(43,9);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 cord[43][9]=1;</a:t>
            </a:r>
          </a:p>
          <a:p>
            <a:r>
              <a:rPr lang="en-US" sz="1050" dirty="0"/>
              <a:t>	for (c=68; c&lt;73; </a:t>
            </a:r>
            <a:r>
              <a:rPr lang="en-US" sz="1050" dirty="0" err="1"/>
              <a:t>c++</a:t>
            </a:r>
            <a:r>
              <a:rPr lang="en-US" sz="1050" dirty="0"/>
              <a:t>) { cord[c][9]=1; </a:t>
            </a:r>
            <a:r>
              <a:rPr lang="en-US" sz="1050" dirty="0" err="1"/>
              <a:t>gotoxy</a:t>
            </a:r>
            <a:r>
              <a:rPr lang="en-US" sz="1050" dirty="0"/>
              <a:t>(c,9);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for (c=43; c&lt;47; </a:t>
            </a:r>
            <a:r>
              <a:rPr lang="en-US" sz="1050" dirty="0" err="1"/>
              <a:t>c++</a:t>
            </a:r>
            <a:r>
              <a:rPr lang="en-US" sz="1050" dirty="0"/>
              <a:t>) { cord[c][9]=1; </a:t>
            </a:r>
            <a:r>
              <a:rPr lang="en-US" sz="1050" dirty="0" err="1"/>
              <a:t>gotoxy</a:t>
            </a:r>
            <a:r>
              <a:rPr lang="en-US" sz="1050" dirty="0"/>
              <a:t>(c,9);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(68,9);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(45,9); </a:t>
            </a:r>
            <a:r>
              <a:rPr lang="en-US" sz="1050" dirty="0" err="1"/>
              <a:t>textcolor</a:t>
            </a:r>
            <a:r>
              <a:rPr lang="en-US" sz="1050" dirty="0"/>
              <a:t>(8);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(69,9);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(72,9);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(30,9);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cord[30][9]=1;</a:t>
            </a:r>
          </a:p>
          <a:p>
            <a:r>
              <a:rPr lang="en-US" sz="1050" dirty="0"/>
              <a:t>	</a:t>
            </a:r>
            <a:r>
              <a:rPr lang="en-US" sz="1050" dirty="0" err="1"/>
              <a:t>gotoxy</a:t>
            </a:r>
            <a:r>
              <a:rPr lang="en-US" sz="1050" dirty="0"/>
              <a:t>(31,9);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cord[31][9]=1;</a:t>
            </a:r>
          </a:p>
          <a:p>
            <a:r>
              <a:rPr lang="en-US" sz="1050" dirty="0"/>
              <a:t>	</a:t>
            </a:r>
            <a:r>
              <a:rPr lang="en-US" sz="1050" dirty="0" err="1"/>
              <a:t>gotoxy</a:t>
            </a:r>
            <a:r>
              <a:rPr lang="en-US" sz="1050" dirty="0"/>
              <a:t>(4,9); </a:t>
            </a:r>
            <a:r>
              <a:rPr lang="en-US" sz="1050" dirty="0" err="1"/>
              <a:t>textcolor</a:t>
            </a:r>
            <a:r>
              <a:rPr lang="en-US" sz="1050" dirty="0"/>
              <a:t>(8);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(5,9); </a:t>
            </a:r>
            <a:r>
              <a:rPr lang="en-US" sz="1050" dirty="0" err="1"/>
              <a:t>textcolor</a:t>
            </a:r>
            <a:r>
              <a:rPr lang="en-US" sz="1050" dirty="0"/>
              <a:t>(8);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(20,9);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for (d=10; d&lt;28; d++) { </a:t>
            </a:r>
            <a:r>
              <a:rPr lang="en-US" sz="1050" dirty="0" err="1"/>
              <a:t>gotoxy</a:t>
            </a:r>
            <a:r>
              <a:rPr lang="en-US" sz="1050" dirty="0"/>
              <a:t>(d,9); </a:t>
            </a:r>
            <a:r>
              <a:rPr lang="en-US" sz="1050" dirty="0" err="1"/>
              <a:t>textcolor</a:t>
            </a:r>
            <a:r>
              <a:rPr lang="en-US" sz="1050" dirty="0"/>
              <a:t>(10); </a:t>
            </a:r>
            <a:r>
              <a:rPr lang="en-US" sz="1050" dirty="0" err="1"/>
              <a:t>cprintf</a:t>
            </a:r>
            <a:r>
              <a:rPr lang="en-US" sz="1050" dirty="0"/>
              <a:t>("%</a:t>
            </a:r>
            <a:r>
              <a:rPr lang="en-US" sz="1050" dirty="0" err="1"/>
              <a:t>c",char</a:t>
            </a:r>
            <a:r>
              <a:rPr lang="en-US" sz="1050" dirty="0"/>
              <a:t>(219)); delay(30);}</a:t>
            </a:r>
          </a:p>
          <a:p>
            <a:endParaRPr lang="en-US" sz="1050" dirty="0"/>
          </a:p>
          <a:p>
            <a:r>
              <a:rPr lang="en-US" sz="1050" dirty="0"/>
              <a:t>//10</a:t>
            </a:r>
          </a:p>
          <a:p>
            <a:r>
              <a:rPr lang="en-US" sz="1050" dirty="0"/>
              <a:t>	for (c=4; c&lt;36; </a:t>
            </a:r>
            <a:r>
              <a:rPr lang="en-US" sz="1050" dirty="0" err="1"/>
              <a:t>c++</a:t>
            </a:r>
            <a:r>
              <a:rPr lang="en-US" sz="1050" dirty="0"/>
              <a:t>) { cord[c][10]=1; </a:t>
            </a:r>
            <a:r>
              <a:rPr lang="en-US" sz="1050" dirty="0" err="1"/>
              <a:t>gotoxy</a:t>
            </a:r>
            <a:r>
              <a:rPr lang="en-US" sz="1050" dirty="0"/>
              <a:t>(c,10);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for (c=42; c&lt;45; </a:t>
            </a:r>
            <a:r>
              <a:rPr lang="en-US" sz="1050" dirty="0" err="1"/>
              <a:t>c++</a:t>
            </a:r>
            <a:r>
              <a:rPr lang="en-US" sz="1050" dirty="0"/>
              <a:t>) { cord[c][10]=1; </a:t>
            </a:r>
            <a:r>
              <a:rPr lang="en-US" sz="1050" dirty="0" err="1"/>
              <a:t>gotoxy</a:t>
            </a:r>
            <a:r>
              <a:rPr lang="en-US" sz="1050" dirty="0"/>
              <a:t>(c,10);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(67,10);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cord[67][10]=1;</a:t>
            </a:r>
          </a:p>
          <a:p>
            <a:r>
              <a:rPr lang="en-US" sz="1050" dirty="0"/>
              <a:t>	</a:t>
            </a:r>
            <a:r>
              <a:rPr lang="en-US" sz="1050" dirty="0" err="1"/>
              <a:t>gotoxy</a:t>
            </a:r>
            <a:r>
              <a:rPr lang="en-US" sz="1050" dirty="0"/>
              <a:t>(45,10);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delay(30); cord[45][10]=1;</a:t>
            </a:r>
          </a:p>
          <a:p>
            <a:r>
              <a:rPr lang="en-US" sz="1050" dirty="0"/>
              <a:t>	</a:t>
            </a:r>
            <a:r>
              <a:rPr lang="en-US" sz="1050" dirty="0" err="1"/>
              <a:t>gotoxy</a:t>
            </a:r>
            <a:r>
              <a:rPr lang="en-US" sz="1050" dirty="0"/>
              <a:t>(31,10); </a:t>
            </a:r>
            <a:r>
              <a:rPr lang="en-US" sz="1050" dirty="0" err="1"/>
              <a:t>textcolor</a:t>
            </a:r>
            <a:r>
              <a:rPr lang="en-US" sz="1050" dirty="0"/>
              <a:t>(7); cord[31][10]=1;</a:t>
            </a:r>
          </a:p>
          <a:p>
            <a:r>
              <a:rPr lang="en-US" sz="1050" dirty="0"/>
              <a:t>	</a:t>
            </a:r>
            <a:r>
              <a:rPr lang="en-US" sz="1050" dirty="0" err="1"/>
              <a:t>gotoxy</a:t>
            </a:r>
            <a:r>
              <a:rPr lang="en-US" sz="1050" dirty="0"/>
              <a:t>(19,10);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(20,10);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(21,10);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(22,10);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(23,10);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for (d=12; d&lt;24; d++) { </a:t>
            </a:r>
            <a:r>
              <a:rPr lang="en-US" sz="1050" dirty="0" err="1"/>
              <a:t>gotoxy</a:t>
            </a:r>
            <a:r>
              <a:rPr lang="en-US" sz="1050" dirty="0"/>
              <a:t>(d,10); </a:t>
            </a:r>
            <a:r>
              <a:rPr lang="en-US" sz="1050" dirty="0" err="1"/>
              <a:t>textcolor</a:t>
            </a:r>
            <a:r>
              <a:rPr lang="en-US" sz="1050" dirty="0"/>
              <a:t>(10); </a:t>
            </a:r>
            <a:r>
              <a:rPr lang="en-US" sz="1050" dirty="0" err="1"/>
              <a:t>cprintf</a:t>
            </a:r>
            <a:r>
              <a:rPr lang="en-US" sz="1050" dirty="0"/>
              <a:t>("%</a:t>
            </a:r>
            <a:r>
              <a:rPr lang="en-US" sz="1050" dirty="0" err="1"/>
              <a:t>c",char</a:t>
            </a:r>
            <a:r>
              <a:rPr lang="en-US" sz="1050" dirty="0"/>
              <a:t>(219)); delay(30);}</a:t>
            </a:r>
          </a:p>
          <a:p>
            <a:endParaRPr lang="en-US" sz="1050" dirty="0"/>
          </a:p>
          <a:p>
            <a:r>
              <a:rPr lang="en-US" sz="1050" dirty="0"/>
              <a:t>//11</a:t>
            </a:r>
          </a:p>
          <a:p>
            <a:r>
              <a:rPr lang="en-US" sz="1050" dirty="0"/>
              <a:t>	</a:t>
            </a:r>
            <a:r>
              <a:rPr lang="en-US" sz="1050" dirty="0" err="1"/>
              <a:t>gotoxy</a:t>
            </a:r>
            <a:r>
              <a:rPr lang="en-US" sz="1050" dirty="0"/>
              <a:t>(2,11);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cord[2][11]=1;</a:t>
            </a:r>
          </a:p>
          <a:p>
            <a:r>
              <a:rPr lang="en-US" sz="1050" dirty="0"/>
              <a:t>	</a:t>
            </a:r>
            <a:r>
              <a:rPr lang="en-US" sz="1050" dirty="0" err="1"/>
              <a:t>gotoxy</a:t>
            </a:r>
            <a:r>
              <a:rPr lang="en-US" sz="1050" dirty="0"/>
              <a:t>(3,11);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delay(30); cord[3][11]=1;</a:t>
            </a:r>
          </a:p>
          <a:p>
            <a:r>
              <a:rPr lang="en-US" sz="1050" dirty="0"/>
              <a:t>	for (c=6; c&lt;29; </a:t>
            </a:r>
            <a:r>
              <a:rPr lang="en-US" sz="1050" dirty="0" err="1"/>
              <a:t>c++</a:t>
            </a:r>
            <a:r>
              <a:rPr lang="en-US" sz="1050" dirty="0"/>
              <a:t>) { cord[c][11]=1; </a:t>
            </a:r>
            <a:r>
              <a:rPr lang="en-US" sz="1050" dirty="0" err="1"/>
              <a:t>gotoxy</a:t>
            </a:r>
            <a:r>
              <a:rPr lang="en-US" sz="1050" dirty="0"/>
              <a:t>(c,11);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(35,11);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cord[35][11]=1;</a:t>
            </a:r>
          </a:p>
          <a:p>
            <a:r>
              <a:rPr lang="en-US" sz="1050" dirty="0"/>
              <a:t>	</a:t>
            </a:r>
            <a:r>
              <a:rPr lang="en-US" sz="1050" dirty="0" err="1"/>
              <a:t>gotoxy</a:t>
            </a:r>
            <a:r>
              <a:rPr lang="en-US" sz="1050" dirty="0"/>
              <a:t>(78,11); </a:t>
            </a:r>
            <a:r>
              <a:rPr lang="en-US" sz="1050" dirty="0" err="1"/>
              <a:t>textcolor</a:t>
            </a:r>
            <a:r>
              <a:rPr lang="en-US" sz="1050" dirty="0"/>
              <a:t>(7); </a:t>
            </a:r>
            <a:r>
              <a:rPr lang="en-US" sz="1050" dirty="0" err="1"/>
              <a:t>cprintf</a:t>
            </a:r>
            <a:r>
              <a:rPr lang="en-US" sz="1050" dirty="0"/>
              <a:t>("%</a:t>
            </a:r>
            <a:r>
              <a:rPr lang="en-US" sz="1050" dirty="0" err="1"/>
              <a:t>c",char</a:t>
            </a:r>
            <a:r>
              <a:rPr lang="en-US" sz="1050" dirty="0"/>
              <a:t>(219)); delay(30); cord[78][11]=1;</a:t>
            </a:r>
          </a:p>
          <a:p>
            <a:r>
              <a:rPr lang="en-US" sz="1050" dirty="0"/>
              <a:t>	</a:t>
            </a:r>
            <a:r>
              <a:rPr lang="en-US" sz="1050" dirty="0" err="1"/>
              <a:t>gotoxy</a:t>
            </a:r>
            <a:r>
              <a:rPr lang="en-US" sz="1050" dirty="0"/>
              <a:t>(43,11);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cord[43][11]=1;</a:t>
            </a:r>
          </a:p>
          <a:p>
            <a:r>
              <a:rPr lang="en-US" sz="1050" dirty="0"/>
              <a:t>	</a:t>
            </a:r>
            <a:r>
              <a:rPr lang="en-US" sz="1050" dirty="0" err="1"/>
              <a:t>gotoxy</a:t>
            </a:r>
            <a:r>
              <a:rPr lang="en-US" sz="1050" dirty="0"/>
              <a:t>(44,11);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delay(30); cord[44][11]=1;</a:t>
            </a:r>
          </a:p>
          <a:p>
            <a:r>
              <a:rPr lang="en-US" sz="1050" dirty="0"/>
              <a:t>	</a:t>
            </a:r>
            <a:r>
              <a:rPr lang="en-US" sz="1050" dirty="0" err="1"/>
              <a:t>gotoxy</a:t>
            </a:r>
            <a:r>
              <a:rPr lang="en-US" sz="1050" dirty="0"/>
              <a:t>(20,11);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(21,11);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p:txBody>
      </p:sp>
    </p:spTree>
    <p:extLst>
      <p:ext uri="{BB962C8B-B14F-4D97-AF65-F5344CB8AC3E}">
        <p14:creationId xmlns:p14="http://schemas.microsoft.com/office/powerpoint/2010/main" val="262115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677333" y="0"/>
            <a:ext cx="8596668" cy="958242"/>
          </a:xfrm>
        </p:spPr>
        <p:txBody>
          <a:bodyPr>
            <a:normAutofit/>
          </a:bodyPr>
          <a:lstStyle/>
          <a:p>
            <a:r>
              <a:rPr lang="en-US" sz="4400" dirty="0">
                <a:solidFill>
                  <a:srgbClr val="286D9F"/>
                </a:solidFill>
              </a:rPr>
              <a:t>Introduction</a:t>
            </a:r>
          </a:p>
        </p:txBody>
      </p:sp>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826718"/>
            <a:ext cx="8804869" cy="5799550"/>
          </a:xfrm>
        </p:spPr>
        <p:txBody>
          <a:bodyPr>
            <a:normAutofit lnSpcReduction="10000"/>
          </a:bodyPr>
          <a:lstStyle/>
          <a:p>
            <a:r>
              <a:rPr lang="en-US" sz="2400" dirty="0">
                <a:solidFill>
                  <a:schemeClr val="tx1"/>
                </a:solidFill>
              </a:rPr>
              <a:t>This game is a text-adventure type of game, where the game proceeds like a story. Depending on your choices, the program will evaluate your score, relationship with various elements and characters in the game and your overall Level. Decisions you make will take you through different adventures, which may not coincide with the journey your friend must have played through, as he/she may have made different choices. These will finally end up in a multiple ending scenario.</a:t>
            </a:r>
          </a:p>
          <a:p>
            <a:r>
              <a:rPr lang="en-US" sz="2400" dirty="0">
                <a:solidFill>
                  <a:schemeClr val="tx1"/>
                </a:solidFill>
              </a:rPr>
              <a:t>You will also come across graphic-oriented levels, where your gaming skills (however minimal) will be put to test.</a:t>
            </a:r>
          </a:p>
          <a:p>
            <a:r>
              <a:rPr lang="en-US" sz="2400" dirty="0">
                <a:solidFill>
                  <a:schemeClr val="tx1"/>
                </a:solidFill>
              </a:rPr>
              <a:t>Different Story-lines will give you a different game to play.</a:t>
            </a:r>
          </a:p>
          <a:p>
            <a:r>
              <a:rPr lang="en-US" sz="2400" dirty="0">
                <a:solidFill>
                  <a:schemeClr val="tx1"/>
                </a:solidFill>
              </a:rPr>
              <a:t>The game, of course, is in its initial Beta form, hence, only the Demo version is being published as open-source for further development.</a:t>
            </a:r>
          </a:p>
        </p:txBody>
      </p:sp>
    </p:spTree>
    <p:extLst>
      <p:ext uri="{BB962C8B-B14F-4D97-AF65-F5344CB8AC3E}">
        <p14:creationId xmlns:p14="http://schemas.microsoft.com/office/powerpoint/2010/main" val="127033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//12</a:t>
            </a:r>
          </a:p>
          <a:p>
            <a:r>
              <a:rPr lang="en-US" sz="1200" dirty="0"/>
              <a:t>	for (c=3; c&lt;28; </a:t>
            </a:r>
            <a:r>
              <a:rPr lang="en-US" sz="1200" dirty="0" err="1"/>
              <a:t>c++</a:t>
            </a:r>
            <a:r>
              <a:rPr lang="en-US" sz="1200" dirty="0"/>
              <a:t>) { cord[c][12]=1; </a:t>
            </a:r>
            <a:r>
              <a:rPr lang="en-US" sz="1200" dirty="0" err="1"/>
              <a:t>gotoxy</a:t>
            </a:r>
            <a:r>
              <a:rPr lang="en-US" sz="1200" dirty="0"/>
              <a:t>(c,12);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for (c=76; c&lt;79; </a:t>
            </a:r>
            <a:r>
              <a:rPr lang="en-US" sz="1200" dirty="0" err="1"/>
              <a:t>c++</a:t>
            </a:r>
            <a:r>
              <a:rPr lang="en-US" sz="1200" dirty="0"/>
              <a:t>) { cord[c][12]=1; </a:t>
            </a:r>
            <a:r>
              <a:rPr lang="en-US" sz="1200" dirty="0" err="1"/>
              <a:t>gotoxy</a:t>
            </a:r>
            <a:r>
              <a:rPr lang="en-US" sz="1200" dirty="0"/>
              <a:t>(c,12);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(20,12); </a:t>
            </a:r>
            <a:r>
              <a:rPr lang="en-US" sz="1200" dirty="0" err="1"/>
              <a:t>textcolor</a:t>
            </a:r>
            <a:r>
              <a:rPr lang="en-US" sz="1200" dirty="0"/>
              <a:t>(BLUE); </a:t>
            </a:r>
            <a:r>
              <a:rPr lang="en-US" sz="1200" dirty="0" err="1"/>
              <a:t>cprintf</a:t>
            </a:r>
            <a:r>
              <a:rPr lang="en-US" sz="1200" dirty="0"/>
              <a:t>("%</a:t>
            </a:r>
            <a:r>
              <a:rPr lang="en-US" sz="1200" dirty="0" err="1"/>
              <a:t>c",char</a:t>
            </a:r>
            <a:r>
              <a:rPr lang="en-US" sz="1200" dirty="0"/>
              <a:t>(219));</a:t>
            </a:r>
          </a:p>
          <a:p>
            <a:endParaRPr lang="en-US" sz="1200" dirty="0"/>
          </a:p>
          <a:p>
            <a:r>
              <a:rPr lang="en-US" sz="1200" dirty="0"/>
              <a:t>//13</a:t>
            </a:r>
          </a:p>
          <a:p>
            <a:r>
              <a:rPr lang="en-US" sz="1200" dirty="0"/>
              <a:t>	</a:t>
            </a:r>
            <a:r>
              <a:rPr lang="en-US" sz="1200" dirty="0" err="1"/>
              <a:t>gotoxy</a:t>
            </a:r>
            <a:r>
              <a:rPr lang="en-US" sz="1200" dirty="0"/>
              <a:t>(2,13);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cord[2][13]=1;</a:t>
            </a:r>
          </a:p>
          <a:p>
            <a:r>
              <a:rPr lang="en-US" sz="1200" dirty="0"/>
              <a:t>	</a:t>
            </a:r>
            <a:r>
              <a:rPr lang="en-US" sz="1200" dirty="0" err="1"/>
              <a:t>gotoxy</a:t>
            </a:r>
            <a:r>
              <a:rPr lang="en-US" sz="1200" dirty="0"/>
              <a:t>(3,13);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cord[3][13]=1;</a:t>
            </a:r>
          </a:p>
          <a:p>
            <a:r>
              <a:rPr lang="en-US" sz="1200" dirty="0"/>
              <a:t>	</a:t>
            </a:r>
            <a:r>
              <a:rPr lang="en-US" sz="1200" dirty="0" err="1"/>
              <a:t>gotoxy</a:t>
            </a:r>
            <a:r>
              <a:rPr lang="en-US" sz="1200" dirty="0"/>
              <a:t>(4,13);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cord[4][13]=1;</a:t>
            </a:r>
          </a:p>
          <a:p>
            <a:r>
              <a:rPr lang="en-US" sz="1200" dirty="0"/>
              <a:t>	</a:t>
            </a:r>
            <a:r>
              <a:rPr lang="en-US" sz="1200" dirty="0" err="1"/>
              <a:t>gotoxy</a:t>
            </a:r>
            <a:r>
              <a:rPr lang="en-US" sz="1200" dirty="0"/>
              <a:t>(7,13);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cord[7][13]=1;</a:t>
            </a:r>
          </a:p>
          <a:p>
            <a:r>
              <a:rPr lang="en-US" sz="1200" dirty="0"/>
              <a:t>	</a:t>
            </a:r>
            <a:r>
              <a:rPr lang="en-US" sz="1200" dirty="0" err="1"/>
              <a:t>gotoxy</a:t>
            </a:r>
            <a:r>
              <a:rPr lang="en-US" sz="1200" dirty="0"/>
              <a:t>(26,13);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cord[26][13]=1;</a:t>
            </a:r>
          </a:p>
          <a:p>
            <a:r>
              <a:rPr lang="en-US" sz="1200" dirty="0"/>
              <a:t>	</a:t>
            </a:r>
            <a:r>
              <a:rPr lang="en-US" sz="1200" dirty="0" err="1"/>
              <a:t>gotoxy</a:t>
            </a:r>
            <a:r>
              <a:rPr lang="en-US" sz="1200" dirty="0"/>
              <a:t>(27,13);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cord[27][13]=1;</a:t>
            </a:r>
          </a:p>
          <a:p>
            <a:r>
              <a:rPr lang="en-US" sz="1200" dirty="0"/>
              <a:t>	</a:t>
            </a:r>
            <a:r>
              <a:rPr lang="en-US" sz="1200" dirty="0" err="1"/>
              <a:t>gotoxy</a:t>
            </a:r>
            <a:r>
              <a:rPr lang="en-US" sz="1200" dirty="0"/>
              <a:t>(28,13);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cord[28][13]=1;</a:t>
            </a:r>
          </a:p>
          <a:p>
            <a:r>
              <a:rPr lang="en-US" sz="1200" dirty="0"/>
              <a:t>	</a:t>
            </a:r>
            <a:r>
              <a:rPr lang="en-US" sz="1200" dirty="0" err="1"/>
              <a:t>gotoxy</a:t>
            </a:r>
            <a:r>
              <a:rPr lang="en-US" sz="1200" dirty="0"/>
              <a:t>(54,13);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cord[54][13]=1;</a:t>
            </a:r>
          </a:p>
          <a:p>
            <a:r>
              <a:rPr lang="en-US" sz="1200" dirty="0"/>
              <a:t>	</a:t>
            </a:r>
            <a:r>
              <a:rPr lang="en-US" sz="1200" dirty="0" err="1"/>
              <a:t>gotoxy</a:t>
            </a:r>
            <a:r>
              <a:rPr lang="en-US" sz="1200" dirty="0"/>
              <a:t>(55,13);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cord[55][13]=1;</a:t>
            </a:r>
          </a:p>
          <a:p>
            <a:r>
              <a:rPr lang="en-US" sz="1200" dirty="0"/>
              <a:t>	</a:t>
            </a:r>
            <a:r>
              <a:rPr lang="en-US" sz="1200" dirty="0" err="1"/>
              <a:t>gotoxy</a:t>
            </a:r>
            <a:r>
              <a:rPr lang="en-US" sz="1200" dirty="0"/>
              <a:t>(75,13);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cord[75][13]=1;</a:t>
            </a:r>
          </a:p>
          <a:p>
            <a:endParaRPr lang="en-US" sz="1200" dirty="0"/>
          </a:p>
          <a:p>
            <a:r>
              <a:rPr lang="en-US" sz="1200" dirty="0"/>
              <a:t>//14</a:t>
            </a:r>
          </a:p>
          <a:p>
            <a:r>
              <a:rPr lang="en-US" sz="1200" dirty="0"/>
              <a:t>	</a:t>
            </a:r>
            <a:r>
              <a:rPr lang="en-US" sz="1200" dirty="0" err="1"/>
              <a:t>gotoxy</a:t>
            </a:r>
            <a:r>
              <a:rPr lang="en-US" sz="1200" dirty="0"/>
              <a:t>(7,14);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cord[7][14]=1;</a:t>
            </a:r>
          </a:p>
          <a:p>
            <a:r>
              <a:rPr lang="en-US" sz="1200" dirty="0"/>
              <a:t>	</a:t>
            </a:r>
            <a:r>
              <a:rPr lang="en-US" sz="1200" dirty="0" err="1"/>
              <a:t>gotoxy</a:t>
            </a:r>
            <a:r>
              <a:rPr lang="en-US" sz="1200" dirty="0"/>
              <a:t>(63,14);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cord[63][14]=1;</a:t>
            </a:r>
          </a:p>
          <a:p>
            <a:r>
              <a:rPr lang="en-US" sz="1200" dirty="0"/>
              <a:t>	</a:t>
            </a:r>
            <a:r>
              <a:rPr lang="en-US" sz="1200" dirty="0" err="1"/>
              <a:t>gotoxy</a:t>
            </a:r>
            <a:r>
              <a:rPr lang="en-US" sz="1200" dirty="0"/>
              <a:t>(19,14);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cord[19][14]=1;</a:t>
            </a:r>
          </a:p>
          <a:p>
            <a:r>
              <a:rPr lang="en-US" sz="1200" dirty="0"/>
              <a:t>	</a:t>
            </a:r>
            <a:r>
              <a:rPr lang="en-US" sz="1200" dirty="0" err="1"/>
              <a:t>gotoxy</a:t>
            </a:r>
            <a:r>
              <a:rPr lang="en-US" sz="1200" dirty="0"/>
              <a:t>(21,14);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cord[21][14]=1;</a:t>
            </a:r>
          </a:p>
          <a:p>
            <a:r>
              <a:rPr lang="en-US" sz="1200" dirty="0"/>
              <a:t>	for (c=53; c&lt;57; </a:t>
            </a:r>
            <a:r>
              <a:rPr lang="en-US" sz="1200" dirty="0" err="1"/>
              <a:t>c++</a:t>
            </a:r>
            <a:r>
              <a:rPr lang="en-US" sz="1200" dirty="0"/>
              <a:t>) { cord[c][14]=1; </a:t>
            </a:r>
            <a:r>
              <a:rPr lang="en-US" sz="1200" dirty="0" err="1"/>
              <a:t>gotoxy</a:t>
            </a:r>
            <a:r>
              <a:rPr lang="en-US" sz="1200" dirty="0"/>
              <a:t>(c,14);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(53,14);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(56,14);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endParaRPr lang="en-US" sz="1200" dirty="0"/>
          </a:p>
          <a:p>
            <a:r>
              <a:rPr lang="en-US" sz="1200" dirty="0"/>
              <a:t>//15</a:t>
            </a:r>
          </a:p>
          <a:p>
            <a:r>
              <a:rPr lang="en-US" sz="1200" dirty="0"/>
              <a:t>	for (c=52; c&lt;64; </a:t>
            </a:r>
            <a:r>
              <a:rPr lang="en-US" sz="1200" dirty="0" err="1"/>
              <a:t>c++</a:t>
            </a:r>
            <a:r>
              <a:rPr lang="en-US" sz="1200" dirty="0"/>
              <a:t>) { cord[c][15]=1; </a:t>
            </a:r>
            <a:r>
              <a:rPr lang="en-US" sz="1200" dirty="0" err="1"/>
              <a:t>gotoxy</a:t>
            </a:r>
            <a:r>
              <a:rPr lang="en-US" sz="1200" dirty="0"/>
              <a:t>(c,15);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for (c=18; c&lt;23; </a:t>
            </a:r>
            <a:r>
              <a:rPr lang="en-US" sz="1200" dirty="0" err="1"/>
              <a:t>c++</a:t>
            </a:r>
            <a:r>
              <a:rPr lang="en-US" sz="1200" dirty="0"/>
              <a:t>) { cord[c][15]=1; </a:t>
            </a:r>
            <a:r>
              <a:rPr lang="en-US" sz="1200" dirty="0" err="1"/>
              <a:t>gotoxy</a:t>
            </a:r>
            <a:r>
              <a:rPr lang="en-US" sz="1200" dirty="0"/>
              <a:t>(c,15);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(52,15);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(63,15);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(62,15);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(77,15);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cord[77][15]=1;</a:t>
            </a:r>
          </a:p>
          <a:p>
            <a:r>
              <a:rPr lang="en-US" sz="1200" dirty="0"/>
              <a:t>	</a:t>
            </a:r>
            <a:r>
              <a:rPr lang="en-US" sz="1200" dirty="0" err="1"/>
              <a:t>gotoxy</a:t>
            </a:r>
            <a:r>
              <a:rPr lang="en-US" sz="1200" dirty="0"/>
              <a:t>(78,15);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cord[78][15]=1;</a:t>
            </a:r>
          </a:p>
        </p:txBody>
      </p:sp>
    </p:spTree>
    <p:extLst>
      <p:ext uri="{BB962C8B-B14F-4D97-AF65-F5344CB8AC3E}">
        <p14:creationId xmlns:p14="http://schemas.microsoft.com/office/powerpoint/2010/main" val="805873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//16</a:t>
            </a:r>
          </a:p>
          <a:p>
            <a:r>
              <a:rPr lang="en-US" sz="1600" dirty="0"/>
              <a:t>	</a:t>
            </a:r>
            <a:r>
              <a:rPr lang="en-US" sz="1600" dirty="0" err="1"/>
              <a:t>gotoxy</a:t>
            </a:r>
            <a:r>
              <a:rPr lang="en-US" sz="1600" dirty="0"/>
              <a:t>(3,16);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cord[c][16]=1;</a:t>
            </a:r>
          </a:p>
          <a:p>
            <a:r>
              <a:rPr lang="en-US" sz="1600" dirty="0"/>
              <a:t>	</a:t>
            </a:r>
            <a:r>
              <a:rPr lang="en-US" sz="1600" dirty="0" err="1"/>
              <a:t>gotoxy</a:t>
            </a:r>
            <a:r>
              <a:rPr lang="en-US" sz="1600" dirty="0"/>
              <a:t>(3,16);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(40,16);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(40,16);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 cord[40][16]=1;</a:t>
            </a:r>
          </a:p>
          <a:p>
            <a:r>
              <a:rPr lang="en-US" sz="1600" dirty="0"/>
              <a:t>	for (c=53; c&lt;61; </a:t>
            </a:r>
            <a:r>
              <a:rPr lang="en-US" sz="1600" dirty="0" err="1"/>
              <a:t>c++</a:t>
            </a:r>
            <a:r>
              <a:rPr lang="en-US" sz="1600" dirty="0"/>
              <a:t>) { cord[c][16]=1; </a:t>
            </a:r>
            <a:r>
              <a:rPr lang="en-US" sz="1600" dirty="0" err="1"/>
              <a:t>gotoxy</a:t>
            </a:r>
            <a:r>
              <a:rPr lang="en-US" sz="1600" dirty="0"/>
              <a:t>(c,16);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delay(10);}</a:t>
            </a:r>
          </a:p>
          <a:p>
            <a:r>
              <a:rPr lang="en-US" sz="1600" dirty="0"/>
              <a:t>	</a:t>
            </a:r>
            <a:r>
              <a:rPr lang="en-US" sz="1600" dirty="0" err="1"/>
              <a:t>gotoxy</a:t>
            </a:r>
            <a:r>
              <a:rPr lang="en-US" sz="1600" dirty="0"/>
              <a:t>(53,16);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a:t>
            </a:r>
          </a:p>
          <a:p>
            <a:r>
              <a:rPr lang="en-US" sz="1600" dirty="0"/>
              <a:t>	</a:t>
            </a:r>
            <a:r>
              <a:rPr lang="en-US" sz="1600" dirty="0" err="1"/>
              <a:t>gotoxy</a:t>
            </a:r>
            <a:r>
              <a:rPr lang="en-US" sz="1600" dirty="0"/>
              <a:t>(60,16);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a:t>
            </a:r>
          </a:p>
          <a:p>
            <a:r>
              <a:rPr lang="en-US" sz="1600" dirty="0"/>
              <a:t>	for (c=15; c&lt;25; </a:t>
            </a:r>
            <a:r>
              <a:rPr lang="en-US" sz="1600" dirty="0" err="1"/>
              <a:t>c++</a:t>
            </a:r>
            <a:r>
              <a:rPr lang="en-US" sz="1600" dirty="0"/>
              <a:t>) { cord[c][16]=1; </a:t>
            </a:r>
            <a:r>
              <a:rPr lang="en-US" sz="1600" dirty="0" err="1"/>
              <a:t>gotoxy</a:t>
            </a:r>
            <a:r>
              <a:rPr lang="en-US" sz="1600" dirty="0"/>
              <a:t>(c,16);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a:t>
            </a:r>
            <a:r>
              <a:rPr lang="en-US" sz="1600" dirty="0" err="1"/>
              <a:t>gotoxy</a:t>
            </a:r>
            <a:r>
              <a:rPr lang="en-US" sz="1600" dirty="0"/>
              <a:t>(78,16);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cord[78][16]=1;</a:t>
            </a:r>
          </a:p>
          <a:p>
            <a:endParaRPr lang="en-US" sz="1600" dirty="0"/>
          </a:p>
          <a:p>
            <a:r>
              <a:rPr lang="en-US" sz="1600" dirty="0"/>
              <a:t>//17</a:t>
            </a:r>
          </a:p>
          <a:p>
            <a:r>
              <a:rPr lang="en-US" sz="1600" dirty="0"/>
              <a:t>	</a:t>
            </a:r>
            <a:r>
              <a:rPr lang="en-US" sz="1600" dirty="0" err="1"/>
              <a:t>gotoxy</a:t>
            </a:r>
            <a:r>
              <a:rPr lang="en-US" sz="1600" dirty="0"/>
              <a:t>(3,17);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cord[3][17]=1;</a:t>
            </a:r>
          </a:p>
          <a:p>
            <a:r>
              <a:rPr lang="en-US" sz="1600" dirty="0"/>
              <a:t>	</a:t>
            </a:r>
            <a:r>
              <a:rPr lang="en-US" sz="1600" dirty="0" err="1"/>
              <a:t>gotoxy</a:t>
            </a:r>
            <a:r>
              <a:rPr lang="en-US" sz="1600" dirty="0"/>
              <a:t>(4,17);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cord[4][17]=1;</a:t>
            </a:r>
          </a:p>
          <a:p>
            <a:r>
              <a:rPr lang="en-US" sz="1600" dirty="0"/>
              <a:t>	</a:t>
            </a:r>
            <a:r>
              <a:rPr lang="en-US" sz="1600" dirty="0" err="1"/>
              <a:t>gotoxy</a:t>
            </a:r>
            <a:r>
              <a:rPr lang="en-US" sz="1600" dirty="0"/>
              <a:t>(38,17);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cord[38][17]=1;</a:t>
            </a:r>
          </a:p>
          <a:p>
            <a:r>
              <a:rPr lang="en-US" sz="1600" dirty="0"/>
              <a:t>	</a:t>
            </a:r>
            <a:r>
              <a:rPr lang="en-US" sz="1600" dirty="0" err="1"/>
              <a:t>gotoxy</a:t>
            </a:r>
            <a:r>
              <a:rPr lang="en-US" sz="1600" dirty="0"/>
              <a:t>(39,17);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cord[39][17]=1;</a:t>
            </a:r>
          </a:p>
          <a:p>
            <a:r>
              <a:rPr lang="en-US" sz="1600" dirty="0"/>
              <a:t>	</a:t>
            </a:r>
            <a:r>
              <a:rPr lang="en-US" sz="1600" dirty="0" err="1"/>
              <a:t>gotoxy</a:t>
            </a:r>
            <a:r>
              <a:rPr lang="en-US" sz="1600" dirty="0"/>
              <a:t>(54,17);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cord[54][17]=1;</a:t>
            </a:r>
          </a:p>
          <a:p>
            <a:r>
              <a:rPr lang="en-US" sz="1600" dirty="0"/>
              <a:t>	</a:t>
            </a:r>
            <a:r>
              <a:rPr lang="en-US" sz="1600" dirty="0" err="1"/>
              <a:t>gotoxy</a:t>
            </a:r>
            <a:r>
              <a:rPr lang="en-US" sz="1600" dirty="0"/>
              <a:t>(55,17);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delay(10); cord[55][17]=1;</a:t>
            </a:r>
          </a:p>
          <a:p>
            <a:r>
              <a:rPr lang="en-US" sz="1600" dirty="0"/>
              <a:t>	</a:t>
            </a:r>
            <a:r>
              <a:rPr lang="en-US" sz="1600" dirty="0" err="1"/>
              <a:t>gotoxy</a:t>
            </a:r>
            <a:r>
              <a:rPr lang="en-US" sz="1600" dirty="0"/>
              <a:t>(77,17);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cord[77][17]=1;</a:t>
            </a:r>
          </a:p>
          <a:p>
            <a:r>
              <a:rPr lang="en-US" sz="1600" dirty="0"/>
              <a:t>	</a:t>
            </a:r>
            <a:r>
              <a:rPr lang="en-US" sz="1600" dirty="0" err="1"/>
              <a:t>gotoxy</a:t>
            </a:r>
            <a:r>
              <a:rPr lang="en-US" sz="1600" dirty="0"/>
              <a:t>(78,17);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cord[78][17]=1;</a:t>
            </a:r>
          </a:p>
          <a:p>
            <a:r>
              <a:rPr lang="en-US" sz="1600" dirty="0"/>
              <a:t>	</a:t>
            </a:r>
            <a:r>
              <a:rPr lang="en-US" sz="1600" dirty="0" err="1"/>
              <a:t>gotoxy</a:t>
            </a:r>
            <a:r>
              <a:rPr lang="en-US" sz="1600" dirty="0"/>
              <a:t>(79,17);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(33,17);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(10,17);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for (c=10; c&lt;21; </a:t>
            </a:r>
            <a:r>
              <a:rPr lang="en-US" sz="1600" dirty="0" err="1"/>
              <a:t>c++</a:t>
            </a:r>
            <a:r>
              <a:rPr lang="en-US" sz="1600" dirty="0"/>
              <a:t>) { cord[c][17]=1; </a:t>
            </a:r>
            <a:r>
              <a:rPr lang="en-US" sz="1600" dirty="0" err="1"/>
              <a:t>gotoxy</a:t>
            </a:r>
            <a:r>
              <a:rPr lang="en-US" sz="1600" dirty="0"/>
              <a:t>(c,17);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(c=24; c&lt;33; </a:t>
            </a:r>
            <a:r>
              <a:rPr lang="en-US" sz="1600" dirty="0" err="1"/>
              <a:t>c++</a:t>
            </a:r>
            <a:r>
              <a:rPr lang="en-US" sz="1600" dirty="0"/>
              <a:t>) { cord[c][17]=1; </a:t>
            </a:r>
            <a:r>
              <a:rPr lang="en-US" sz="1600" dirty="0" err="1"/>
              <a:t>gotoxy</a:t>
            </a:r>
            <a:r>
              <a:rPr lang="en-US" sz="1600" dirty="0"/>
              <a:t>(c,17);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(c=12; c&lt;18; </a:t>
            </a:r>
            <a:r>
              <a:rPr lang="en-US" sz="1600" dirty="0" err="1"/>
              <a:t>c++</a:t>
            </a:r>
            <a:r>
              <a:rPr lang="en-US" sz="1600" dirty="0"/>
              <a:t>) { </a:t>
            </a:r>
            <a:r>
              <a:rPr lang="en-US" sz="1600" dirty="0" err="1"/>
              <a:t>gotoxy</a:t>
            </a:r>
            <a:r>
              <a:rPr lang="en-US" sz="1600" dirty="0"/>
              <a:t>(c,17);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delay(10);}</a:t>
            </a:r>
          </a:p>
          <a:p>
            <a:r>
              <a:rPr lang="en-US" sz="1600" dirty="0"/>
              <a:t>	for (c=26; c&lt;32; </a:t>
            </a:r>
            <a:r>
              <a:rPr lang="en-US" sz="1600" dirty="0" err="1"/>
              <a:t>c++</a:t>
            </a:r>
            <a:r>
              <a:rPr lang="en-US" sz="1600" dirty="0"/>
              <a:t>) { </a:t>
            </a:r>
            <a:r>
              <a:rPr lang="en-US" sz="1600" dirty="0" err="1"/>
              <a:t>gotoxy</a:t>
            </a:r>
            <a:r>
              <a:rPr lang="en-US" sz="1600" dirty="0"/>
              <a:t>(c,17);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delay(10);}</a:t>
            </a:r>
          </a:p>
        </p:txBody>
      </p:sp>
    </p:spTree>
    <p:extLst>
      <p:ext uri="{BB962C8B-B14F-4D97-AF65-F5344CB8AC3E}">
        <p14:creationId xmlns:p14="http://schemas.microsoft.com/office/powerpoint/2010/main" val="2212512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//18</a:t>
            </a:r>
          </a:p>
          <a:p>
            <a:r>
              <a:rPr lang="en-US" sz="1600" dirty="0"/>
              <a:t>	for (c=4; c&lt;43;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(c=6; c&lt;40; </a:t>
            </a:r>
            <a:r>
              <a:rPr lang="en-US" sz="1600" dirty="0" err="1"/>
              <a:t>c++</a:t>
            </a:r>
            <a:r>
              <a:rPr lang="en-US" sz="1600" dirty="0"/>
              <a:t>) { cord[c][19]=1; </a:t>
            </a:r>
            <a:r>
              <a:rPr lang="en-US" sz="1600" dirty="0" err="1"/>
              <a:t>gotoxy</a:t>
            </a:r>
            <a:r>
              <a:rPr lang="en-US" sz="1600" dirty="0"/>
              <a:t>(c,18);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delay(30);}</a:t>
            </a:r>
          </a:p>
          <a:p>
            <a:r>
              <a:rPr lang="en-US" sz="1600" dirty="0"/>
              <a:t>	for (c=74; c&lt;81;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(c=76; c&lt;81;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delay(10);}</a:t>
            </a:r>
          </a:p>
          <a:p>
            <a:endParaRPr lang="en-US" sz="1600" dirty="0"/>
          </a:p>
          <a:p>
            <a:r>
              <a:rPr lang="en-US" sz="1600" dirty="0"/>
              <a:t>//19</a:t>
            </a:r>
          </a:p>
          <a:p>
            <a:r>
              <a:rPr lang="en-US" sz="1600" dirty="0"/>
              <a:t>	for (c=6; c&lt;46;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for (c=20; c&lt;41;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r>
              <a:rPr lang="en-US" sz="1600" dirty="0"/>
              <a:t>	for (c=74; c&lt;81;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a:t>
            </a:r>
            <a:r>
              <a:rPr lang="en-US" sz="1600" dirty="0" err="1"/>
              <a:t>gotoxy</a:t>
            </a:r>
            <a:r>
              <a:rPr lang="en-US" sz="1600" dirty="0"/>
              <a:t>(72,19);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cord[72][19]=1;</a:t>
            </a:r>
          </a:p>
          <a:p>
            <a:r>
              <a:rPr lang="en-US" sz="1600" dirty="0"/>
              <a:t>	for (c=75; c&lt;81;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endParaRPr lang="en-US" sz="1600" dirty="0"/>
          </a:p>
          <a:p>
            <a:r>
              <a:rPr lang="en-US" sz="1600" dirty="0"/>
              <a:t>//20</a:t>
            </a:r>
          </a:p>
          <a:p>
            <a:r>
              <a:rPr lang="en-US" sz="1600" dirty="0"/>
              <a:t>	for (c=7; c&lt;32;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r>
              <a:rPr lang="en-US" sz="1600" dirty="0"/>
              <a:t>	for (c=73; c&lt;80;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for (c=75; c&lt;80;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endParaRPr lang="en-US" sz="1600" dirty="0"/>
          </a:p>
          <a:p>
            <a:r>
              <a:rPr lang="en-US" sz="1600" dirty="0"/>
              <a:t>//WATER</a:t>
            </a:r>
          </a:p>
          <a:p>
            <a:r>
              <a:rPr lang="en-US" sz="1600" dirty="0"/>
              <a:t>	for (c=1; c&lt;81; </a:t>
            </a:r>
            <a:r>
              <a:rPr lang="en-US" sz="1600" dirty="0" err="1"/>
              <a:t>c++</a:t>
            </a:r>
            <a:r>
              <a:rPr lang="en-US" sz="1600" dirty="0"/>
              <a:t>)</a:t>
            </a:r>
          </a:p>
          <a:p>
            <a:r>
              <a:rPr lang="en-US" sz="1600" dirty="0"/>
              <a:t>	{</a:t>
            </a:r>
          </a:p>
          <a:p>
            <a:r>
              <a:rPr lang="en-US" sz="1600" dirty="0"/>
              <a:t>		for (d=1; d&lt;21; d++)</a:t>
            </a:r>
          </a:p>
          <a:p>
            <a:r>
              <a:rPr lang="en-US" sz="1600" dirty="0"/>
              <a:t>		{</a:t>
            </a:r>
          </a:p>
          <a:p>
            <a:r>
              <a:rPr lang="en-US" sz="1600" dirty="0"/>
              <a:t>			if (cord[c][d]!=1)</a:t>
            </a:r>
          </a:p>
          <a:p>
            <a:r>
              <a:rPr lang="en-US" sz="1600" dirty="0"/>
              <a:t>			{   </a:t>
            </a:r>
            <a:r>
              <a:rPr lang="en-US" sz="1600" dirty="0" err="1"/>
              <a:t>gotoxy</a:t>
            </a:r>
            <a:r>
              <a:rPr lang="en-US" sz="1600" dirty="0"/>
              <a:t>(</a:t>
            </a:r>
            <a:r>
              <a:rPr lang="en-US" sz="1600" dirty="0" err="1"/>
              <a:t>c,d</a:t>
            </a:r>
            <a:r>
              <a:rPr lang="en-US" sz="1600" dirty="0"/>
              <a:t>); </a:t>
            </a:r>
            <a:r>
              <a:rPr lang="en-US" sz="1600" dirty="0" err="1"/>
              <a:t>textcolor</a:t>
            </a:r>
            <a:r>
              <a:rPr lang="en-US" sz="1600" dirty="0"/>
              <a:t>(BLUE); </a:t>
            </a:r>
            <a:r>
              <a:rPr lang="en-US" sz="1600" dirty="0" err="1"/>
              <a:t>cprintf</a:t>
            </a:r>
            <a:r>
              <a:rPr lang="en-US" sz="1600" dirty="0"/>
              <a:t>("%</a:t>
            </a:r>
            <a:r>
              <a:rPr lang="en-US" sz="1600" dirty="0" err="1"/>
              <a:t>c",char</a:t>
            </a:r>
            <a:r>
              <a:rPr lang="en-US" sz="1600" dirty="0"/>
              <a:t>(219)); delay(5);	}</a:t>
            </a:r>
          </a:p>
          <a:p>
            <a:r>
              <a:rPr lang="en-US" sz="1600" dirty="0"/>
              <a:t>		}</a:t>
            </a:r>
          </a:p>
          <a:p>
            <a:r>
              <a:rPr lang="en-US" sz="1600" dirty="0"/>
              <a:t>	}</a:t>
            </a:r>
          </a:p>
        </p:txBody>
      </p:sp>
    </p:spTree>
    <p:extLst>
      <p:ext uri="{BB962C8B-B14F-4D97-AF65-F5344CB8AC3E}">
        <p14:creationId xmlns:p14="http://schemas.microsoft.com/office/powerpoint/2010/main" val="45219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//Nomenclature</a:t>
            </a:r>
          </a:p>
          <a:p>
            <a:r>
              <a:rPr lang="en-US" sz="1600" dirty="0"/>
              <a:t>	</a:t>
            </a:r>
            <a:r>
              <a:rPr lang="en-US" sz="1600" dirty="0" err="1"/>
              <a:t>gotoxy</a:t>
            </a:r>
            <a:r>
              <a:rPr lang="en-US" sz="1600" dirty="0"/>
              <a:t>(1,1); </a:t>
            </a:r>
            <a:r>
              <a:rPr lang="en-US" sz="1600" dirty="0" err="1"/>
              <a:t>textcolor</a:t>
            </a:r>
            <a:r>
              <a:rPr lang="en-US" sz="1600" dirty="0"/>
              <a:t>(WHITE); </a:t>
            </a:r>
            <a:r>
              <a:rPr lang="en-US" sz="1600" dirty="0" err="1"/>
              <a:t>cprintf</a:t>
            </a:r>
            <a:r>
              <a:rPr lang="en-US" sz="1600" dirty="0"/>
              <a:t>("1.Titanium Crib");</a:t>
            </a:r>
          </a:p>
          <a:p>
            <a:r>
              <a:rPr lang="en-US" sz="1600" dirty="0"/>
              <a:t>	for (c=1; c&lt;16; </a:t>
            </a:r>
            <a:r>
              <a:rPr lang="en-US" sz="1600" dirty="0" err="1"/>
              <a:t>c++</a:t>
            </a:r>
            <a:r>
              <a:rPr lang="en-US" sz="1600" dirty="0"/>
              <a:t>)	cord[c][1]=1;</a:t>
            </a:r>
          </a:p>
          <a:p>
            <a:r>
              <a:rPr lang="en-US" sz="1600" dirty="0"/>
              <a:t>	</a:t>
            </a:r>
            <a:r>
              <a:rPr lang="en-US" sz="1600" dirty="0" err="1"/>
              <a:t>gotoxy</a:t>
            </a:r>
            <a:r>
              <a:rPr lang="en-US" sz="1600" dirty="0"/>
              <a:t>(54,1); </a:t>
            </a:r>
            <a:r>
              <a:rPr lang="en-US" sz="1600" dirty="0" err="1"/>
              <a:t>textcolor</a:t>
            </a:r>
            <a:r>
              <a:rPr lang="en-US" sz="1600" dirty="0"/>
              <a:t>(WHITE); </a:t>
            </a:r>
            <a:r>
              <a:rPr lang="en-US" sz="1600" dirty="0" err="1"/>
              <a:t>cprintf</a:t>
            </a:r>
            <a:r>
              <a:rPr lang="en-US" sz="1600" dirty="0"/>
              <a:t>("2.Frost Sands");</a:t>
            </a:r>
          </a:p>
          <a:p>
            <a:r>
              <a:rPr lang="en-US" sz="1600" dirty="0"/>
              <a:t>	for (c=54; c&lt;67; </a:t>
            </a:r>
            <a:r>
              <a:rPr lang="en-US" sz="1600" dirty="0" err="1"/>
              <a:t>c++</a:t>
            </a:r>
            <a:r>
              <a:rPr lang="en-US" sz="1600" dirty="0"/>
              <a:t>)	cord[c][1]=1;</a:t>
            </a:r>
          </a:p>
          <a:p>
            <a:r>
              <a:rPr lang="en-US" sz="1600" dirty="0"/>
              <a:t>	</a:t>
            </a:r>
            <a:r>
              <a:rPr lang="en-US" sz="1600" dirty="0" err="1"/>
              <a:t>gotoxy</a:t>
            </a:r>
            <a:r>
              <a:rPr lang="en-US" sz="1600" dirty="0"/>
              <a:t>(49,9); </a:t>
            </a:r>
            <a:r>
              <a:rPr lang="en-US" sz="1600" dirty="0" err="1"/>
              <a:t>textcolor</a:t>
            </a:r>
            <a:r>
              <a:rPr lang="en-US" sz="1600" dirty="0"/>
              <a:t>(WHITE); </a:t>
            </a:r>
            <a:r>
              <a:rPr lang="en-US" sz="1600" dirty="0" err="1"/>
              <a:t>cprintf</a:t>
            </a:r>
            <a:r>
              <a:rPr lang="en-US" sz="1600" dirty="0"/>
              <a:t>("3.Redland");</a:t>
            </a:r>
          </a:p>
          <a:p>
            <a:r>
              <a:rPr lang="en-US" sz="1600" dirty="0"/>
              <a:t>	for (c=49; c&lt;58; </a:t>
            </a:r>
            <a:r>
              <a:rPr lang="en-US" sz="1600" dirty="0" err="1"/>
              <a:t>c++</a:t>
            </a:r>
            <a:r>
              <a:rPr lang="en-US" sz="1600" dirty="0"/>
              <a:t>)	cord[c][9]=1;</a:t>
            </a:r>
          </a:p>
          <a:p>
            <a:r>
              <a:rPr lang="en-US" sz="1600" dirty="0"/>
              <a:t>	</a:t>
            </a:r>
            <a:r>
              <a:rPr lang="en-US" sz="1600" dirty="0" err="1"/>
              <a:t>gotoxy</a:t>
            </a:r>
            <a:r>
              <a:rPr lang="en-US" sz="1600" dirty="0"/>
              <a:t>(67,4); </a:t>
            </a:r>
            <a:r>
              <a:rPr lang="en-US" sz="1600" dirty="0" err="1"/>
              <a:t>textcolor</a:t>
            </a:r>
            <a:r>
              <a:rPr lang="en-US" sz="1600" dirty="0"/>
              <a:t>(WHITE); </a:t>
            </a:r>
            <a:r>
              <a:rPr lang="en-US" sz="1600" dirty="0" err="1"/>
              <a:t>cprintf</a:t>
            </a:r>
            <a:r>
              <a:rPr lang="en-US" sz="1600" dirty="0"/>
              <a:t>("4.Linustasia");</a:t>
            </a:r>
          </a:p>
          <a:p>
            <a:r>
              <a:rPr lang="en-US" sz="1600" dirty="0"/>
              <a:t>	for (c=67; c&lt;79; </a:t>
            </a:r>
            <a:r>
              <a:rPr lang="en-US" sz="1600" dirty="0" err="1"/>
              <a:t>c++</a:t>
            </a:r>
            <a:r>
              <a:rPr lang="en-US" sz="1600" dirty="0"/>
              <a:t>)	cord[c][4]=1;</a:t>
            </a:r>
          </a:p>
          <a:p>
            <a:r>
              <a:rPr lang="en-US" sz="1600" dirty="0"/>
              <a:t>	</a:t>
            </a:r>
            <a:r>
              <a:rPr lang="en-US" sz="1600" dirty="0" err="1"/>
              <a:t>gotoxy</a:t>
            </a:r>
            <a:r>
              <a:rPr lang="en-US" sz="1600" dirty="0"/>
              <a:t>(53,12); </a:t>
            </a:r>
            <a:r>
              <a:rPr lang="en-US" sz="1600" dirty="0" err="1"/>
              <a:t>textcolor</a:t>
            </a:r>
            <a:r>
              <a:rPr lang="en-US" sz="1600" dirty="0"/>
              <a:t>(WHITE); </a:t>
            </a:r>
            <a:r>
              <a:rPr lang="en-US" sz="1600" dirty="0" err="1"/>
              <a:t>cprintf</a:t>
            </a:r>
            <a:r>
              <a:rPr lang="en-US" sz="1600" dirty="0"/>
              <a:t>("5.Dazemberg");</a:t>
            </a:r>
          </a:p>
          <a:p>
            <a:r>
              <a:rPr lang="en-US" sz="1600" dirty="0"/>
              <a:t>	for (c=53; c&lt;64; </a:t>
            </a:r>
            <a:r>
              <a:rPr lang="en-US" sz="1600" dirty="0" err="1"/>
              <a:t>c++</a:t>
            </a:r>
            <a:r>
              <a:rPr lang="en-US" sz="1600" dirty="0"/>
              <a:t>)	cord[c][12]=1;</a:t>
            </a:r>
          </a:p>
          <a:p>
            <a:r>
              <a:rPr lang="en-US" sz="1600" dirty="0"/>
              <a:t>	</a:t>
            </a:r>
            <a:r>
              <a:rPr lang="en-US" sz="1600" dirty="0" err="1"/>
              <a:t>gotoxy</a:t>
            </a:r>
            <a:r>
              <a:rPr lang="en-US" sz="1600" dirty="0"/>
              <a:t>(1,21); </a:t>
            </a:r>
            <a:r>
              <a:rPr lang="en-US" sz="1600" dirty="0" err="1"/>
              <a:t>textcolor</a:t>
            </a:r>
            <a:r>
              <a:rPr lang="en-US" sz="1600" dirty="0"/>
              <a:t>(WHITE); </a:t>
            </a:r>
            <a:r>
              <a:rPr lang="en-US" sz="1600" dirty="0" err="1"/>
              <a:t>cprintf</a:t>
            </a:r>
            <a:r>
              <a:rPr lang="en-US" sz="1600" dirty="0"/>
              <a:t>("6.AlphaGard");</a:t>
            </a:r>
          </a:p>
          <a:p>
            <a:r>
              <a:rPr lang="en-US" sz="1600" dirty="0"/>
              <a:t>	for (c=1; c&lt;12; </a:t>
            </a:r>
            <a:r>
              <a:rPr lang="en-US" sz="1600" dirty="0" err="1"/>
              <a:t>c++</a:t>
            </a:r>
            <a:r>
              <a:rPr lang="en-US" sz="1600" dirty="0"/>
              <a:t>)	cord[c][21]=1;</a:t>
            </a:r>
          </a:p>
          <a:p>
            <a:r>
              <a:rPr lang="en-US" sz="1600" dirty="0"/>
              <a:t>	</a:t>
            </a:r>
            <a:r>
              <a:rPr lang="en-US" sz="1600" dirty="0" err="1"/>
              <a:t>gotoxy</a:t>
            </a:r>
            <a:r>
              <a:rPr lang="en-US" sz="1600" dirty="0"/>
              <a:t>(58,21); </a:t>
            </a:r>
            <a:r>
              <a:rPr lang="en-US" sz="1600" dirty="0" err="1"/>
              <a:t>textcolor</a:t>
            </a:r>
            <a:r>
              <a:rPr lang="en-US" sz="1600" dirty="0"/>
              <a:t>(WHITE); </a:t>
            </a:r>
            <a:r>
              <a:rPr lang="en-US" sz="1600" dirty="0" err="1"/>
              <a:t>cprintf</a:t>
            </a:r>
            <a:r>
              <a:rPr lang="en-US" sz="1600" dirty="0"/>
              <a:t>("7.Starkgaryen Hills"); delay(200);</a:t>
            </a:r>
          </a:p>
          <a:p>
            <a:r>
              <a:rPr lang="en-US" sz="1600" dirty="0"/>
              <a:t>	for (c=58; c&lt;77; </a:t>
            </a:r>
            <a:r>
              <a:rPr lang="en-US" sz="1600" dirty="0" err="1"/>
              <a:t>c++</a:t>
            </a:r>
            <a:r>
              <a:rPr lang="en-US" sz="1600" dirty="0"/>
              <a:t>)	cord[c][21]=1;</a:t>
            </a:r>
          </a:p>
          <a:p>
            <a:r>
              <a:rPr lang="en-US" sz="1600" dirty="0"/>
              <a:t>	</a:t>
            </a:r>
            <a:r>
              <a:rPr lang="en-US" sz="1600" dirty="0" err="1"/>
              <a:t>gotoxy</a:t>
            </a:r>
            <a:r>
              <a:rPr lang="en-US" sz="1600" dirty="0"/>
              <a:t>(1,22);</a:t>
            </a:r>
          </a:p>
          <a:p>
            <a:r>
              <a:rPr lang="en-US" sz="1600" dirty="0"/>
              <a:t>	Delayer("THIS IS THE MAP OF GALACTRA, YOUR HOME-PLANET ! CHOOSE YOUR CONTINENT: ");</a:t>
            </a:r>
          </a:p>
          <a:p>
            <a:endParaRPr lang="en-US" sz="1600" dirty="0"/>
          </a:p>
          <a:p>
            <a:endParaRPr lang="en-US" sz="1600" dirty="0"/>
          </a:p>
          <a:p>
            <a:r>
              <a:rPr lang="en-US" sz="1600" dirty="0" err="1"/>
              <a:t>getch</a:t>
            </a:r>
            <a:r>
              <a:rPr lang="en-US" sz="1600" dirty="0"/>
              <a:t>();</a:t>
            </a:r>
          </a:p>
          <a:p>
            <a:r>
              <a:rPr lang="en-US" sz="1600" dirty="0"/>
              <a:t>}</a:t>
            </a:r>
          </a:p>
          <a:p>
            <a:endParaRPr lang="en-US" sz="1600" dirty="0"/>
          </a:p>
          <a:p>
            <a:r>
              <a:rPr lang="en-US" sz="1600" dirty="0"/>
              <a:t>void </a:t>
            </a:r>
            <a:r>
              <a:rPr lang="en-US" sz="1600" dirty="0" err="1"/>
              <a:t>GoodBye</a:t>
            </a:r>
            <a:r>
              <a:rPr lang="en-US" sz="1600" dirty="0"/>
              <a:t>()</a:t>
            </a:r>
          </a:p>
          <a:p>
            <a:r>
              <a:rPr lang="en-US" sz="1600" dirty="0"/>
              <a:t>{ </a:t>
            </a:r>
            <a:r>
              <a:rPr lang="en-US" sz="1600" dirty="0" err="1"/>
              <a:t>clrscr</a:t>
            </a:r>
            <a:r>
              <a:rPr lang="en-US" sz="1600" dirty="0"/>
              <a:t>(); </a:t>
            </a:r>
            <a:r>
              <a:rPr lang="en-US" sz="1600" dirty="0" err="1"/>
              <a:t>gotoxy</a:t>
            </a:r>
            <a:r>
              <a:rPr lang="en-US" sz="1600" dirty="0"/>
              <a:t>(36,13); </a:t>
            </a:r>
            <a:r>
              <a:rPr lang="en-US" sz="1600" dirty="0" err="1"/>
              <a:t>cout</a:t>
            </a:r>
            <a:r>
              <a:rPr lang="en-US" sz="1600" dirty="0"/>
              <a:t>&lt;&lt;"BYE-BYE!!"; </a:t>
            </a:r>
            <a:r>
              <a:rPr lang="en-US" sz="1600" dirty="0" err="1"/>
              <a:t>getch</a:t>
            </a:r>
            <a:r>
              <a:rPr lang="en-US" sz="1600" dirty="0"/>
              <a:t>(); exit(0); }</a:t>
            </a:r>
          </a:p>
        </p:txBody>
      </p:sp>
    </p:spTree>
    <p:extLst>
      <p:ext uri="{BB962C8B-B14F-4D97-AF65-F5344CB8AC3E}">
        <p14:creationId xmlns:p14="http://schemas.microsoft.com/office/powerpoint/2010/main" val="125505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370975"/>
          </a:xfrm>
          <a:prstGeom prst="rect">
            <a:avLst/>
          </a:prstGeom>
          <a:noFill/>
        </p:spPr>
        <p:txBody>
          <a:bodyPr wrap="square">
            <a:spAutoFit/>
          </a:bodyPr>
          <a:lstStyle/>
          <a:p>
            <a:r>
              <a:rPr lang="en-US" sz="1200" dirty="0"/>
              <a:t>// Continental Briefing</a:t>
            </a:r>
          </a:p>
          <a:p>
            <a:r>
              <a:rPr lang="en-US" sz="1200" dirty="0"/>
              <a:t>void Titanium()</a:t>
            </a:r>
          </a:p>
          <a:p>
            <a:r>
              <a:rPr lang="en-US" sz="1200" dirty="0"/>
              <a:t>{</a:t>
            </a:r>
          </a:p>
          <a:p>
            <a:r>
              <a:rPr lang="en-US" sz="1200" dirty="0" err="1"/>
              <a:t>clrscr</a:t>
            </a:r>
            <a:r>
              <a:rPr lang="en-US" sz="1200" dirty="0"/>
              <a:t>();</a:t>
            </a:r>
          </a:p>
          <a:p>
            <a:endParaRPr lang="en-US" sz="1200" dirty="0"/>
          </a:p>
          <a:p>
            <a:r>
              <a:rPr lang="en-US" sz="1200" dirty="0"/>
              <a:t>	Delayer("\t   </a:t>
            </a:r>
            <a:r>
              <a:rPr lang="en-US" sz="1200" dirty="0" err="1"/>
              <a:t>Ahh</a:t>
            </a:r>
            <a:r>
              <a:rPr lang="en-US" sz="1200" dirty="0"/>
              <a:t>.... the vast land of Titanium Crib is home to\n");</a:t>
            </a:r>
          </a:p>
          <a:p>
            <a:r>
              <a:rPr lang="en-US" sz="1200" dirty="0"/>
              <a:t>	Delayer("\t   about 180 million Humans, 12 million </a:t>
            </a:r>
            <a:r>
              <a:rPr lang="en-US" sz="1200" dirty="0" err="1"/>
              <a:t>Zorks</a:t>
            </a:r>
            <a:r>
              <a:rPr lang="en-US" sz="1200" dirty="0"/>
              <a:t>, and only a \n");</a:t>
            </a:r>
          </a:p>
          <a:p>
            <a:r>
              <a:rPr lang="en-US" sz="1200" dirty="0"/>
              <a:t>	Delayer("\t   </a:t>
            </a:r>
            <a:r>
              <a:rPr lang="en-US" sz="1200" dirty="0" err="1"/>
              <a:t>handfull</a:t>
            </a:r>
            <a:r>
              <a:rPr lang="en-US" sz="1200" dirty="0"/>
              <a:t> of other races. This Human-dominated continent\n");</a:t>
            </a:r>
          </a:p>
          <a:p>
            <a:r>
              <a:rPr lang="en-US" sz="1200" dirty="0"/>
              <a:t>	Delayer("\t   is ruled by Aryan Salcedo IV. </a:t>
            </a:r>
            <a:r>
              <a:rPr lang="en-US" sz="1200" dirty="0" err="1"/>
              <a:t>Infact</a:t>
            </a:r>
            <a:r>
              <a:rPr lang="en-US" sz="1200" dirty="0"/>
              <a:t>, the Great Mage\n");</a:t>
            </a:r>
          </a:p>
          <a:p>
            <a:r>
              <a:rPr lang="en-US" sz="1200" dirty="0"/>
              <a:t>	Delayer("\t   Tournament to be held in the city of </a:t>
            </a:r>
            <a:r>
              <a:rPr lang="en-US" sz="1200" dirty="0" err="1"/>
              <a:t>Ureka</a:t>
            </a:r>
            <a:r>
              <a:rPr lang="en-US" sz="1200" dirty="0"/>
              <a:t> is in the \n");</a:t>
            </a:r>
          </a:p>
          <a:p>
            <a:r>
              <a:rPr lang="en-US" sz="1200" dirty="0"/>
              <a:t>	Delayer("\t   north-eastern province of this very continent. That means\n");</a:t>
            </a:r>
          </a:p>
          <a:p>
            <a:r>
              <a:rPr lang="en-US" sz="1200" dirty="0"/>
              <a:t>	Delayer("\t   you don't have to pass through the inter-continental\n");</a:t>
            </a:r>
          </a:p>
          <a:p>
            <a:r>
              <a:rPr lang="en-US" sz="1200" dirty="0"/>
              <a:t>	Delayer("\t   Gatekeeper - Sir Javelin, who can be pretty annoying at times!\n");</a:t>
            </a:r>
          </a:p>
          <a:p>
            <a:r>
              <a:rPr lang="en-US" sz="1200" dirty="0"/>
              <a:t>	</a:t>
            </a:r>
            <a:r>
              <a:rPr lang="en-US" sz="1200" dirty="0" err="1"/>
              <a:t>GM.level</a:t>
            </a:r>
            <a:r>
              <a:rPr lang="en-US" sz="1200" dirty="0"/>
              <a:t>=9;</a:t>
            </a:r>
          </a:p>
          <a:p>
            <a:r>
              <a:rPr lang="en-US" sz="1200" dirty="0"/>
              <a:t>	Update();</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r>
              <a:rPr lang="en-US" sz="1200" dirty="0"/>
              <a:t>}</a:t>
            </a:r>
          </a:p>
          <a:p>
            <a:r>
              <a:rPr lang="en-US" sz="1200" dirty="0"/>
              <a:t>void Frost()</a:t>
            </a:r>
          </a:p>
          <a:p>
            <a:r>
              <a:rPr lang="en-US" sz="1200" dirty="0"/>
              <a:t>{</a:t>
            </a:r>
          </a:p>
          <a:p>
            <a:r>
              <a:rPr lang="en-US" sz="1200" dirty="0" err="1"/>
              <a:t>clrscr</a:t>
            </a:r>
            <a:r>
              <a:rPr lang="en-US" sz="1200" dirty="0"/>
              <a:t>();</a:t>
            </a:r>
          </a:p>
          <a:p>
            <a:endParaRPr lang="en-US" sz="1200" dirty="0"/>
          </a:p>
          <a:p>
            <a:r>
              <a:rPr lang="en-US" sz="1200" dirty="0"/>
              <a:t>	Delayer("\t   These frozen lands are very hostile to their inhabitants.\n");</a:t>
            </a:r>
          </a:p>
          <a:p>
            <a:r>
              <a:rPr lang="en-US" sz="1200" dirty="0"/>
              <a:t>	Delayer("\t   </a:t>
            </a:r>
            <a:r>
              <a:rPr lang="en-US" sz="1200" dirty="0" err="1"/>
              <a:t>Thats</a:t>
            </a:r>
            <a:r>
              <a:rPr lang="en-US" sz="1200" dirty="0"/>
              <a:t> what makes them more susceptible to harsh conditions\n");</a:t>
            </a:r>
          </a:p>
          <a:p>
            <a:r>
              <a:rPr lang="en-US" sz="1200" dirty="0"/>
              <a:t>	Delayer("\t   Many mages who are born here are most probably predominantly\n");</a:t>
            </a:r>
          </a:p>
          <a:p>
            <a:r>
              <a:rPr lang="en-US" sz="1200" dirty="0"/>
              <a:t>	Delayer("\t   Ice mages, with a few exceptions of course. These lands are\n");</a:t>
            </a:r>
          </a:p>
          <a:p>
            <a:r>
              <a:rPr lang="en-US" sz="1200" dirty="0"/>
              <a:t>	Delayer("\t   dominated by a large population of </a:t>
            </a:r>
            <a:r>
              <a:rPr lang="en-US" sz="1200" dirty="0" err="1"/>
              <a:t>Polars</a:t>
            </a:r>
            <a:r>
              <a:rPr lang="en-US" sz="1200" dirty="0"/>
              <a:t>, with a small fraction of\n");</a:t>
            </a:r>
          </a:p>
          <a:p>
            <a:r>
              <a:rPr lang="en-US" sz="1200" dirty="0"/>
              <a:t>	Delayer("\t   Humans and Elves. Only the city of Polaris stands a running \n");</a:t>
            </a:r>
          </a:p>
          <a:p>
            <a:r>
              <a:rPr lang="en-US" sz="1200" dirty="0"/>
              <a:t>	Delayer("\t   monarch in this continent, and all the rest are just villages\n");</a:t>
            </a:r>
          </a:p>
          <a:p>
            <a:r>
              <a:rPr lang="en-US" sz="1200" dirty="0"/>
              <a:t>	Delayer("\t   and nomadic settlements.\n");</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a:t>
            </a:r>
          </a:p>
        </p:txBody>
      </p:sp>
    </p:spTree>
    <p:extLst>
      <p:ext uri="{BB962C8B-B14F-4D97-AF65-F5344CB8AC3E}">
        <p14:creationId xmlns:p14="http://schemas.microsoft.com/office/powerpoint/2010/main" val="419380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void Redland()</a:t>
            </a:r>
          </a:p>
          <a:p>
            <a:r>
              <a:rPr lang="en-US" sz="1400" dirty="0"/>
              <a:t>{</a:t>
            </a:r>
          </a:p>
          <a:p>
            <a:r>
              <a:rPr lang="en-US" sz="1400" dirty="0" err="1"/>
              <a:t>clrscr</a:t>
            </a:r>
            <a:r>
              <a:rPr lang="en-US" sz="1400" dirty="0"/>
              <a:t>();</a:t>
            </a:r>
          </a:p>
          <a:p>
            <a:r>
              <a:rPr lang="en-US" sz="1400" dirty="0"/>
              <a:t>	Delayer("\t   Once an epitome of the Golden </a:t>
            </a:r>
            <a:r>
              <a:rPr lang="en-US" sz="1400" dirty="0" err="1"/>
              <a:t>Quazark</a:t>
            </a:r>
            <a:r>
              <a:rPr lang="en-US" sz="1400" dirty="0"/>
              <a:t> rule, this continent\n");</a:t>
            </a:r>
          </a:p>
          <a:p>
            <a:r>
              <a:rPr lang="en-US" sz="1400" dirty="0"/>
              <a:t>	Delayer("\t   now lies barren with only a handful of </a:t>
            </a:r>
            <a:r>
              <a:rPr lang="en-US" sz="1400" dirty="0" err="1"/>
              <a:t>Zorks</a:t>
            </a:r>
            <a:r>
              <a:rPr lang="en-US" sz="1400" dirty="0"/>
              <a:t> and </a:t>
            </a:r>
            <a:r>
              <a:rPr lang="en-US" sz="1400" dirty="0" err="1"/>
              <a:t>Quazarks</a:t>
            </a:r>
            <a:r>
              <a:rPr lang="en-US" sz="1400" dirty="0"/>
              <a:t>\n");</a:t>
            </a:r>
          </a:p>
          <a:p>
            <a:r>
              <a:rPr lang="en-US" sz="1400" dirty="0"/>
              <a:t>	Delayer("\t   coexisting in temporary peace. The </a:t>
            </a:r>
            <a:r>
              <a:rPr lang="en-US" sz="1400" dirty="0" err="1"/>
              <a:t>mainlands</a:t>
            </a:r>
            <a:r>
              <a:rPr lang="en-US" sz="1400" dirty="0"/>
              <a:t> are scarred with\n");</a:t>
            </a:r>
          </a:p>
          <a:p>
            <a:r>
              <a:rPr lang="en-US" sz="1400" dirty="0"/>
              <a:t>	Delayer("\t   volcanic residue of the Great </a:t>
            </a:r>
            <a:r>
              <a:rPr lang="en-US" sz="1400" dirty="0" err="1"/>
              <a:t>Quazark</a:t>
            </a:r>
            <a:r>
              <a:rPr lang="en-US" sz="1400" dirty="0"/>
              <a:t>-Titanium war, which\n");</a:t>
            </a:r>
          </a:p>
          <a:p>
            <a:r>
              <a:rPr lang="en-US" sz="1400" dirty="0"/>
              <a:t>	Delayer("\t   overthrew the existing treacherous </a:t>
            </a:r>
            <a:r>
              <a:rPr lang="en-US" sz="1400" dirty="0" err="1"/>
              <a:t>Quazark</a:t>
            </a:r>
            <a:r>
              <a:rPr lang="en-US" sz="1400" dirty="0"/>
              <a:t> reign, which caused\n");</a:t>
            </a:r>
          </a:p>
          <a:p>
            <a:r>
              <a:rPr lang="en-US" sz="1400" dirty="0"/>
              <a:t>	Delayer("\t   havoc throughout the seven continents of </a:t>
            </a:r>
            <a:r>
              <a:rPr lang="en-US" sz="1400" dirty="0" err="1"/>
              <a:t>Mother_Galactra</a:t>
            </a:r>
            <a:r>
              <a:rPr lang="en-US" sz="1400" dirty="0"/>
              <a:t>. Only \n");</a:t>
            </a:r>
          </a:p>
          <a:p>
            <a:r>
              <a:rPr lang="en-US" sz="1400" dirty="0"/>
              <a:t>	Delayer("\t   a handful of </a:t>
            </a:r>
            <a:r>
              <a:rPr lang="en-US" sz="1400" dirty="0" err="1"/>
              <a:t>Quazarks</a:t>
            </a:r>
            <a:r>
              <a:rPr lang="en-US" sz="1400" dirty="0"/>
              <a:t> remain, but these </a:t>
            </a:r>
            <a:r>
              <a:rPr lang="en-US" sz="1400" dirty="0" err="1"/>
              <a:t>Quazarks</a:t>
            </a:r>
            <a:r>
              <a:rPr lang="en-US" sz="1400" dirty="0"/>
              <a:t> are not to\n");</a:t>
            </a:r>
          </a:p>
          <a:p>
            <a:r>
              <a:rPr lang="en-US" sz="1400" dirty="0"/>
              <a:t>	Delayer("\t   be taken lightly, as </a:t>
            </a:r>
            <a:r>
              <a:rPr lang="en-US" sz="1400" dirty="0" err="1"/>
              <a:t>Quazarks</a:t>
            </a:r>
            <a:r>
              <a:rPr lang="en-US" sz="1400" dirty="0"/>
              <a:t> are born with the highest Content\n");</a:t>
            </a:r>
          </a:p>
          <a:p>
            <a:r>
              <a:rPr lang="en-US" sz="1400" dirty="0"/>
              <a:t>	Delayer("\t   of </a:t>
            </a:r>
            <a:r>
              <a:rPr lang="en-US" sz="1400" dirty="0" err="1"/>
              <a:t>Wizardrix</a:t>
            </a:r>
            <a:r>
              <a:rPr lang="en-US" sz="1400" dirty="0"/>
              <a:t>, which makes good mages. They are the strongest\n");</a:t>
            </a:r>
          </a:p>
          <a:p>
            <a:r>
              <a:rPr lang="en-US" sz="1400" dirty="0"/>
              <a:t>	Delayer("\t   Fire mages, and also excellent with the sword!\n");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a:t>
            </a:r>
          </a:p>
          <a:p>
            <a:r>
              <a:rPr lang="en-US" sz="1400" dirty="0"/>
              <a:t>void </a:t>
            </a:r>
            <a:r>
              <a:rPr lang="en-US" sz="1400" dirty="0" err="1"/>
              <a:t>Linustasia</a:t>
            </a:r>
            <a:r>
              <a:rPr lang="en-US" sz="1400" dirty="0"/>
              <a:t>()</a:t>
            </a:r>
          </a:p>
          <a:p>
            <a:r>
              <a:rPr lang="en-US" sz="1400" dirty="0"/>
              <a:t>{</a:t>
            </a:r>
          </a:p>
          <a:p>
            <a:r>
              <a:rPr lang="en-US" sz="1400" dirty="0" err="1"/>
              <a:t>clrscr</a:t>
            </a:r>
            <a:r>
              <a:rPr lang="en-US" sz="1400" dirty="0"/>
              <a:t>();</a:t>
            </a:r>
          </a:p>
          <a:p>
            <a:r>
              <a:rPr lang="en-US" sz="1400" dirty="0"/>
              <a:t>	Delayer("     This continent has a high population of Elf (about 60 million), and traces\n");</a:t>
            </a:r>
          </a:p>
          <a:p>
            <a:r>
              <a:rPr lang="en-US" sz="1400" dirty="0"/>
              <a:t>	Delayer("     of </a:t>
            </a:r>
            <a:r>
              <a:rPr lang="en-US" sz="1400" dirty="0" err="1"/>
              <a:t>polars</a:t>
            </a:r>
            <a:r>
              <a:rPr lang="en-US" sz="1400" dirty="0"/>
              <a:t> who migrated  long while back during the great Polaris\n");</a:t>
            </a:r>
          </a:p>
          <a:p>
            <a:r>
              <a:rPr lang="en-US" sz="1400" dirty="0"/>
              <a:t>	Delayer("     Disasters, which were a series of devastating earthquakes, draughts and\n");</a:t>
            </a:r>
          </a:p>
          <a:p>
            <a:r>
              <a:rPr lang="en-US" sz="1400" dirty="0"/>
              <a:t>	Delayer("     volcanic outbursts, that took the lives of about 2 million in just\n");</a:t>
            </a:r>
          </a:p>
          <a:p>
            <a:r>
              <a:rPr lang="en-US" sz="1400" dirty="0"/>
              <a:t>	Delayer("     a span of 3 months. Elves here follow democracy, with King Jonas as their\n");</a:t>
            </a:r>
          </a:p>
          <a:p>
            <a:r>
              <a:rPr lang="en-US" sz="1400" dirty="0"/>
              <a:t>	Delayer("     ruling president.(He's called king for traditional reasons).\n");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a:t>
            </a:r>
          </a:p>
        </p:txBody>
      </p:sp>
    </p:spTree>
    <p:extLst>
      <p:ext uri="{BB962C8B-B14F-4D97-AF65-F5344CB8AC3E}">
        <p14:creationId xmlns:p14="http://schemas.microsoft.com/office/powerpoint/2010/main" val="3164367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void </a:t>
            </a:r>
            <a:r>
              <a:rPr lang="en-US" sz="1200" dirty="0" err="1"/>
              <a:t>Dazemberg</a:t>
            </a:r>
            <a:r>
              <a:rPr lang="en-US" sz="1200" dirty="0"/>
              <a:t>()</a:t>
            </a:r>
          </a:p>
          <a:p>
            <a:r>
              <a:rPr lang="en-US" sz="1200" dirty="0"/>
              <a:t>{</a:t>
            </a:r>
          </a:p>
          <a:p>
            <a:r>
              <a:rPr lang="en-US" sz="1200" dirty="0" err="1"/>
              <a:t>clrscr</a:t>
            </a:r>
            <a:r>
              <a:rPr lang="en-US" sz="1200" dirty="0"/>
              <a:t>();</a:t>
            </a:r>
          </a:p>
          <a:p>
            <a:r>
              <a:rPr lang="en-US" sz="1200" dirty="0"/>
              <a:t>	Delayer("     </a:t>
            </a:r>
            <a:r>
              <a:rPr lang="en-US" sz="1200" dirty="0" err="1"/>
              <a:t>Dazemberg</a:t>
            </a:r>
            <a:r>
              <a:rPr lang="en-US" sz="1200" dirty="0"/>
              <a:t> is the </a:t>
            </a:r>
            <a:r>
              <a:rPr lang="en-US" sz="1200" dirty="0" err="1"/>
              <a:t>currect</a:t>
            </a:r>
            <a:r>
              <a:rPr lang="en-US" sz="1200" dirty="0"/>
              <a:t> hub of wizardry education in the whole planet.\n");</a:t>
            </a:r>
          </a:p>
          <a:p>
            <a:r>
              <a:rPr lang="en-US" sz="1200" dirty="0"/>
              <a:t> 	Delayer("     Young students aiming to be mages come from various parts of the planet\n");</a:t>
            </a:r>
          </a:p>
          <a:p>
            <a:r>
              <a:rPr lang="en-US" sz="1200" dirty="0"/>
              <a:t>	Delayer("     to complete their education here. Wizards and other participants from these\n"); </a:t>
            </a:r>
          </a:p>
          <a:p>
            <a:r>
              <a:rPr lang="en-US" sz="1200" dirty="0"/>
              <a:t>	Delayer("     parts are extremely talented in psychic powers and stone element.\n");</a:t>
            </a:r>
          </a:p>
          <a:p>
            <a:r>
              <a:rPr lang="en-US" sz="1200" dirty="0"/>
              <a:t>	Delayer("     Catalan </a:t>
            </a:r>
            <a:r>
              <a:rPr lang="en-US" sz="1200" dirty="0" err="1"/>
              <a:t>Dorain</a:t>
            </a:r>
            <a:r>
              <a:rPr lang="en-US" sz="1200" dirty="0"/>
              <a:t> is the current President of this </a:t>
            </a:r>
            <a:r>
              <a:rPr lang="en-US" sz="1200" dirty="0" err="1"/>
              <a:t>Domocracy</a:t>
            </a:r>
            <a:r>
              <a:rPr lang="en-US" sz="1200" dirty="0"/>
              <a:t>. This is the \n"); </a:t>
            </a:r>
          </a:p>
          <a:p>
            <a:r>
              <a:rPr lang="en-US" sz="1200" dirty="0"/>
              <a:t>	Delayer("     only continent that didn't participate in the great Titanium-Redland Wars.\n");</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a:p>
            <a:r>
              <a:rPr lang="en-US" sz="1200" dirty="0"/>
              <a:t>void </a:t>
            </a:r>
            <a:r>
              <a:rPr lang="en-US" sz="1200" dirty="0" err="1"/>
              <a:t>Alphagard</a:t>
            </a:r>
            <a:r>
              <a:rPr lang="en-US" sz="1200" dirty="0"/>
              <a:t>()</a:t>
            </a:r>
          </a:p>
          <a:p>
            <a:r>
              <a:rPr lang="en-US" sz="1200" dirty="0"/>
              <a:t>{</a:t>
            </a:r>
          </a:p>
          <a:p>
            <a:r>
              <a:rPr lang="en-US" sz="1200" dirty="0" err="1"/>
              <a:t>clrscr</a:t>
            </a:r>
            <a:r>
              <a:rPr lang="en-US" sz="1200" dirty="0"/>
              <a:t>();</a:t>
            </a:r>
          </a:p>
          <a:p>
            <a:r>
              <a:rPr lang="en-US" sz="1200" dirty="0"/>
              <a:t>	Delayer("     With a staggering population of 156 million </a:t>
            </a:r>
            <a:r>
              <a:rPr lang="en-US" sz="1200" dirty="0" err="1"/>
              <a:t>Zorks</a:t>
            </a:r>
            <a:r>
              <a:rPr lang="en-US" sz="1200" dirty="0"/>
              <a:t> and a few million humans,\n"); </a:t>
            </a:r>
          </a:p>
          <a:p>
            <a:r>
              <a:rPr lang="en-US" sz="1200" dirty="0"/>
              <a:t>	Delayer("     this continent produces the best </a:t>
            </a:r>
            <a:r>
              <a:rPr lang="en-US" sz="1200" dirty="0" err="1"/>
              <a:t>Tech_Mages</a:t>
            </a:r>
            <a:r>
              <a:rPr lang="en-US" sz="1200" dirty="0"/>
              <a:t> and </a:t>
            </a:r>
            <a:r>
              <a:rPr lang="en-US" sz="1200" dirty="0" err="1"/>
              <a:t>Thunder_Mages</a:t>
            </a:r>
            <a:r>
              <a:rPr lang="en-US" sz="1200" dirty="0"/>
              <a:t>.\n");</a:t>
            </a:r>
          </a:p>
          <a:p>
            <a:r>
              <a:rPr lang="en-US" sz="1200" dirty="0"/>
              <a:t>	Delayer("     The Wizards from this continent played an important role in bringing down \n");</a:t>
            </a:r>
          </a:p>
          <a:p>
            <a:r>
              <a:rPr lang="en-US" sz="1200" dirty="0"/>
              <a:t> 	Delayer("     the Redland Dictatorship. The great tournaments held every year \n");</a:t>
            </a:r>
          </a:p>
          <a:p>
            <a:r>
              <a:rPr lang="en-US" sz="1200" dirty="0"/>
              <a:t>	Delayer("     in Titanium Crib are funded almost entirely by rich </a:t>
            </a:r>
            <a:r>
              <a:rPr lang="en-US" sz="1200" dirty="0" err="1"/>
              <a:t>Zork</a:t>
            </a:r>
            <a:r>
              <a:rPr lang="en-US" sz="1200" dirty="0"/>
              <a:t> capitalists \n");</a:t>
            </a:r>
          </a:p>
          <a:p>
            <a:r>
              <a:rPr lang="en-US" sz="1200" dirty="0"/>
              <a:t>	Delayer("     and sponsored by </a:t>
            </a:r>
            <a:r>
              <a:rPr lang="en-US" sz="1200" dirty="0" err="1"/>
              <a:t>Zork</a:t>
            </a:r>
            <a:r>
              <a:rPr lang="en-US" sz="1200" dirty="0"/>
              <a:t> Tech groups and companies, that made trillions of \n");</a:t>
            </a:r>
          </a:p>
          <a:p>
            <a:r>
              <a:rPr lang="en-US" sz="1200" dirty="0"/>
              <a:t>	Delayer("     Mesos out of the Redland-Titanium wars. (</a:t>
            </a:r>
            <a:r>
              <a:rPr lang="en-US" sz="1200" dirty="0" err="1"/>
              <a:t>Meso</a:t>
            </a:r>
            <a:r>
              <a:rPr lang="en-US" sz="1200" dirty="0"/>
              <a:t>-universal currency) \n"); </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a:p>
            <a:r>
              <a:rPr lang="en-US" sz="1200" dirty="0"/>
              <a:t>void </a:t>
            </a:r>
            <a:r>
              <a:rPr lang="en-US" sz="1200" dirty="0" err="1"/>
              <a:t>Starkgaryen</a:t>
            </a:r>
            <a:r>
              <a:rPr lang="en-US" sz="1200" dirty="0"/>
              <a:t>()</a:t>
            </a:r>
          </a:p>
          <a:p>
            <a:r>
              <a:rPr lang="en-US" sz="1200" dirty="0"/>
              <a:t>{</a:t>
            </a:r>
          </a:p>
          <a:p>
            <a:r>
              <a:rPr lang="en-US" sz="1200" dirty="0" err="1"/>
              <a:t>clrscr</a:t>
            </a:r>
            <a:r>
              <a:rPr lang="en-US" sz="1200" dirty="0"/>
              <a:t>();</a:t>
            </a:r>
          </a:p>
          <a:p>
            <a:r>
              <a:rPr lang="en-US" sz="1200" dirty="0"/>
              <a:t>	Delayer("     Said to have been rules by the Starks, an extinct race of advanced tech\n"); </a:t>
            </a:r>
          </a:p>
          <a:p>
            <a:r>
              <a:rPr lang="en-US" sz="1200" dirty="0"/>
              <a:t>	Delayer("     said to have been wiped out due to civil wars and various rebellions lead\n");</a:t>
            </a:r>
          </a:p>
          <a:p>
            <a:r>
              <a:rPr lang="en-US" sz="1200" dirty="0"/>
              <a:t>	Delayer("     by Ornlu, </a:t>
            </a:r>
            <a:r>
              <a:rPr lang="en-US" sz="1200" dirty="0" err="1"/>
              <a:t>Yerko</a:t>
            </a:r>
            <a:r>
              <a:rPr lang="en-US" sz="1200" dirty="0"/>
              <a:t> and the </a:t>
            </a:r>
            <a:r>
              <a:rPr lang="en-US" sz="1200" dirty="0" err="1"/>
              <a:t>Furore</a:t>
            </a:r>
            <a:r>
              <a:rPr lang="en-US" sz="1200" dirty="0"/>
              <a:t> society of Mages: known as the horsemen of \n");</a:t>
            </a:r>
          </a:p>
          <a:p>
            <a:r>
              <a:rPr lang="en-US" sz="1200" dirty="0"/>
              <a:t>	Delayer("     apocalypse. </a:t>
            </a:r>
            <a:r>
              <a:rPr lang="en-US" sz="1200" dirty="0" err="1"/>
              <a:t>Yerko</a:t>
            </a:r>
            <a:r>
              <a:rPr lang="en-US" sz="1200" dirty="0"/>
              <a:t> is said to have aged out, </a:t>
            </a:r>
            <a:r>
              <a:rPr lang="en-US" sz="1200" dirty="0" err="1"/>
              <a:t>Furores</a:t>
            </a:r>
            <a:r>
              <a:rPr lang="en-US" sz="1200" dirty="0"/>
              <a:t> were all executed after\n");</a:t>
            </a:r>
          </a:p>
          <a:p>
            <a:r>
              <a:rPr lang="en-US" sz="1200" dirty="0"/>
              <a:t>	Delayer("     the Redland-Titanium wars, and Ornlu is a 10 foot large dire wolf, still \n");</a:t>
            </a:r>
          </a:p>
          <a:p>
            <a:r>
              <a:rPr lang="en-US" sz="1200" dirty="0"/>
              <a:t>	Delayer("     lurking around </a:t>
            </a:r>
            <a:r>
              <a:rPr lang="en-US" sz="1200" dirty="0" err="1"/>
              <a:t>forrets</a:t>
            </a:r>
            <a:r>
              <a:rPr lang="en-US" sz="1200" dirty="0"/>
              <a:t> and villages of Titanium Crib. \n");</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p:txBody>
      </p:sp>
    </p:spTree>
    <p:extLst>
      <p:ext uri="{BB962C8B-B14F-4D97-AF65-F5344CB8AC3E}">
        <p14:creationId xmlns:p14="http://schemas.microsoft.com/office/powerpoint/2010/main" val="238370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 **********************************************************************************MAIN_GAME*********************************************************************************</a:t>
            </a:r>
          </a:p>
          <a:p>
            <a:r>
              <a:rPr lang="en-US" sz="1400" dirty="0" err="1"/>
              <a:t>int</a:t>
            </a:r>
            <a:r>
              <a:rPr lang="en-US" sz="1400" dirty="0"/>
              <a:t> </a:t>
            </a:r>
            <a:r>
              <a:rPr lang="en-US" sz="1400" dirty="0" err="1"/>
              <a:t>Act_I</a:t>
            </a:r>
            <a:r>
              <a:rPr lang="en-US" sz="1400" dirty="0"/>
              <a:t>(</a:t>
            </a:r>
            <a:r>
              <a:rPr lang="en-US" sz="1400" dirty="0" err="1"/>
              <a:t>int</a:t>
            </a:r>
            <a:r>
              <a:rPr lang="en-US" sz="1400" dirty="0"/>
              <a:t> </a:t>
            </a:r>
            <a:r>
              <a:rPr lang="en-US" sz="1400" dirty="0" err="1"/>
              <a:t>cont</a:t>
            </a:r>
            <a:r>
              <a:rPr lang="en-US" sz="1400" dirty="0"/>
              <a:t>)</a:t>
            </a:r>
          </a:p>
          <a:p>
            <a:r>
              <a:rPr lang="en-US" sz="1400" dirty="0"/>
              <a:t>{</a:t>
            </a:r>
          </a:p>
          <a:p>
            <a:r>
              <a:rPr lang="en-US" sz="1400" dirty="0" err="1"/>
              <a:t>clrscr</a:t>
            </a:r>
            <a:r>
              <a:rPr lang="en-US" sz="1400" dirty="0"/>
              <a:t>();</a:t>
            </a:r>
          </a:p>
          <a:p>
            <a:r>
              <a:rPr lang="en-US" sz="1400" dirty="0"/>
              <a:t>	if (</a:t>
            </a:r>
            <a:r>
              <a:rPr lang="en-US" sz="1400" dirty="0" err="1"/>
              <a:t>cont</a:t>
            </a:r>
            <a:r>
              <a:rPr lang="en-US" sz="1400" dirty="0"/>
              <a:t>!=1)</a:t>
            </a:r>
          </a:p>
          <a:p>
            <a:r>
              <a:rPr lang="en-US" sz="1400" dirty="0"/>
              <a:t>	{</a:t>
            </a:r>
          </a:p>
          <a:p>
            <a:r>
              <a:rPr lang="en-US" sz="1400" dirty="0"/>
              <a:t>		</a:t>
            </a:r>
            <a:r>
              <a:rPr lang="en-US" sz="1400" dirty="0" err="1"/>
              <a:t>int</a:t>
            </a:r>
            <a:r>
              <a:rPr lang="en-US" sz="1400" dirty="0"/>
              <a:t> Score=0;</a:t>
            </a:r>
          </a:p>
          <a:p>
            <a:r>
              <a:rPr lang="en-US" sz="1400" dirty="0"/>
              <a:t>		if (</a:t>
            </a:r>
            <a:r>
              <a:rPr lang="en-US" sz="1400" dirty="0" err="1"/>
              <a:t>cont</a:t>
            </a:r>
            <a:r>
              <a:rPr lang="en-US" sz="1400" dirty="0"/>
              <a:t>==101)	</a:t>
            </a:r>
            <a:r>
              <a:rPr lang="en-US" sz="1400" dirty="0" err="1"/>
              <a:t>goto</a:t>
            </a:r>
            <a:r>
              <a:rPr lang="en-US" sz="1400" dirty="0"/>
              <a:t> LVL_1;</a:t>
            </a:r>
          </a:p>
          <a:p>
            <a:r>
              <a:rPr lang="en-US" sz="1400" dirty="0"/>
              <a:t>		if (</a:t>
            </a:r>
            <a:r>
              <a:rPr lang="en-US" sz="1400" dirty="0" err="1"/>
              <a:t>cont</a:t>
            </a:r>
            <a:r>
              <a:rPr lang="en-US" sz="1400" dirty="0"/>
              <a:t>==102)	</a:t>
            </a:r>
            <a:r>
              <a:rPr lang="en-US" sz="1400" dirty="0" err="1"/>
              <a:t>goto</a:t>
            </a:r>
            <a:r>
              <a:rPr lang="en-US" sz="1400" dirty="0"/>
              <a:t> LVL_2;</a:t>
            </a:r>
          </a:p>
          <a:p>
            <a:r>
              <a:rPr lang="en-US" sz="1400" dirty="0"/>
              <a:t>		if (</a:t>
            </a:r>
            <a:r>
              <a:rPr lang="en-US" sz="1400" dirty="0" err="1"/>
              <a:t>cont</a:t>
            </a:r>
            <a:r>
              <a:rPr lang="en-US" sz="1400" dirty="0"/>
              <a:t>==66)	</a:t>
            </a:r>
            <a:r>
              <a:rPr lang="en-US" sz="1400" dirty="0" err="1"/>
              <a:t>goto</a:t>
            </a:r>
            <a:r>
              <a:rPr lang="en-US" sz="1400" dirty="0"/>
              <a:t> </a:t>
            </a:r>
            <a:r>
              <a:rPr lang="en-US" sz="1400" dirty="0" err="1"/>
              <a:t>GateKeeper</a:t>
            </a:r>
            <a:r>
              <a:rPr lang="en-US" sz="1400" dirty="0"/>
              <a:t>;</a:t>
            </a:r>
          </a:p>
          <a:p>
            <a:r>
              <a:rPr lang="en-US" sz="1400" dirty="0"/>
              <a:t>		if (</a:t>
            </a:r>
            <a:r>
              <a:rPr lang="en-US" sz="1400" dirty="0" err="1"/>
              <a:t>cont</a:t>
            </a:r>
            <a:r>
              <a:rPr lang="en-US" sz="1400" dirty="0"/>
              <a:t>==103)	</a:t>
            </a:r>
            <a:r>
              <a:rPr lang="en-US" sz="1400" dirty="0" err="1"/>
              <a:t>goto</a:t>
            </a:r>
            <a:r>
              <a:rPr lang="en-US" sz="1400" dirty="0"/>
              <a:t> LVL_3;</a:t>
            </a:r>
          </a:p>
          <a:p>
            <a:r>
              <a:rPr lang="en-US" sz="1400" dirty="0"/>
              <a:t>		if (</a:t>
            </a:r>
            <a:r>
              <a:rPr lang="en-US" sz="1400" dirty="0" err="1"/>
              <a:t>cont</a:t>
            </a:r>
            <a:r>
              <a:rPr lang="en-US" sz="1400" dirty="0"/>
              <a:t>==104)	</a:t>
            </a:r>
            <a:r>
              <a:rPr lang="en-US" sz="1400" dirty="0" err="1"/>
              <a:t>goto</a:t>
            </a:r>
            <a:r>
              <a:rPr lang="en-US" sz="1400" dirty="0"/>
              <a:t> NATHAN;</a:t>
            </a:r>
          </a:p>
          <a:p>
            <a:r>
              <a:rPr lang="en-US" sz="1400" dirty="0"/>
              <a:t>		if (</a:t>
            </a:r>
            <a:r>
              <a:rPr lang="en-US" sz="1400" dirty="0" err="1"/>
              <a:t>cont</a:t>
            </a:r>
            <a:r>
              <a:rPr lang="en-US" sz="1400" dirty="0"/>
              <a:t>==105)	</a:t>
            </a:r>
            <a:r>
              <a:rPr lang="en-US" sz="1400" dirty="0" err="1"/>
              <a:t>goto</a:t>
            </a:r>
            <a:r>
              <a:rPr lang="en-US" sz="1400" dirty="0"/>
              <a:t> LVL_5;</a:t>
            </a:r>
          </a:p>
          <a:p>
            <a:r>
              <a:rPr lang="en-US" sz="1400" dirty="0"/>
              <a:t>		if (</a:t>
            </a:r>
            <a:r>
              <a:rPr lang="en-US" sz="1400" dirty="0" err="1"/>
              <a:t>cont</a:t>
            </a:r>
            <a:r>
              <a:rPr lang="en-US" sz="1400" dirty="0"/>
              <a:t>==9)	</a:t>
            </a:r>
            <a:r>
              <a:rPr lang="en-US" sz="1400" dirty="0" err="1"/>
              <a:t>goto</a:t>
            </a:r>
            <a:r>
              <a:rPr lang="en-US" sz="1400" dirty="0"/>
              <a:t> LVL_9;</a:t>
            </a:r>
          </a:p>
          <a:p>
            <a:r>
              <a:rPr lang="en-US" sz="1400" dirty="0"/>
              <a:t>		if (</a:t>
            </a:r>
            <a:r>
              <a:rPr lang="en-US" sz="1400" dirty="0" err="1"/>
              <a:t>cont</a:t>
            </a:r>
            <a:r>
              <a:rPr lang="en-US" sz="1400" dirty="0"/>
              <a:t>==10)	</a:t>
            </a:r>
            <a:r>
              <a:rPr lang="en-US" sz="1400" dirty="0" err="1"/>
              <a:t>goto</a:t>
            </a:r>
            <a:r>
              <a:rPr lang="en-US" sz="1400" dirty="0"/>
              <a:t> LVL_10;</a:t>
            </a:r>
          </a:p>
          <a:p>
            <a:endParaRPr lang="en-US" sz="1400" dirty="0"/>
          </a:p>
          <a:p>
            <a:r>
              <a:rPr lang="en-US" sz="1400" dirty="0"/>
              <a:t>	  LVL_1:</a:t>
            </a:r>
          </a:p>
          <a:p>
            <a:r>
              <a:rPr lang="en-US" sz="1400" dirty="0"/>
              <a:t>		</a:t>
            </a:r>
            <a:r>
              <a:rPr lang="en-US" sz="1400" dirty="0" err="1"/>
              <a:t>cout</a:t>
            </a:r>
            <a:r>
              <a:rPr lang="en-US" sz="1400" dirty="0"/>
              <a:t>&lt;&lt;"\n\n\t"&lt;&lt;</a:t>
            </a:r>
            <a:r>
              <a:rPr lang="en-US" sz="1400" dirty="0" err="1"/>
              <a:t>GM.Show_Name</a:t>
            </a:r>
            <a:r>
              <a:rPr lang="en-US" sz="1400" dirty="0"/>
              <a:t>();	Delayer(", The tournament's about to begin....\n");</a:t>
            </a:r>
          </a:p>
          <a:p>
            <a:r>
              <a:rPr lang="en-US" sz="1400" dirty="0"/>
              <a:t>		Delayer("\</a:t>
            </a:r>
            <a:r>
              <a:rPr lang="en-US" sz="1400" dirty="0" err="1"/>
              <a:t>tGet</a:t>
            </a:r>
            <a:r>
              <a:rPr lang="en-US" sz="1400" dirty="0"/>
              <a:t> your Sorcery </a:t>
            </a:r>
            <a:r>
              <a:rPr lang="en-US" sz="1400" dirty="0" err="1"/>
              <a:t>equipments</a:t>
            </a:r>
            <a:r>
              <a:rPr lang="en-US" sz="1400" dirty="0"/>
              <a:t> ready, when you're ready....just\n");</a:t>
            </a:r>
          </a:p>
          <a:p>
            <a:r>
              <a:rPr lang="en-US" sz="1400" dirty="0"/>
              <a:t>		Delayer("\</a:t>
            </a:r>
            <a:r>
              <a:rPr lang="en-US" sz="1400" dirty="0" err="1"/>
              <a:t>tput</a:t>
            </a:r>
            <a:r>
              <a:rPr lang="en-US" sz="1400" dirty="0"/>
              <a:t> your hands over the teleportation flame, and within seconds,\n");</a:t>
            </a:r>
          </a:p>
          <a:p>
            <a:r>
              <a:rPr lang="en-US" sz="1400" dirty="0"/>
              <a:t>		Delayer("\</a:t>
            </a:r>
            <a:r>
              <a:rPr lang="en-US" sz="1400" dirty="0" err="1"/>
              <a:t>tyou'll</a:t>
            </a:r>
            <a:r>
              <a:rPr lang="en-US" sz="1400" dirty="0"/>
              <a:t> find yourself </a:t>
            </a:r>
            <a:r>
              <a:rPr lang="en-US" sz="1400" dirty="0" err="1"/>
              <a:t>infront</a:t>
            </a:r>
            <a:r>
              <a:rPr lang="en-US" sz="1400" dirty="0"/>
              <a:t> of the gates to Titanium Crib.\n");</a:t>
            </a:r>
          </a:p>
          <a:p>
            <a:r>
              <a:rPr lang="en-US" sz="1400" dirty="0"/>
              <a:t>		</a:t>
            </a:r>
            <a:r>
              <a:rPr lang="en-US" sz="1400" dirty="0" err="1"/>
              <a:t>getch</a:t>
            </a:r>
            <a:r>
              <a:rPr lang="en-US" sz="1400" dirty="0"/>
              <a:t>();</a:t>
            </a:r>
          </a:p>
          <a:p>
            <a:r>
              <a:rPr lang="en-US" sz="1400" dirty="0"/>
              <a:t>	  Teleportation:</a:t>
            </a:r>
          </a:p>
          <a:p>
            <a:r>
              <a:rPr lang="en-US" sz="1400" dirty="0"/>
              <a:t>		Delayer("(Press 'y' to put your hands over the teleportation flame)");</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=='y'||</a:t>
            </a:r>
            <a:r>
              <a:rPr lang="en-US" sz="1400" dirty="0" err="1"/>
              <a:t>fl</a:t>
            </a:r>
            <a:r>
              <a:rPr lang="en-US" sz="1400" dirty="0"/>
              <a:t>=='Y') {	</a:t>
            </a:r>
            <a:r>
              <a:rPr lang="en-US" sz="1400" dirty="0" err="1"/>
              <a:t>cout</a:t>
            </a:r>
            <a:r>
              <a:rPr lang="en-US" sz="1400" dirty="0"/>
              <a:t>&lt;&lt;"\n\</a:t>
            </a:r>
            <a:r>
              <a:rPr lang="en-US" sz="1400" dirty="0" err="1"/>
              <a:t>nSWISH_SWISH_SWOOSH_SWOOSH</a:t>
            </a:r>
            <a:r>
              <a:rPr lang="en-US" sz="1400" dirty="0"/>
              <a:t> !!";	</a:t>
            </a:r>
            <a:r>
              <a:rPr lang="en-US" sz="1400" dirty="0" err="1"/>
              <a:t>getch</a:t>
            </a:r>
            <a:r>
              <a:rPr lang="en-US" sz="1400" dirty="0"/>
              <a:t>();	}</a:t>
            </a:r>
          </a:p>
          <a:p>
            <a:r>
              <a:rPr lang="en-US" sz="1400" dirty="0"/>
              <a:t>		else if (</a:t>
            </a:r>
            <a:r>
              <a:rPr lang="en-US" sz="1400" dirty="0" err="1"/>
              <a:t>fl</a:t>
            </a:r>
            <a:r>
              <a:rPr lang="en-US" sz="1400" dirty="0"/>
              <a:t>=='/') exit(0);</a:t>
            </a:r>
          </a:p>
          <a:p>
            <a:r>
              <a:rPr lang="en-US" sz="1400" dirty="0"/>
              <a:t>		else 	</a:t>
            </a:r>
            <a:r>
              <a:rPr lang="en-US" sz="1400" dirty="0" err="1"/>
              <a:t>goto</a:t>
            </a:r>
            <a:r>
              <a:rPr lang="en-US" sz="1400" dirty="0"/>
              <a:t> Teleportation;</a:t>
            </a:r>
          </a:p>
        </p:txBody>
      </p:sp>
    </p:spTree>
    <p:extLst>
      <p:ext uri="{BB962C8B-B14F-4D97-AF65-F5344CB8AC3E}">
        <p14:creationId xmlns:p14="http://schemas.microsoft.com/office/powerpoint/2010/main" val="54844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47864"/>
          </a:xfrm>
          <a:prstGeom prst="rect">
            <a:avLst/>
          </a:prstGeom>
          <a:noFill/>
        </p:spPr>
        <p:txBody>
          <a:bodyPr wrap="square">
            <a:spAutoFit/>
          </a:bodyPr>
          <a:lstStyle/>
          <a:p>
            <a:r>
              <a:rPr lang="en-US" sz="2000" dirty="0"/>
              <a:t>	  </a:t>
            </a:r>
            <a:r>
              <a:rPr lang="en-US" sz="2000" dirty="0" err="1"/>
              <a:t>GateKeeper</a:t>
            </a:r>
            <a:r>
              <a:rPr lang="en-US" sz="2000" dirty="0"/>
              <a:t>:</a:t>
            </a:r>
          </a:p>
          <a:p>
            <a:r>
              <a:rPr lang="en-US" sz="2000" dirty="0"/>
              <a:t>		</a:t>
            </a:r>
            <a:r>
              <a:rPr lang="en-US" sz="2000" dirty="0" err="1"/>
              <a:t>clrscr</a:t>
            </a:r>
            <a:r>
              <a:rPr lang="en-US" sz="2000" dirty="0"/>
              <a:t>();</a:t>
            </a:r>
          </a:p>
          <a:p>
            <a:r>
              <a:rPr lang="en-US" sz="2000" dirty="0"/>
              <a:t>		Delayer("</a:t>
            </a:r>
            <a:r>
              <a:rPr lang="en-US" sz="2000" dirty="0" err="1"/>
              <a:t>Sir_Javelin</a:t>
            </a:r>
            <a:r>
              <a:rPr lang="en-US" sz="2000" dirty="0"/>
              <a:t>: Who there wishes to enter the Great city of </a:t>
            </a:r>
            <a:r>
              <a:rPr lang="en-US" sz="2000" dirty="0" err="1"/>
              <a:t>Ureka</a:t>
            </a:r>
            <a:r>
              <a:rPr lang="en-US" sz="2000" dirty="0"/>
              <a:t>?\n");</a:t>
            </a:r>
          </a:p>
          <a:p>
            <a:r>
              <a:rPr lang="en-US" sz="2000" dirty="0"/>
              <a:t>		Delayer("             Answer me, or you SHALL_NOT_PASS !!\n");</a:t>
            </a:r>
          </a:p>
          <a:p>
            <a:r>
              <a:rPr lang="en-US" sz="2000" dirty="0"/>
              <a:t>		</a:t>
            </a:r>
            <a:r>
              <a:rPr lang="en-US" sz="2000" dirty="0" err="1"/>
              <a:t>cout</a:t>
            </a:r>
            <a:r>
              <a:rPr lang="en-US" sz="2000" dirty="0"/>
              <a:t>&lt;&lt;</a:t>
            </a:r>
            <a:r>
              <a:rPr lang="en-US" sz="2000" dirty="0" err="1"/>
              <a:t>GM.Show_Name</a:t>
            </a:r>
            <a:r>
              <a:rPr lang="en-US" sz="2000" dirty="0"/>
              <a:t>()&lt;&lt;": \n";</a:t>
            </a:r>
          </a:p>
          <a:p>
            <a:r>
              <a:rPr lang="en-US" sz="2000" dirty="0"/>
              <a:t>		</a:t>
            </a:r>
            <a:r>
              <a:rPr lang="en-US" sz="2000" dirty="0" err="1"/>
              <a:t>fl</a:t>
            </a:r>
            <a:r>
              <a:rPr lang="en-US" sz="2000" dirty="0"/>
              <a:t>=</a:t>
            </a:r>
            <a:r>
              <a:rPr lang="en-US" sz="2000" dirty="0" err="1"/>
              <a:t>getch</a:t>
            </a:r>
            <a:r>
              <a:rPr lang="en-US" sz="2000" dirty="0"/>
              <a:t>();</a:t>
            </a:r>
          </a:p>
          <a:p>
            <a:r>
              <a:rPr lang="en-US" sz="2000" dirty="0"/>
              <a:t>		if (</a:t>
            </a:r>
            <a:r>
              <a:rPr lang="en-US" sz="2000" dirty="0" err="1"/>
              <a:t>fl</a:t>
            </a:r>
            <a:r>
              <a:rPr lang="en-US" sz="2000" dirty="0"/>
              <a:t>=='/') exit(0);</a:t>
            </a:r>
          </a:p>
          <a:p>
            <a:r>
              <a:rPr lang="en-US" sz="2000" dirty="0"/>
              <a:t>		</a:t>
            </a:r>
            <a:r>
              <a:rPr lang="en-US" sz="2000" dirty="0" err="1"/>
              <a:t>cout</a:t>
            </a:r>
            <a:r>
              <a:rPr lang="en-US" sz="2000" dirty="0"/>
              <a:t>&lt;&lt;"(A) My name is "&lt;&lt;</a:t>
            </a:r>
            <a:r>
              <a:rPr lang="en-US" sz="2000" dirty="0" err="1"/>
              <a:t>GM.Show_Name</a:t>
            </a:r>
            <a:r>
              <a:rPr lang="en-US" sz="2000" dirty="0"/>
              <a:t>()&lt;&lt;"\t(B) My name is none of your concern...";</a:t>
            </a:r>
          </a:p>
          <a:p>
            <a:r>
              <a:rPr lang="en-US" sz="2000" dirty="0"/>
              <a:t>		</a:t>
            </a:r>
            <a:r>
              <a:rPr lang="en-US" sz="2000" dirty="0" err="1"/>
              <a:t>cout</a:t>
            </a:r>
            <a:r>
              <a:rPr lang="en-US" sz="2000" dirty="0"/>
              <a:t>&lt;&lt;"\n(C) MAA NAME'S JEFFF.....\n";</a:t>
            </a:r>
          </a:p>
          <a:p>
            <a:r>
              <a:rPr lang="en-US" sz="2000" dirty="0"/>
              <a:t>		</a:t>
            </a:r>
            <a:r>
              <a:rPr lang="en-US" sz="2000" dirty="0" err="1"/>
              <a:t>cin</a:t>
            </a:r>
            <a:r>
              <a:rPr lang="en-US" sz="2000" dirty="0"/>
              <a:t>&gt;&gt;Q[0];</a:t>
            </a:r>
          </a:p>
          <a:p>
            <a:r>
              <a:rPr lang="en-US" sz="2000" dirty="0"/>
              <a:t>		if (Q[0]=='A'||Q[0]=='a')</a:t>
            </a:r>
          </a:p>
          <a:p>
            <a:r>
              <a:rPr lang="en-US" sz="2000" dirty="0"/>
              <a:t>		{	</a:t>
            </a:r>
            <a:r>
              <a:rPr lang="en-US" sz="2000" dirty="0" err="1"/>
              <a:t>cout</a:t>
            </a:r>
            <a:r>
              <a:rPr lang="en-US" sz="2000" dirty="0"/>
              <a:t>&lt;&lt;"OK....."&lt;&lt;</a:t>
            </a:r>
            <a:r>
              <a:rPr lang="en-US" sz="2000" dirty="0" err="1"/>
              <a:t>GM.Show_Name</a:t>
            </a:r>
            <a:r>
              <a:rPr lang="en-US" sz="2000" dirty="0"/>
              <a:t>()&lt;&lt;"\n";	</a:t>
            </a:r>
            <a:r>
              <a:rPr lang="en-US" sz="2000" dirty="0" err="1"/>
              <a:t>GM.Scr_Add_Five</a:t>
            </a:r>
            <a:r>
              <a:rPr lang="en-US" sz="2000" dirty="0"/>
              <a:t>();	   }</a:t>
            </a:r>
          </a:p>
          <a:p>
            <a:r>
              <a:rPr lang="en-US" sz="2000" dirty="0"/>
              <a:t>		else if (Q[0]=='b'||Q[0]=='B')</a:t>
            </a:r>
          </a:p>
          <a:p>
            <a:r>
              <a:rPr lang="en-US" sz="2000" dirty="0"/>
              <a:t>		{	</a:t>
            </a:r>
            <a:r>
              <a:rPr lang="en-US" sz="2000" dirty="0" err="1"/>
              <a:t>cout</a:t>
            </a:r>
            <a:r>
              <a:rPr lang="en-US" sz="2000" dirty="0"/>
              <a:t>&lt;&lt;"That was unwise, young mage...\n";  </a:t>
            </a:r>
            <a:r>
              <a:rPr lang="en-US" sz="2000" dirty="0" err="1"/>
              <a:t>GM.Scr_Sub_Five</a:t>
            </a:r>
            <a:r>
              <a:rPr lang="en-US" sz="2000" dirty="0"/>
              <a:t>();  }</a:t>
            </a:r>
          </a:p>
          <a:p>
            <a:r>
              <a:rPr lang="en-US" sz="2000" dirty="0"/>
              <a:t>		Delayer("</a:t>
            </a:r>
            <a:r>
              <a:rPr lang="en-US" sz="2000" dirty="0" err="1"/>
              <a:t>Sir_Javelin</a:t>
            </a:r>
            <a:r>
              <a:rPr lang="en-US" sz="2000" dirty="0"/>
              <a:t>: U shall only pass if your answers to the\n");</a:t>
            </a:r>
          </a:p>
          <a:p>
            <a:r>
              <a:rPr lang="en-US" sz="2000" dirty="0"/>
              <a:t>		Delayer("             following questions are satisfactory....");</a:t>
            </a:r>
          </a:p>
          <a:p>
            <a:r>
              <a:rPr lang="en-US" sz="2000" dirty="0"/>
              <a:t>		</a:t>
            </a:r>
            <a:r>
              <a:rPr lang="en-US" sz="2000" dirty="0" err="1"/>
              <a:t>GM.level</a:t>
            </a:r>
            <a:r>
              <a:rPr lang="en-US" sz="2000" dirty="0"/>
              <a:t>=2;</a:t>
            </a:r>
          </a:p>
          <a:p>
            <a:r>
              <a:rPr lang="en-US" sz="2000" dirty="0"/>
              <a:t>		Update();</a:t>
            </a:r>
          </a:p>
          <a:p>
            <a:r>
              <a:rPr lang="en-US" sz="2000" dirty="0"/>
              <a:t>		</a:t>
            </a:r>
            <a:r>
              <a:rPr lang="en-US" sz="2000" dirty="0" err="1"/>
              <a:t>fl</a:t>
            </a:r>
            <a:r>
              <a:rPr lang="en-US" sz="2000" dirty="0"/>
              <a:t>=</a:t>
            </a:r>
            <a:r>
              <a:rPr lang="en-US" sz="2000" dirty="0" err="1"/>
              <a:t>getch</a:t>
            </a:r>
            <a:r>
              <a:rPr lang="en-US" sz="2000" dirty="0"/>
              <a:t>();</a:t>
            </a:r>
          </a:p>
          <a:p>
            <a:r>
              <a:rPr lang="en-US" sz="2000" dirty="0"/>
              <a:t>		if (</a:t>
            </a:r>
            <a:r>
              <a:rPr lang="en-US" sz="2000" dirty="0" err="1"/>
              <a:t>fl</a:t>
            </a:r>
            <a:r>
              <a:rPr lang="en-US" sz="2000" dirty="0"/>
              <a:t>=='/') exit(0);</a:t>
            </a:r>
          </a:p>
        </p:txBody>
      </p:sp>
    </p:spTree>
    <p:extLst>
      <p:ext uri="{BB962C8B-B14F-4D97-AF65-F5344CB8AC3E}">
        <p14:creationId xmlns:p14="http://schemas.microsoft.com/office/powerpoint/2010/main" val="166196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	  LVL_2:</a:t>
            </a:r>
          </a:p>
          <a:p>
            <a:r>
              <a:rPr lang="en-US" sz="1200" dirty="0"/>
              <a:t>	  //QUIZ</a:t>
            </a:r>
          </a:p>
          <a:p>
            <a:r>
              <a:rPr lang="en-US" sz="1200" dirty="0"/>
              <a:t>		</a:t>
            </a:r>
            <a:r>
              <a:rPr lang="en-US" sz="1200" dirty="0" err="1"/>
              <a:t>clrscr</a:t>
            </a:r>
            <a:r>
              <a:rPr lang="en-US" sz="1200" dirty="0"/>
              <a:t>();</a:t>
            </a:r>
          </a:p>
          <a:p>
            <a:endParaRPr lang="en-US" sz="1200" dirty="0"/>
          </a:p>
          <a:p>
            <a:r>
              <a:rPr lang="en-US" sz="1200" dirty="0"/>
              <a:t>		Delayer("1.The Great Annual Mage Tournament is being held in which of the following   \</a:t>
            </a:r>
            <a:r>
              <a:rPr lang="en-US" sz="1200" dirty="0" err="1"/>
              <a:t>tcities</a:t>
            </a:r>
            <a:r>
              <a:rPr lang="en-US" sz="1200" dirty="0"/>
              <a:t>?");</a:t>
            </a:r>
          </a:p>
          <a:p>
            <a:r>
              <a:rPr lang="en-US" sz="1200" dirty="0"/>
              <a:t>		Delayer("\n(A)Domos\t(B)</a:t>
            </a:r>
            <a:r>
              <a:rPr lang="en-US" sz="1200" dirty="0" err="1"/>
              <a:t>Ureka</a:t>
            </a:r>
            <a:r>
              <a:rPr lang="en-US" sz="1200" dirty="0"/>
              <a:t>\t(C)Polaris\t(D)Bogota\n");</a:t>
            </a:r>
          </a:p>
          <a:p>
            <a:r>
              <a:rPr lang="en-US" sz="1200" dirty="0"/>
              <a:t>		</a:t>
            </a:r>
            <a:r>
              <a:rPr lang="en-US" sz="1200" dirty="0" err="1"/>
              <a:t>cin</a:t>
            </a:r>
            <a:r>
              <a:rPr lang="en-US" sz="1200" dirty="0"/>
              <a:t>&gt;&gt;Q[1];</a:t>
            </a:r>
          </a:p>
          <a:p>
            <a:r>
              <a:rPr lang="en-US" sz="1200" dirty="0"/>
              <a:t>		if (Q[1]=='B'||Q[1]=='b')	Score+=4;</a:t>
            </a:r>
          </a:p>
          <a:p>
            <a:r>
              <a:rPr lang="en-US" sz="1200" dirty="0"/>
              <a:t>		else if (Q[1]=='/') exit(0);</a:t>
            </a:r>
          </a:p>
          <a:p>
            <a:endParaRPr lang="en-US" sz="1200" dirty="0"/>
          </a:p>
          <a:p>
            <a:r>
              <a:rPr lang="en-US" sz="1200" dirty="0"/>
              <a:t>		Delayer("2.Which is the smallest continent in Galactra?");</a:t>
            </a:r>
          </a:p>
          <a:p>
            <a:r>
              <a:rPr lang="en-US" sz="1200" dirty="0"/>
              <a:t>		Delayer("\n(A)</a:t>
            </a:r>
            <a:r>
              <a:rPr lang="en-US" sz="1200" dirty="0" err="1"/>
              <a:t>Titanium_Crib</a:t>
            </a:r>
            <a:r>
              <a:rPr lang="en-US" sz="1200" dirty="0"/>
              <a:t>\t(B)Redland\t(C)</a:t>
            </a:r>
            <a:r>
              <a:rPr lang="en-US" sz="1200" dirty="0" err="1"/>
              <a:t>Alphagard</a:t>
            </a:r>
            <a:r>
              <a:rPr lang="en-US" sz="1200" dirty="0"/>
              <a:t>\t(D)</a:t>
            </a:r>
            <a:r>
              <a:rPr lang="en-US" sz="1200" dirty="0" err="1"/>
              <a:t>Frost_Sands</a:t>
            </a:r>
            <a:r>
              <a:rPr lang="en-US" sz="1200" dirty="0"/>
              <a:t>\n");</a:t>
            </a:r>
          </a:p>
          <a:p>
            <a:r>
              <a:rPr lang="en-US" sz="1200" dirty="0"/>
              <a:t>		</a:t>
            </a:r>
            <a:r>
              <a:rPr lang="en-US" sz="1200" dirty="0" err="1"/>
              <a:t>cin</a:t>
            </a:r>
            <a:r>
              <a:rPr lang="en-US" sz="1200" dirty="0"/>
              <a:t>&gt;&gt;Q[2];</a:t>
            </a:r>
          </a:p>
          <a:p>
            <a:r>
              <a:rPr lang="en-US" sz="1200" dirty="0"/>
              <a:t>		if (Q[2]=='D'||Q[2]=='d')	Score+=4;</a:t>
            </a:r>
          </a:p>
          <a:p>
            <a:r>
              <a:rPr lang="en-US" sz="1200" dirty="0"/>
              <a:t>		else if (Q[2]=='/') exit(0);</a:t>
            </a:r>
          </a:p>
          <a:p>
            <a:endParaRPr lang="en-US" sz="1200" dirty="0"/>
          </a:p>
          <a:p>
            <a:r>
              <a:rPr lang="en-US" sz="1200" dirty="0"/>
              <a:t>		Delayer("3.Who is the current monarch of </a:t>
            </a:r>
            <a:r>
              <a:rPr lang="en-US" sz="1200" dirty="0" err="1"/>
              <a:t>Titanium_Crib</a:t>
            </a:r>
            <a:r>
              <a:rPr lang="en-US" sz="1200" dirty="0"/>
              <a:t>?");</a:t>
            </a:r>
          </a:p>
          <a:p>
            <a:r>
              <a:rPr lang="en-US" sz="1200" dirty="0"/>
              <a:t>		Delayer("\n(A)Aryan Salcedo IV\t(B)King Jonas V\t(C)</a:t>
            </a:r>
            <a:r>
              <a:rPr lang="en-US" sz="1200" dirty="0" err="1"/>
              <a:t>Gladorius</a:t>
            </a:r>
            <a:r>
              <a:rPr lang="en-US" sz="1200" dirty="0"/>
              <a:t> II\t(D)King </a:t>
            </a:r>
            <a:r>
              <a:rPr lang="en-US" sz="1200" dirty="0" err="1"/>
              <a:t>Maharshala</a:t>
            </a:r>
            <a:r>
              <a:rPr lang="en-US" sz="1200" dirty="0"/>
              <a:t>\n");</a:t>
            </a:r>
          </a:p>
          <a:p>
            <a:r>
              <a:rPr lang="en-US" sz="1200" dirty="0"/>
              <a:t>		</a:t>
            </a:r>
            <a:r>
              <a:rPr lang="en-US" sz="1200" dirty="0" err="1"/>
              <a:t>cin</a:t>
            </a:r>
            <a:r>
              <a:rPr lang="en-US" sz="1200" dirty="0"/>
              <a:t>&gt;&gt;Q[3];</a:t>
            </a:r>
          </a:p>
          <a:p>
            <a:r>
              <a:rPr lang="en-US" sz="1200" dirty="0"/>
              <a:t>		if (Q[3]=='A'||Q[3]=='a')	Score+=4;</a:t>
            </a:r>
          </a:p>
          <a:p>
            <a:r>
              <a:rPr lang="en-US" sz="1200" dirty="0"/>
              <a:t>		else if (Q[3]=='/') exit(0);</a:t>
            </a:r>
          </a:p>
          <a:p>
            <a:endParaRPr lang="en-US" sz="1200" dirty="0"/>
          </a:p>
          <a:p>
            <a:r>
              <a:rPr lang="en-US" sz="1200" dirty="0"/>
              <a:t>		Delayer("4.Which of the following is a </a:t>
            </a:r>
            <a:r>
              <a:rPr lang="en-US" sz="1200" dirty="0" err="1"/>
              <a:t>Zork</a:t>
            </a:r>
            <a:r>
              <a:rPr lang="en-US" sz="1200" dirty="0"/>
              <a:t>-dominant continent....");</a:t>
            </a:r>
          </a:p>
          <a:p>
            <a:r>
              <a:rPr lang="en-US" sz="1200" dirty="0"/>
              <a:t>		Delayer("\n(A)</a:t>
            </a:r>
            <a:r>
              <a:rPr lang="en-US" sz="1200" dirty="0" err="1"/>
              <a:t>Titanium_Crib</a:t>
            </a:r>
            <a:r>
              <a:rPr lang="en-US" sz="1200" dirty="0"/>
              <a:t>\t(B)</a:t>
            </a:r>
            <a:r>
              <a:rPr lang="en-US" sz="1200" dirty="0" err="1"/>
              <a:t>Alphagard</a:t>
            </a:r>
            <a:r>
              <a:rPr lang="en-US" sz="1200" dirty="0"/>
              <a:t>\t(C)</a:t>
            </a:r>
            <a:r>
              <a:rPr lang="en-US" sz="1200" dirty="0" err="1"/>
              <a:t>Dazemberg</a:t>
            </a:r>
            <a:r>
              <a:rPr lang="en-US" sz="1200" dirty="0"/>
              <a:t>\t(D)Redland\n");</a:t>
            </a:r>
          </a:p>
          <a:p>
            <a:r>
              <a:rPr lang="en-US" sz="1200" dirty="0"/>
              <a:t>		</a:t>
            </a:r>
            <a:r>
              <a:rPr lang="en-US" sz="1200" dirty="0" err="1"/>
              <a:t>cin</a:t>
            </a:r>
            <a:r>
              <a:rPr lang="en-US" sz="1200" dirty="0"/>
              <a:t>&gt;&gt;Q[4];</a:t>
            </a:r>
          </a:p>
          <a:p>
            <a:r>
              <a:rPr lang="en-US" sz="1200" dirty="0"/>
              <a:t>		if (Q[4]=='B'||Q[4]=='b')	Score+=4;</a:t>
            </a:r>
          </a:p>
          <a:p>
            <a:r>
              <a:rPr lang="en-US" sz="1200" dirty="0"/>
              <a:t>		else if (Q[4]=='/') exit(0);</a:t>
            </a:r>
          </a:p>
          <a:p>
            <a:endParaRPr lang="en-US" sz="1200" dirty="0"/>
          </a:p>
          <a:p>
            <a:r>
              <a:rPr lang="en-US" sz="1200" dirty="0"/>
              <a:t>		Delayer("5.Which </a:t>
            </a:r>
            <a:r>
              <a:rPr lang="en-US" sz="1200" dirty="0" err="1"/>
              <a:t>Quazark</a:t>
            </a:r>
            <a:r>
              <a:rPr lang="en-US" sz="1200" dirty="0"/>
              <a:t> dictator was overthrown after the Great Titanium\n");</a:t>
            </a:r>
          </a:p>
          <a:p>
            <a:r>
              <a:rPr lang="en-US" sz="1200" dirty="0"/>
              <a:t>		Delayer("  -Redland wars just a few years back.");</a:t>
            </a:r>
          </a:p>
          <a:p>
            <a:r>
              <a:rPr lang="en-US" sz="1200" dirty="0"/>
              <a:t>		Delayer("\n(A)Catalan </a:t>
            </a:r>
            <a:r>
              <a:rPr lang="en-US" sz="1200" dirty="0" err="1"/>
              <a:t>Dorain</a:t>
            </a:r>
            <a:r>
              <a:rPr lang="en-US" sz="1200" dirty="0"/>
              <a:t>\t(B)</a:t>
            </a:r>
            <a:r>
              <a:rPr lang="en-US" sz="1200" dirty="0" err="1"/>
              <a:t>Mamedove</a:t>
            </a:r>
            <a:r>
              <a:rPr lang="en-US" sz="1200" dirty="0"/>
              <a:t> III\n(C)Ignis </a:t>
            </a:r>
            <a:r>
              <a:rPr lang="en-US" sz="1200" dirty="0" err="1"/>
              <a:t>Furore</a:t>
            </a:r>
            <a:r>
              <a:rPr lang="en-US" sz="1200" dirty="0"/>
              <a:t>\t(D)King Jonas V\n");</a:t>
            </a:r>
          </a:p>
          <a:p>
            <a:r>
              <a:rPr lang="en-US" sz="1200" dirty="0"/>
              <a:t>		</a:t>
            </a:r>
            <a:r>
              <a:rPr lang="en-US" sz="1200" dirty="0" err="1"/>
              <a:t>cin</a:t>
            </a:r>
            <a:r>
              <a:rPr lang="en-US" sz="1200" dirty="0"/>
              <a:t>&gt;&gt;Q[5];</a:t>
            </a:r>
          </a:p>
          <a:p>
            <a:r>
              <a:rPr lang="en-US" sz="1200" dirty="0"/>
              <a:t>		if (Q[5]=='C'||Q[5]=='c')	Score+=4;</a:t>
            </a:r>
          </a:p>
          <a:p>
            <a:r>
              <a:rPr lang="en-US" sz="1200" dirty="0"/>
              <a:t>		else if (Q[5]=='/') exit(0);</a:t>
            </a:r>
          </a:p>
        </p:txBody>
      </p:sp>
    </p:spTree>
    <p:extLst>
      <p:ext uri="{BB962C8B-B14F-4D97-AF65-F5344CB8AC3E}">
        <p14:creationId xmlns:p14="http://schemas.microsoft.com/office/powerpoint/2010/main" val="33444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INTERNAL_CODES</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The kernel coding of the game giving it its colors and texts</a:t>
            </a:r>
          </a:p>
          <a:p>
            <a:r>
              <a:rPr lang="en-US" dirty="0"/>
              <a:t>(OPEN_SOURCE)</a:t>
            </a:r>
          </a:p>
        </p:txBody>
      </p:sp>
    </p:spTree>
    <p:extLst>
      <p:ext uri="{BB962C8B-B14F-4D97-AF65-F5344CB8AC3E}">
        <p14:creationId xmlns:p14="http://schemas.microsoft.com/office/powerpoint/2010/main" val="1226942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200" dirty="0"/>
              <a:t>		Delayer("6.Beneath these walls, which of the following </a:t>
            </a:r>
            <a:r>
              <a:rPr lang="en-US" sz="1200" dirty="0" err="1"/>
              <a:t>Zork</a:t>
            </a:r>
            <a:r>
              <a:rPr lang="en-US" sz="1200" dirty="0"/>
              <a:t>-dominant\n");</a:t>
            </a:r>
          </a:p>
          <a:p>
            <a:r>
              <a:rPr lang="en-US" sz="1200" dirty="0"/>
              <a:t>		Delayer("  villages would you come across?");</a:t>
            </a:r>
          </a:p>
          <a:p>
            <a:r>
              <a:rPr lang="en-US" sz="1200" dirty="0"/>
              <a:t>		Delayer("\n(A)</a:t>
            </a:r>
            <a:r>
              <a:rPr lang="en-US" sz="1200" dirty="0" err="1"/>
              <a:t>Hogsmede</a:t>
            </a:r>
            <a:r>
              <a:rPr lang="en-US" sz="1200" dirty="0"/>
              <a:t>\t(B)</a:t>
            </a:r>
            <a:r>
              <a:rPr lang="en-US" sz="1200" dirty="0" err="1"/>
              <a:t>Village_Tantra</a:t>
            </a:r>
            <a:r>
              <a:rPr lang="en-US" sz="1200" dirty="0"/>
              <a:t>\n(C)</a:t>
            </a:r>
            <a:r>
              <a:rPr lang="en-US" sz="1200" dirty="0" err="1"/>
              <a:t>Darpa_Village</a:t>
            </a:r>
            <a:r>
              <a:rPr lang="en-US" sz="1200" dirty="0"/>
              <a:t>\t(D)</a:t>
            </a:r>
            <a:r>
              <a:rPr lang="en-US" sz="1200" dirty="0" err="1"/>
              <a:t>Medelin</a:t>
            </a:r>
            <a:r>
              <a:rPr lang="en-US" sz="1200" dirty="0"/>
              <a:t>\n");</a:t>
            </a:r>
          </a:p>
          <a:p>
            <a:r>
              <a:rPr lang="en-US" sz="1200" dirty="0"/>
              <a:t>		</a:t>
            </a:r>
            <a:r>
              <a:rPr lang="en-US" sz="1200" dirty="0" err="1"/>
              <a:t>cin</a:t>
            </a:r>
            <a:r>
              <a:rPr lang="en-US" sz="1200" dirty="0"/>
              <a:t>&gt;&gt;Q[6];</a:t>
            </a:r>
          </a:p>
          <a:p>
            <a:r>
              <a:rPr lang="en-US" sz="1200" dirty="0"/>
              <a:t>		if (Q[6]=='C'||Q[6]=='c')	Score+=4;</a:t>
            </a:r>
          </a:p>
          <a:p>
            <a:r>
              <a:rPr lang="en-US" sz="1200" dirty="0"/>
              <a:t>		else if (Q[6]=='/') exit(0);</a:t>
            </a:r>
          </a:p>
          <a:p>
            <a:endParaRPr lang="en-US" sz="1200" dirty="0"/>
          </a:p>
          <a:p>
            <a:r>
              <a:rPr lang="en-US" sz="1200" dirty="0"/>
              <a:t>		Delayer("7.The name of the forest directly below the fortified coastal");</a:t>
            </a:r>
          </a:p>
          <a:p>
            <a:r>
              <a:rPr lang="en-US" sz="1200" dirty="0"/>
              <a:t>		Delayer("  walls of the city of </a:t>
            </a:r>
            <a:r>
              <a:rPr lang="en-US" sz="1200" dirty="0" err="1"/>
              <a:t>Ureka</a:t>
            </a:r>
            <a:r>
              <a:rPr lang="en-US" sz="1200" dirty="0"/>
              <a:t> is?");</a:t>
            </a:r>
          </a:p>
          <a:p>
            <a:r>
              <a:rPr lang="en-US" sz="1200" dirty="0"/>
              <a:t>		Delayer("\n(A)</a:t>
            </a:r>
            <a:r>
              <a:rPr lang="en-US" sz="1200" dirty="0" err="1"/>
              <a:t>DeadDagger_Woods</a:t>
            </a:r>
            <a:r>
              <a:rPr lang="en-US" sz="1200" dirty="0"/>
              <a:t>\t(B)</a:t>
            </a:r>
            <a:r>
              <a:rPr lang="en-US" sz="1200" dirty="0" err="1"/>
              <a:t>Ureka_Forest</a:t>
            </a:r>
            <a:r>
              <a:rPr lang="en-US" sz="1200" dirty="0"/>
              <a:t>\n(C)</a:t>
            </a:r>
            <a:r>
              <a:rPr lang="en-US" sz="1200" dirty="0" err="1"/>
              <a:t>Nottingham_Forest</a:t>
            </a:r>
            <a:r>
              <a:rPr lang="en-US" sz="1200" dirty="0"/>
              <a:t>\t(D)</a:t>
            </a:r>
            <a:r>
              <a:rPr lang="en-US" sz="1200" dirty="0" err="1"/>
              <a:t>Navada_Woods</a:t>
            </a:r>
            <a:r>
              <a:rPr lang="en-US" sz="1200" dirty="0"/>
              <a:t>\n");</a:t>
            </a:r>
          </a:p>
          <a:p>
            <a:r>
              <a:rPr lang="en-US" sz="1200" dirty="0"/>
              <a:t>		</a:t>
            </a:r>
            <a:r>
              <a:rPr lang="en-US" sz="1200" dirty="0" err="1"/>
              <a:t>cin</a:t>
            </a:r>
            <a:r>
              <a:rPr lang="en-US" sz="1200" dirty="0"/>
              <a:t>&gt;&gt;Q[7];</a:t>
            </a:r>
          </a:p>
          <a:p>
            <a:r>
              <a:rPr lang="en-US" sz="1200" dirty="0"/>
              <a:t>		if (Q[7]=='A'||Q[7]=='a')	Score+=4;</a:t>
            </a:r>
          </a:p>
          <a:p>
            <a:r>
              <a:rPr lang="en-US" sz="1200" dirty="0"/>
              <a:t>		else if (Q[7]=='/') exit(0);</a:t>
            </a:r>
          </a:p>
          <a:p>
            <a:endParaRPr lang="en-US" sz="1200" dirty="0"/>
          </a:p>
          <a:p>
            <a:r>
              <a:rPr lang="en-US" sz="1200" dirty="0"/>
              <a:t>		Delayer("8.Name of the recently erected active volcano in the middle");</a:t>
            </a:r>
          </a:p>
          <a:p>
            <a:r>
              <a:rPr lang="en-US" sz="1200" dirty="0"/>
              <a:t>		Delayer("  of Continent Redland is....");</a:t>
            </a:r>
          </a:p>
          <a:p>
            <a:r>
              <a:rPr lang="en-US" sz="1200" dirty="0"/>
              <a:t>		Delayer("\n(A)Mount Vesuvius\t(B)Mount </a:t>
            </a:r>
            <a:r>
              <a:rPr lang="en-US" sz="1200" dirty="0" err="1"/>
              <a:t>Furore</a:t>
            </a:r>
            <a:r>
              <a:rPr lang="en-US" sz="1200" dirty="0"/>
              <a:t>\n(C)Havoc Mountain\t(D)Mount Exodus\n");</a:t>
            </a:r>
          </a:p>
          <a:p>
            <a:r>
              <a:rPr lang="en-US" sz="1200" dirty="0"/>
              <a:t>		</a:t>
            </a:r>
            <a:r>
              <a:rPr lang="en-US" sz="1200" dirty="0" err="1"/>
              <a:t>cin</a:t>
            </a:r>
            <a:r>
              <a:rPr lang="en-US" sz="1200" dirty="0"/>
              <a:t>&gt;&gt;Q[8];</a:t>
            </a:r>
          </a:p>
          <a:p>
            <a:r>
              <a:rPr lang="en-US" sz="1200" dirty="0"/>
              <a:t>		if (Q[8]=='D'||Q[8]=='d')	Score+=4;</a:t>
            </a:r>
          </a:p>
          <a:p>
            <a:r>
              <a:rPr lang="en-US" sz="1200" dirty="0"/>
              <a:t>		else if (Q[8]=='/') exit(0);</a:t>
            </a:r>
          </a:p>
          <a:p>
            <a:endParaRPr lang="en-US" sz="1200" dirty="0"/>
          </a:p>
          <a:p>
            <a:r>
              <a:rPr lang="en-US" sz="1200" dirty="0"/>
              <a:t>		Delayer("9.Which of the following races is the best when it comes to\n");</a:t>
            </a:r>
          </a:p>
          <a:p>
            <a:r>
              <a:rPr lang="en-US" sz="1200" dirty="0"/>
              <a:t>		Delayer("  Technological Advancement?");</a:t>
            </a:r>
          </a:p>
          <a:p>
            <a:r>
              <a:rPr lang="en-US" sz="1200" dirty="0"/>
              <a:t>		Delayer("\n(A)Humans\t(B)</a:t>
            </a:r>
            <a:r>
              <a:rPr lang="en-US" sz="1200" dirty="0" err="1"/>
              <a:t>Quazarks</a:t>
            </a:r>
            <a:r>
              <a:rPr lang="en-US" sz="1200" dirty="0"/>
              <a:t>\n(C)</a:t>
            </a:r>
            <a:r>
              <a:rPr lang="en-US" sz="1200" dirty="0" err="1"/>
              <a:t>Zorks</a:t>
            </a:r>
            <a:r>
              <a:rPr lang="en-US" sz="1200" dirty="0"/>
              <a:t>\t(D)Elves\n");</a:t>
            </a:r>
          </a:p>
          <a:p>
            <a:r>
              <a:rPr lang="en-US" sz="1200" dirty="0"/>
              <a:t>		</a:t>
            </a:r>
            <a:r>
              <a:rPr lang="en-US" sz="1200" dirty="0" err="1"/>
              <a:t>cin</a:t>
            </a:r>
            <a:r>
              <a:rPr lang="en-US" sz="1200" dirty="0"/>
              <a:t>&gt;&gt;Q[9];</a:t>
            </a:r>
          </a:p>
          <a:p>
            <a:r>
              <a:rPr lang="en-US" sz="1200" dirty="0"/>
              <a:t>		if (Q[9]=='C'||Q[9]=='c')	Score+=4;</a:t>
            </a:r>
          </a:p>
          <a:p>
            <a:r>
              <a:rPr lang="en-US" sz="1200" dirty="0"/>
              <a:t>		else if (Q[9]=='/') exit(0);</a:t>
            </a:r>
          </a:p>
          <a:p>
            <a:endParaRPr lang="en-US" sz="1200" dirty="0"/>
          </a:p>
          <a:p>
            <a:r>
              <a:rPr lang="en-US" sz="1200" dirty="0"/>
              <a:t>		Delayer("10.Which of the following races is the best when it comes to\n");</a:t>
            </a:r>
          </a:p>
          <a:p>
            <a:r>
              <a:rPr lang="en-US" sz="1200" dirty="0"/>
              <a:t>		Delayer("  Pure Wizardry Skills?");</a:t>
            </a:r>
          </a:p>
          <a:p>
            <a:r>
              <a:rPr lang="en-US" sz="1200" dirty="0"/>
              <a:t>		Delayer("\n(A)Ogres\t(B)</a:t>
            </a:r>
            <a:r>
              <a:rPr lang="en-US" sz="1200" dirty="0" err="1"/>
              <a:t>Quazarks</a:t>
            </a:r>
            <a:r>
              <a:rPr lang="en-US" sz="1200" dirty="0"/>
              <a:t>\n(C)Humans\t(D)Elves\n");</a:t>
            </a:r>
          </a:p>
          <a:p>
            <a:r>
              <a:rPr lang="en-US" sz="1200" dirty="0"/>
              <a:t>		</a:t>
            </a:r>
            <a:r>
              <a:rPr lang="en-US" sz="1200" dirty="0" err="1"/>
              <a:t>cin</a:t>
            </a:r>
            <a:r>
              <a:rPr lang="en-US" sz="1200" dirty="0"/>
              <a:t>&gt;&gt;Q[10];</a:t>
            </a:r>
          </a:p>
          <a:p>
            <a:r>
              <a:rPr lang="en-US" sz="1200" dirty="0"/>
              <a:t>		if (Q[10]=='B'||Q[10]=='b')	Score+=4;</a:t>
            </a:r>
          </a:p>
          <a:p>
            <a:r>
              <a:rPr lang="en-US" sz="1200" dirty="0"/>
              <a:t>		else if (Q[10]=='/') exit(0);</a:t>
            </a:r>
          </a:p>
          <a:p>
            <a:r>
              <a:rPr lang="en-US" sz="1200" dirty="0"/>
              <a:t>		</a:t>
            </a:r>
            <a:r>
              <a:rPr lang="en-US" sz="1200" dirty="0" err="1"/>
              <a:t>getch</a:t>
            </a:r>
            <a:r>
              <a:rPr lang="en-US" sz="1200" dirty="0"/>
              <a:t>();</a:t>
            </a:r>
          </a:p>
        </p:txBody>
      </p:sp>
    </p:spTree>
    <p:extLst>
      <p:ext uri="{BB962C8B-B14F-4D97-AF65-F5344CB8AC3E}">
        <p14:creationId xmlns:p14="http://schemas.microsoft.com/office/powerpoint/2010/main" val="532320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55586"/>
          </a:xfrm>
          <a:prstGeom prst="rect">
            <a:avLst/>
          </a:prstGeom>
          <a:noFill/>
        </p:spPr>
        <p:txBody>
          <a:bodyPr wrap="square">
            <a:spAutoFit/>
          </a:bodyPr>
          <a:lstStyle/>
          <a:p>
            <a:r>
              <a:rPr lang="en-US" sz="1100" dirty="0"/>
              <a:t>		</a:t>
            </a:r>
            <a:r>
              <a:rPr lang="en-US" sz="1100" dirty="0" err="1"/>
              <a:t>clrscr</a:t>
            </a:r>
            <a:r>
              <a:rPr lang="en-US" sz="1100" dirty="0"/>
              <a:t>();</a:t>
            </a:r>
          </a:p>
          <a:p>
            <a:r>
              <a:rPr lang="en-US" sz="1100" dirty="0"/>
              <a:t>		Delayer("</a:t>
            </a:r>
            <a:r>
              <a:rPr lang="en-US" sz="1100" dirty="0" err="1"/>
              <a:t>Sir_Javelin</a:t>
            </a:r>
            <a:r>
              <a:rPr lang="en-US" sz="1100" dirty="0"/>
              <a:t>: Hmm.....You've answered "); </a:t>
            </a:r>
            <a:r>
              <a:rPr lang="en-US" sz="1100" dirty="0" err="1"/>
              <a:t>cout</a:t>
            </a:r>
            <a:r>
              <a:rPr lang="en-US" sz="1100" dirty="0"/>
              <a:t>&lt;&lt;Score/4;</a:t>
            </a:r>
          </a:p>
          <a:p>
            <a:r>
              <a:rPr lang="en-US" sz="1100" dirty="0"/>
              <a:t>		Delayer(" of your answers correctly....\n");</a:t>
            </a:r>
          </a:p>
          <a:p>
            <a:r>
              <a:rPr lang="en-US" sz="1100" dirty="0"/>
              <a:t>		Delayer("             H E N C E.......\n");</a:t>
            </a:r>
          </a:p>
          <a:p>
            <a:r>
              <a:rPr lang="en-US" sz="1100" dirty="0"/>
              <a:t>		if (Score&lt;20)</a:t>
            </a:r>
          </a:p>
          <a:p>
            <a:r>
              <a:rPr lang="en-US" sz="1100" dirty="0"/>
              <a:t>		{</a:t>
            </a:r>
          </a:p>
          <a:p>
            <a:r>
              <a:rPr lang="en-US" sz="1100" dirty="0"/>
              <a:t>			Delayer("             Y O U   S H A L </a:t>
            </a:r>
            <a:r>
              <a:rPr lang="en-US" sz="1100" dirty="0" err="1"/>
              <a:t>L</a:t>
            </a:r>
            <a:r>
              <a:rPr lang="en-US" sz="1100" dirty="0"/>
              <a:t>   N O T   P A S </a:t>
            </a:r>
            <a:r>
              <a:rPr lang="en-US" sz="1100" dirty="0" err="1"/>
              <a:t>S</a:t>
            </a:r>
            <a:r>
              <a:rPr lang="en-US" sz="1100" dirty="0"/>
              <a:t> !! \n\n\t");</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a:p>
            <a:r>
              <a:rPr lang="en-US" sz="1100" dirty="0"/>
              <a:t>			</a:t>
            </a:r>
            <a:r>
              <a:rPr lang="en-US" sz="1100" dirty="0" err="1"/>
              <a:t>clrscr</a:t>
            </a:r>
            <a:r>
              <a:rPr lang="en-US" sz="1100" dirty="0"/>
              <a:t>();</a:t>
            </a:r>
          </a:p>
          <a:p>
            <a:r>
              <a:rPr lang="en-US" sz="1100" dirty="0"/>
              <a:t>			Delayer("\t   It seems you </a:t>
            </a:r>
            <a:r>
              <a:rPr lang="en-US" sz="1100" dirty="0" err="1"/>
              <a:t>could't</a:t>
            </a:r>
            <a:r>
              <a:rPr lang="en-US" sz="1100" dirty="0"/>
              <a:t> enter the city to join the \n");</a:t>
            </a:r>
          </a:p>
          <a:p>
            <a:r>
              <a:rPr lang="en-US" sz="1100" dirty="0"/>
              <a:t>			Delayer("\t   Tournament, </a:t>
            </a:r>
            <a:r>
              <a:rPr lang="en-US" sz="1100" dirty="0" err="1"/>
              <a:t>atleast</a:t>
            </a:r>
            <a:r>
              <a:rPr lang="en-US" sz="1100" dirty="0"/>
              <a:t> not legally.... Its not GAME\n");</a:t>
            </a:r>
          </a:p>
          <a:p>
            <a:r>
              <a:rPr lang="en-US" sz="1100" dirty="0"/>
              <a:t>			Delayer("\t   OVER YET! We can sneak through the eastern side\n");</a:t>
            </a:r>
          </a:p>
          <a:p>
            <a:r>
              <a:rPr lang="en-US" sz="1100" dirty="0"/>
              <a:t>			Delayer("\t   of the gate and slip into the narrow path which\n");</a:t>
            </a:r>
          </a:p>
          <a:p>
            <a:r>
              <a:rPr lang="en-US" sz="1100" dirty="0"/>
              <a:t>			Delayer("\t   will lead us to the eastern coastal gates of the city\n");</a:t>
            </a:r>
          </a:p>
          <a:p>
            <a:r>
              <a:rPr lang="en-US" sz="1100" dirty="0"/>
              <a:t>			Delayer("\t   There's a way in through there, many Smugglers use that passage\n");</a:t>
            </a:r>
          </a:p>
          <a:p>
            <a:r>
              <a:rPr lang="en-US" sz="1100" dirty="0"/>
              <a:t>			Delayer("\t   (Press anything to Try to enter the city illegally...)\n\n");</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a:p>
            <a:r>
              <a:rPr lang="en-US" sz="1100" dirty="0"/>
              <a:t>			</a:t>
            </a:r>
            <a:r>
              <a:rPr lang="en-US" sz="1100" dirty="0" err="1"/>
              <a:t>clrscr</a:t>
            </a:r>
            <a:r>
              <a:rPr lang="en-US" sz="1100" dirty="0"/>
              <a:t>();</a:t>
            </a:r>
          </a:p>
          <a:p>
            <a:r>
              <a:rPr lang="en-US" sz="1100" dirty="0"/>
              <a:t>			Delayer("\t                      *</a:t>
            </a:r>
            <a:r>
              <a:rPr lang="en-US" sz="1100" dirty="0" err="1"/>
              <a:t>DeadDagger_Woods</a:t>
            </a:r>
            <a:r>
              <a:rPr lang="en-US" sz="1100" dirty="0"/>
              <a:t>*              \n");</a:t>
            </a:r>
          </a:p>
          <a:p>
            <a:r>
              <a:rPr lang="en-US" sz="1100" dirty="0"/>
              <a:t>			Delayer("\t   To get to the Eastern Coastal, you are now passing through\n");</a:t>
            </a:r>
          </a:p>
          <a:p>
            <a:r>
              <a:rPr lang="en-US" sz="1100" dirty="0"/>
              <a:t>			Delayer("\t   the </a:t>
            </a:r>
            <a:r>
              <a:rPr lang="en-US" sz="1100" dirty="0" err="1"/>
              <a:t>DeadDagger_Woods</a:t>
            </a:r>
            <a:r>
              <a:rPr lang="en-US" sz="1100" dirty="0"/>
              <a:t>. After walking for a while, you hear a bash\n");</a:t>
            </a:r>
          </a:p>
          <a:p>
            <a:r>
              <a:rPr lang="en-US" sz="1100" dirty="0"/>
              <a:t>			Delayer("\t   from the base of the coastal walls a few </a:t>
            </a:r>
            <a:r>
              <a:rPr lang="en-US" sz="1100" dirty="0" err="1"/>
              <a:t>metres</a:t>
            </a:r>
            <a:r>
              <a:rPr lang="en-US" sz="1100" dirty="0"/>
              <a:t> away. There's a \n");</a:t>
            </a:r>
          </a:p>
          <a:p>
            <a:r>
              <a:rPr lang="en-US" sz="1100" dirty="0"/>
              <a:t>			Delayer("\t   teenage girl, trying to climb up the coastal walls, which are\n");</a:t>
            </a:r>
          </a:p>
          <a:p>
            <a:r>
              <a:rPr lang="en-US" sz="1100" dirty="0"/>
              <a:t>			Delayer("\t   about 30 </a:t>
            </a:r>
            <a:r>
              <a:rPr lang="en-US" sz="1100" dirty="0" err="1"/>
              <a:t>metres</a:t>
            </a:r>
            <a:r>
              <a:rPr lang="en-US" sz="1100" dirty="0"/>
              <a:t> tall. She is fair and blonde with a long\n");</a:t>
            </a:r>
          </a:p>
          <a:p>
            <a:r>
              <a:rPr lang="en-US" sz="1100" dirty="0"/>
              <a:t>			Delayer("\t   ponytail. Her clothes are that of a male fighter - light\n");</a:t>
            </a:r>
          </a:p>
          <a:p>
            <a:r>
              <a:rPr lang="en-US" sz="1100" dirty="0"/>
              <a:t>			Delayer("\t   copper </a:t>
            </a:r>
            <a:r>
              <a:rPr lang="en-US" sz="1100" dirty="0" err="1"/>
              <a:t>armour</a:t>
            </a:r>
            <a:r>
              <a:rPr lang="en-US" sz="1100" dirty="0"/>
              <a:t> with a long pant made of cheap </a:t>
            </a:r>
            <a:r>
              <a:rPr lang="en-US" sz="1100" dirty="0" err="1"/>
              <a:t>fibre</a:t>
            </a:r>
            <a:r>
              <a:rPr lang="en-US" sz="1100" dirty="0"/>
              <a:t>.\n");</a:t>
            </a:r>
          </a:p>
          <a:p>
            <a:r>
              <a:rPr lang="en-US" sz="1100" dirty="0"/>
              <a:t>			Delayer("\t   She had a bow and a quiver with arrows, and also carries two\n");</a:t>
            </a:r>
          </a:p>
          <a:p>
            <a:r>
              <a:rPr lang="en-US" sz="1100" dirty="0"/>
              <a:t>			Delayer("\t   daggers on her waist. After looking for a while, you realize \n");</a:t>
            </a:r>
          </a:p>
          <a:p>
            <a:r>
              <a:rPr lang="en-US" sz="1100" dirty="0"/>
              <a:t>			Delayer("\t   that, although her attempts of climbing up the wall are futile,\n");</a:t>
            </a:r>
          </a:p>
          <a:p>
            <a:r>
              <a:rPr lang="en-US" sz="1100" dirty="0"/>
              <a:t>			Delayer("\t   she just isn't giving up! You then approach her to give her a hand. \n\n");</a:t>
            </a:r>
          </a:p>
          <a:p>
            <a:r>
              <a:rPr lang="en-US" sz="1100" dirty="0"/>
              <a:t>			</a:t>
            </a:r>
            <a:r>
              <a:rPr lang="en-US" sz="1100" dirty="0" err="1"/>
              <a:t>fl</a:t>
            </a:r>
            <a:r>
              <a:rPr lang="en-US" sz="1100" dirty="0"/>
              <a:t>=</a:t>
            </a:r>
            <a:r>
              <a:rPr lang="en-US" sz="1100" dirty="0" err="1"/>
              <a:t>getch</a:t>
            </a:r>
            <a:r>
              <a:rPr lang="en-US" sz="1100" dirty="0"/>
              <a:t>();</a:t>
            </a:r>
          </a:p>
          <a:p>
            <a:r>
              <a:rPr lang="en-US" sz="1100" dirty="0"/>
              <a:t>			</a:t>
            </a:r>
            <a:r>
              <a:rPr lang="en-US" sz="1100" dirty="0" err="1"/>
              <a:t>GM.Activate_Sylvia</a:t>
            </a:r>
            <a:r>
              <a:rPr lang="en-US" sz="1100" dirty="0"/>
              <a:t>();</a:t>
            </a:r>
          </a:p>
          <a:p>
            <a:r>
              <a:rPr lang="en-US" sz="1100" dirty="0"/>
              <a:t>			</a:t>
            </a:r>
            <a:r>
              <a:rPr lang="en-US" sz="1100" dirty="0" err="1"/>
              <a:t>GM.level</a:t>
            </a:r>
            <a:r>
              <a:rPr lang="en-US" sz="1100" dirty="0"/>
              <a:t>=3;</a:t>
            </a:r>
          </a:p>
          <a:p>
            <a:r>
              <a:rPr lang="en-US" sz="1100" dirty="0"/>
              <a:t>			Update();</a:t>
            </a:r>
          </a:p>
          <a:p>
            <a:r>
              <a:rPr lang="en-US" sz="1100" dirty="0"/>
              <a:t>			if (</a:t>
            </a:r>
            <a:r>
              <a:rPr lang="en-US" sz="1100" dirty="0" err="1"/>
              <a:t>fl</a:t>
            </a:r>
            <a:r>
              <a:rPr lang="en-US" sz="1100" dirty="0"/>
              <a:t>=='/') exit(0);</a:t>
            </a:r>
          </a:p>
        </p:txBody>
      </p:sp>
    </p:spTree>
    <p:extLst>
      <p:ext uri="{BB962C8B-B14F-4D97-AF65-F5344CB8AC3E}">
        <p14:creationId xmlns:p14="http://schemas.microsoft.com/office/powerpoint/2010/main" val="3654242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2838"/>
            <a:ext cx="12192000" cy="6555641"/>
          </a:xfrm>
          <a:prstGeom prst="rect">
            <a:avLst/>
          </a:prstGeom>
          <a:noFill/>
        </p:spPr>
        <p:txBody>
          <a:bodyPr wrap="square">
            <a:spAutoFit/>
          </a:bodyPr>
          <a:lstStyle/>
          <a:p>
            <a:r>
              <a:rPr lang="en-US" sz="1200" dirty="0"/>
              <a:t>		  LVL_3:</a:t>
            </a:r>
          </a:p>
          <a:p>
            <a:r>
              <a:rPr lang="en-US" sz="1200" dirty="0"/>
              <a:t>			Delayer("SYLVIA: Stop right there, before you make force my Daggers!\n");</a:t>
            </a:r>
          </a:p>
          <a:p>
            <a:r>
              <a:rPr lang="en-US" sz="1200" dirty="0"/>
              <a:t>			Delayer("YOU:    Oh don't mind me! I was just trying to get into the Crib.\n");</a:t>
            </a:r>
          </a:p>
          <a:p>
            <a:r>
              <a:rPr lang="en-US" sz="1200" dirty="0"/>
              <a:t>			Delayer("SYLVIA: </a:t>
            </a:r>
            <a:r>
              <a:rPr lang="en-US" sz="1200" dirty="0" err="1"/>
              <a:t>Sir_Javelin</a:t>
            </a:r>
            <a:r>
              <a:rPr lang="en-US" sz="1200" dirty="0"/>
              <a:t> didn't let you in either, huh? Good....\n");</a:t>
            </a:r>
          </a:p>
          <a:p>
            <a:r>
              <a:rPr lang="en-US" sz="1200" dirty="0"/>
              <a:t>			Delayer("SYLVIA: you can be of aid to me, just don't do anything stupid...\n");</a:t>
            </a:r>
          </a:p>
          <a:p>
            <a:r>
              <a:rPr lang="en-US" sz="1200" dirty="0"/>
              <a:t>			Delayer("(A)Right....don't push it, princess\t(B)Ok, as long as you follow the same....\t\n(C)Of Coarse.... consider me your Slave\t(D)</a:t>
            </a:r>
            <a:r>
              <a:rPr lang="en-US" sz="1200" dirty="0" err="1"/>
              <a:t>uhmm</a:t>
            </a:r>
            <a:r>
              <a:rPr lang="en-US" sz="1200" dirty="0"/>
              <a:t>.... how 'bout NO!\n");</a:t>
            </a:r>
          </a:p>
          <a:p>
            <a:r>
              <a:rPr lang="en-US" sz="1200" dirty="0"/>
              <a:t>			</a:t>
            </a:r>
            <a:r>
              <a:rPr lang="en-US" sz="1200" dirty="0" err="1"/>
              <a:t>cin</a:t>
            </a:r>
            <a:r>
              <a:rPr lang="en-US" sz="1200" dirty="0"/>
              <a:t>&gt;&gt;Q[11];</a:t>
            </a:r>
          </a:p>
          <a:p>
            <a:r>
              <a:rPr lang="en-US" sz="1200" dirty="0"/>
              <a:t>			if (Q[11]=='B'||Q[11]=='b')</a:t>
            </a:r>
          </a:p>
          <a:p>
            <a:r>
              <a:rPr lang="en-US" sz="1200" dirty="0"/>
              <a:t>			{</a:t>
            </a:r>
          </a:p>
          <a:p>
            <a:r>
              <a:rPr lang="en-US" sz="1200" dirty="0"/>
              <a:t>				</a:t>
            </a:r>
            <a:r>
              <a:rPr lang="en-US" sz="1200" dirty="0" err="1"/>
              <a:t>GM.Scr_Add_Five</a:t>
            </a:r>
            <a:r>
              <a:rPr lang="en-US" sz="1200" dirty="0"/>
              <a:t>();</a:t>
            </a:r>
          </a:p>
          <a:p>
            <a:r>
              <a:rPr lang="en-US" sz="1200" dirty="0"/>
              <a:t>				Delayer("SYLVIA: Great! we're a team now....Give me a Lift, so I can grab\n");</a:t>
            </a:r>
          </a:p>
          <a:p>
            <a:r>
              <a:rPr lang="en-US" sz="1200" dirty="0"/>
              <a:t>				Delayer("SYLVIA: onto that ledge, I'll pull you up from there...\n");</a:t>
            </a:r>
          </a:p>
          <a:p>
            <a:r>
              <a:rPr lang="en-US" sz="1200" dirty="0"/>
              <a:t>			}</a:t>
            </a:r>
          </a:p>
          <a:p>
            <a:r>
              <a:rPr lang="en-US" sz="1200" dirty="0"/>
              <a:t>			else if (Q[11]=='A'||Q[11]=='a'||Q[11]=='D'||Q[11]=='d')</a:t>
            </a:r>
          </a:p>
          <a:p>
            <a:r>
              <a:rPr lang="en-US" sz="1200" dirty="0"/>
              <a:t>			{</a:t>
            </a:r>
          </a:p>
          <a:p>
            <a:r>
              <a:rPr lang="en-US" sz="1200" dirty="0"/>
              <a:t>				</a:t>
            </a:r>
            <a:r>
              <a:rPr lang="en-US" sz="1200" dirty="0" err="1"/>
              <a:t>GM.Scr_Sub_Five</a:t>
            </a:r>
            <a:r>
              <a:rPr lang="en-US" sz="1200" dirty="0"/>
              <a:t>(); </a:t>
            </a:r>
            <a:r>
              <a:rPr lang="en-US" sz="1200" dirty="0" err="1"/>
              <a:t>GM.Min_Sylvia</a:t>
            </a:r>
            <a:r>
              <a:rPr lang="en-US" sz="1200" dirty="0"/>
              <a:t>();</a:t>
            </a:r>
          </a:p>
          <a:p>
            <a:r>
              <a:rPr lang="en-US" sz="1200" dirty="0"/>
              <a:t>				Delayer("SYLVIA: </a:t>
            </a:r>
            <a:r>
              <a:rPr lang="en-US" sz="1200" dirty="0" err="1"/>
              <a:t>Yaa</a:t>
            </a:r>
            <a:r>
              <a:rPr lang="en-US" sz="1200" dirty="0"/>
              <a:t>, like you've got a better chance without me.....\n");</a:t>
            </a:r>
          </a:p>
          <a:p>
            <a:r>
              <a:rPr lang="en-US" sz="1200" dirty="0"/>
              <a:t>				Delayer("YOU:    </a:t>
            </a:r>
            <a:r>
              <a:rPr lang="en-US" sz="1200" dirty="0" err="1"/>
              <a:t>Touche</a:t>
            </a:r>
            <a:r>
              <a:rPr lang="en-US" sz="1200" dirty="0"/>
              <a:t>....But we're not friends...so act professional.\n");</a:t>
            </a:r>
          </a:p>
          <a:p>
            <a:r>
              <a:rPr lang="en-US" sz="1200" dirty="0"/>
              <a:t>				Delayer("SYLVIA: WILL DO,KING-ATITUDE! Now, </a:t>
            </a:r>
            <a:r>
              <a:rPr lang="en-US" sz="1200" dirty="0" err="1"/>
              <a:t>gimme</a:t>
            </a:r>
            <a:r>
              <a:rPr lang="en-US" sz="1200" dirty="0"/>
              <a:t> a Boost so I can grab onto that ledge.\n");</a:t>
            </a:r>
          </a:p>
          <a:p>
            <a:r>
              <a:rPr lang="en-US" sz="1200" dirty="0"/>
              <a:t>			}</a:t>
            </a:r>
          </a:p>
          <a:p>
            <a:r>
              <a:rPr lang="en-US" sz="1200" dirty="0"/>
              <a:t>			else if (Q[11]=='C'||Q[11]=='c')</a:t>
            </a:r>
          </a:p>
          <a:p>
            <a:r>
              <a:rPr lang="en-US" sz="1200" dirty="0"/>
              <a:t>			{</a:t>
            </a:r>
          </a:p>
          <a:p>
            <a:r>
              <a:rPr lang="en-US" sz="1200" dirty="0"/>
              <a:t>				</a:t>
            </a:r>
            <a:r>
              <a:rPr lang="en-US" sz="1200" dirty="0" err="1"/>
              <a:t>GM.Scr_Sub_Ten</a:t>
            </a:r>
            <a:r>
              <a:rPr lang="en-US" sz="1200" dirty="0"/>
              <a:t>(); </a:t>
            </a:r>
            <a:r>
              <a:rPr lang="en-US" sz="1200" dirty="0" err="1"/>
              <a:t>GM.Min_Sylvia</a:t>
            </a:r>
            <a:r>
              <a:rPr lang="en-US" sz="1200" dirty="0"/>
              <a:t>(); </a:t>
            </a:r>
            <a:r>
              <a:rPr lang="en-US" sz="1200" dirty="0" err="1"/>
              <a:t>GM.Min_Sylvia</a:t>
            </a:r>
            <a:r>
              <a:rPr lang="en-US" sz="1200" dirty="0"/>
              <a:t>(); </a:t>
            </a:r>
            <a:r>
              <a:rPr lang="en-US" sz="1200" dirty="0" err="1"/>
              <a:t>GM.Min_Sylvia</a:t>
            </a:r>
            <a:r>
              <a:rPr lang="en-US" sz="1200" dirty="0"/>
              <a:t>();</a:t>
            </a:r>
          </a:p>
          <a:p>
            <a:r>
              <a:rPr lang="en-US" sz="1200" dirty="0"/>
              <a:t>				Delayer("SYLVIA: </a:t>
            </a:r>
            <a:r>
              <a:rPr lang="en-US" sz="1200" dirty="0" err="1"/>
              <a:t>ButterCups</a:t>
            </a:r>
            <a:r>
              <a:rPr lang="en-US" sz="1200" dirty="0"/>
              <a:t> like you are </a:t>
            </a:r>
            <a:r>
              <a:rPr lang="en-US" sz="1200" dirty="0" err="1"/>
              <a:t>gonna</a:t>
            </a:r>
            <a:r>
              <a:rPr lang="en-US" sz="1200" dirty="0"/>
              <a:t> come and go....Don't\n");</a:t>
            </a:r>
          </a:p>
          <a:p>
            <a:r>
              <a:rPr lang="en-US" sz="1200" dirty="0"/>
              <a:t>				Delayer("SYLVIA: EVER think that I'll give into your fake Loyalty display.\n");</a:t>
            </a:r>
          </a:p>
          <a:p>
            <a:r>
              <a:rPr lang="en-US" sz="1200" dirty="0"/>
              <a:t>				Delayer("SYLVIA: NOW, </a:t>
            </a:r>
            <a:r>
              <a:rPr lang="en-US" sz="1200" dirty="0" err="1"/>
              <a:t>gimme</a:t>
            </a:r>
            <a:r>
              <a:rPr lang="en-US" sz="1200" dirty="0"/>
              <a:t> a Boost so I can grab onto that ledge.\n");</a:t>
            </a:r>
          </a:p>
          <a:p>
            <a:r>
              <a:rPr lang="en-US" sz="1200" dirty="0"/>
              <a:t>			}</a:t>
            </a:r>
          </a:p>
          <a:p>
            <a:r>
              <a:rPr lang="en-US" sz="1200" dirty="0"/>
              <a:t>			else if (Q[11]=='/') exit(0);</a:t>
            </a:r>
          </a:p>
          <a:p>
            <a:r>
              <a:rPr lang="en-US" sz="1200" dirty="0"/>
              <a:t>			</a:t>
            </a:r>
            <a:r>
              <a:rPr lang="en-US" sz="1200" dirty="0" err="1"/>
              <a:t>GM.level</a:t>
            </a:r>
            <a:r>
              <a:rPr lang="en-US" sz="1200" dirty="0"/>
              <a:t>=17;</a:t>
            </a:r>
          </a:p>
          <a:p>
            <a:r>
              <a:rPr lang="en-US" sz="1200" dirty="0"/>
              <a:t>			Update();</a:t>
            </a:r>
          </a:p>
          <a:p>
            <a:r>
              <a:rPr lang="en-US" sz="1200" dirty="0"/>
              <a:t>			return 17;</a:t>
            </a:r>
          </a:p>
          <a:p>
            <a:endParaRPr lang="en-US" sz="1200" dirty="0"/>
          </a:p>
          <a:p>
            <a:r>
              <a:rPr lang="en-US" sz="1200" dirty="0"/>
              <a:t>		</a:t>
            </a:r>
            <a:r>
              <a:rPr lang="en-US" sz="1200" dirty="0" err="1"/>
              <a:t>getch</a:t>
            </a:r>
            <a:r>
              <a:rPr lang="en-US" sz="1200" dirty="0"/>
              <a:t>();</a:t>
            </a:r>
          </a:p>
          <a:p>
            <a:r>
              <a:rPr lang="en-US" sz="1200" dirty="0"/>
              <a:t>		}</a:t>
            </a:r>
          </a:p>
        </p:txBody>
      </p:sp>
    </p:spTree>
    <p:extLst>
      <p:ext uri="{BB962C8B-B14F-4D97-AF65-F5344CB8AC3E}">
        <p14:creationId xmlns:p14="http://schemas.microsoft.com/office/powerpoint/2010/main" val="1633228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71084"/>
          </a:xfrm>
          <a:prstGeom prst="rect">
            <a:avLst/>
          </a:prstGeom>
          <a:noFill/>
        </p:spPr>
        <p:txBody>
          <a:bodyPr wrap="square">
            <a:spAutoFit/>
          </a:bodyPr>
          <a:lstStyle/>
          <a:p>
            <a:r>
              <a:rPr lang="en-US" sz="1400" dirty="0"/>
              <a:t>		else if (Score&gt;=20)</a:t>
            </a:r>
          </a:p>
          <a:p>
            <a:r>
              <a:rPr lang="en-US" sz="1400" dirty="0"/>
              <a:t>		{</a:t>
            </a:r>
          </a:p>
          <a:p>
            <a:r>
              <a:rPr lang="en-US" sz="1400" dirty="0"/>
              <a:t>		  NATHAN:</a:t>
            </a:r>
          </a:p>
          <a:p>
            <a:r>
              <a:rPr lang="en-US" sz="1400" dirty="0"/>
              <a:t>			Delayer("             Y O U   S H A L </a:t>
            </a:r>
            <a:r>
              <a:rPr lang="en-US" sz="1400" dirty="0" err="1"/>
              <a:t>L</a:t>
            </a:r>
            <a:r>
              <a:rPr lang="en-US" sz="1400" dirty="0"/>
              <a:t>   P A S </a:t>
            </a:r>
            <a:r>
              <a:rPr lang="en-US" sz="1400" dirty="0" err="1"/>
              <a:t>S</a:t>
            </a:r>
            <a:r>
              <a:rPr lang="en-US" sz="1400" dirty="0"/>
              <a:t> !! \n\n\t");</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clrscr</a:t>
            </a:r>
            <a:r>
              <a:rPr lang="en-US" sz="1400" dirty="0"/>
              <a:t>();</a:t>
            </a:r>
          </a:p>
          <a:p>
            <a:r>
              <a:rPr lang="en-US" sz="1400" dirty="0"/>
              <a:t>			Delayer("\t                           *</a:t>
            </a:r>
            <a:r>
              <a:rPr lang="en-US" sz="1400" dirty="0" err="1"/>
              <a:t>Darpa_Village</a:t>
            </a:r>
            <a:r>
              <a:rPr lang="en-US" sz="1400" dirty="0"/>
              <a:t>*              \n");</a:t>
            </a:r>
          </a:p>
          <a:p>
            <a:r>
              <a:rPr lang="en-US" sz="1400" dirty="0"/>
              <a:t>			Delayer("\t   You have witfully passed the gates of Titanium Crib! CONGRATS!!\n");</a:t>
            </a:r>
          </a:p>
          <a:p>
            <a:r>
              <a:rPr lang="en-US" sz="1400" dirty="0"/>
              <a:t>			Delayer("\t   You are now passing through </a:t>
            </a:r>
            <a:r>
              <a:rPr lang="en-US" sz="1400" dirty="0" err="1"/>
              <a:t>Darpa</a:t>
            </a:r>
            <a:r>
              <a:rPr lang="en-US" sz="1400" dirty="0"/>
              <a:t> Village, which lies on your path \n");</a:t>
            </a:r>
          </a:p>
          <a:p>
            <a:r>
              <a:rPr lang="en-US" sz="1400" dirty="0"/>
              <a:t>			Delayer("\t   to the tournament. This village is a </a:t>
            </a:r>
            <a:r>
              <a:rPr lang="en-US" sz="1400" dirty="0" err="1"/>
              <a:t>Zork</a:t>
            </a:r>
            <a:r>
              <a:rPr lang="en-US" sz="1400" dirty="0"/>
              <a:t>-dominated village, with a\n");</a:t>
            </a:r>
          </a:p>
          <a:p>
            <a:r>
              <a:rPr lang="en-US" sz="1400" dirty="0"/>
              <a:t>			Delayer("\t   handful of </a:t>
            </a:r>
            <a:r>
              <a:rPr lang="en-US" sz="1400" dirty="0" err="1"/>
              <a:t>Quazarks</a:t>
            </a:r>
            <a:r>
              <a:rPr lang="en-US" sz="1400" dirty="0"/>
              <a:t>.\n");</a:t>
            </a:r>
          </a:p>
          <a:p>
            <a:r>
              <a:rPr lang="en-US" sz="1400" dirty="0"/>
              <a:t>			Delayer("\t   A few </a:t>
            </a:r>
            <a:r>
              <a:rPr lang="en-US" sz="1400" dirty="0" err="1"/>
              <a:t>metres</a:t>
            </a:r>
            <a:r>
              <a:rPr lang="en-US" sz="1400" dirty="0"/>
              <a:t> ahead, you stubble upon a group of </a:t>
            </a:r>
            <a:r>
              <a:rPr lang="en-US" sz="1400" dirty="0" err="1"/>
              <a:t>Zorks</a:t>
            </a:r>
            <a:r>
              <a:rPr lang="en-US" sz="1400" dirty="0"/>
              <a:t>.\n");</a:t>
            </a:r>
          </a:p>
          <a:p>
            <a:r>
              <a:rPr lang="en-US" sz="1400" dirty="0"/>
              <a:t>			Delayer("\t   They're all armed with crossbows, fire-swords and Camouflage-attires.\n");</a:t>
            </a:r>
          </a:p>
          <a:p>
            <a:r>
              <a:rPr lang="en-US" sz="1400" dirty="0"/>
              <a:t>			Delayer("\t   You take out your dagger in nervousness, preparing for the worst.\n");</a:t>
            </a:r>
          </a:p>
          <a:p>
            <a:r>
              <a:rPr lang="en-US" sz="1400" dirty="0"/>
              <a:t>			Delayer("\t   Just then, a medium-sized </a:t>
            </a:r>
            <a:r>
              <a:rPr lang="en-US" sz="1400" dirty="0" err="1"/>
              <a:t>Zork</a:t>
            </a:r>
            <a:r>
              <a:rPr lang="en-US" sz="1400" dirty="0"/>
              <a:t> approaches you. He drops his\n");</a:t>
            </a:r>
          </a:p>
          <a:p>
            <a:r>
              <a:rPr lang="en-US" sz="1400" dirty="0"/>
              <a:t>			Delayer("\t   sword and crossbow, </a:t>
            </a:r>
            <a:r>
              <a:rPr lang="en-US" sz="1400" dirty="0" err="1"/>
              <a:t>signalling</a:t>
            </a:r>
            <a:r>
              <a:rPr lang="en-US" sz="1400" dirty="0"/>
              <a:t> you he means no harm..... \n\n");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Delayer("NATHAN: Calm down human, we're all friends here. We don't mean no harm....\n");</a:t>
            </a:r>
          </a:p>
          <a:p>
            <a:r>
              <a:rPr lang="en-US" sz="1400" dirty="0"/>
              <a:t>			Delayer("YOU:    Well, armed </a:t>
            </a:r>
            <a:r>
              <a:rPr lang="en-US" sz="1400" dirty="0" err="1"/>
              <a:t>Zorks</a:t>
            </a:r>
            <a:r>
              <a:rPr lang="en-US" sz="1400" dirty="0"/>
              <a:t> in a tournament as dangerous as this,\n");</a:t>
            </a:r>
          </a:p>
          <a:p>
            <a:r>
              <a:rPr lang="en-US" sz="1400" dirty="0"/>
              <a:t>			Delayer("        I'll need more than just a 'We mean no harm'. Are you all in the tournament?\n");</a:t>
            </a:r>
          </a:p>
          <a:p>
            <a:r>
              <a:rPr lang="en-US" sz="1400" dirty="0"/>
              <a:t>			Delayer("NATHAN: NO, just me. And trust me, the tournament hasn't even started yet.\n");</a:t>
            </a:r>
          </a:p>
          <a:p>
            <a:r>
              <a:rPr lang="en-US" sz="1400" dirty="0"/>
              <a:t>			Delayer("YOU   : Fair enough. So, why this gathering??\n");</a:t>
            </a:r>
          </a:p>
          <a:p>
            <a:r>
              <a:rPr lang="en-US" sz="1400" dirty="0"/>
              <a:t>			Delayer("NATHAN: Its good you're here, we could use your help.....\n");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GM.Activate_Nathan</a:t>
            </a:r>
            <a:r>
              <a:rPr lang="en-US" sz="1400" dirty="0"/>
              <a:t>();</a:t>
            </a:r>
          </a:p>
          <a:p>
            <a:r>
              <a:rPr lang="en-US" sz="1400" dirty="0"/>
              <a:t>			</a:t>
            </a:r>
            <a:r>
              <a:rPr lang="en-US" sz="1400" dirty="0" err="1"/>
              <a:t>GM.level</a:t>
            </a:r>
            <a:r>
              <a:rPr lang="en-US" sz="1400" dirty="0"/>
              <a:t>=5;</a:t>
            </a:r>
          </a:p>
          <a:p>
            <a:r>
              <a:rPr lang="en-US" sz="1400" dirty="0"/>
              <a:t>			Update();</a:t>
            </a:r>
          </a:p>
          <a:p>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4273168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000" dirty="0"/>
              <a:t>		  LVL_5:</a:t>
            </a:r>
          </a:p>
          <a:p>
            <a:r>
              <a:rPr lang="en-US" sz="1000" dirty="0"/>
              <a:t>			</a:t>
            </a:r>
            <a:r>
              <a:rPr lang="en-US" sz="1000" dirty="0" err="1"/>
              <a:t>clrscr</a:t>
            </a:r>
            <a:r>
              <a:rPr lang="en-US" sz="1000" dirty="0"/>
              <a:t>();</a:t>
            </a:r>
          </a:p>
          <a:p>
            <a:r>
              <a:rPr lang="en-US" sz="1000" dirty="0"/>
              <a:t>			Delayer("NATHAN: We have a job for you, take it as your...</a:t>
            </a:r>
            <a:r>
              <a:rPr lang="en-US" sz="1000" dirty="0" err="1"/>
              <a:t>uhmm</a:t>
            </a:r>
            <a:r>
              <a:rPr lang="en-US" sz="1000" dirty="0"/>
              <a:t>....\n");</a:t>
            </a:r>
          </a:p>
          <a:p>
            <a:r>
              <a:rPr lang="en-US" sz="1000" dirty="0"/>
              <a:t>			Delayer("        Tournament warm-up.....don't worry, I'll owe one later.\n");</a:t>
            </a:r>
          </a:p>
          <a:p>
            <a:r>
              <a:rPr lang="en-US" sz="1000" dirty="0"/>
              <a:t>			Delayer("YOU   : </a:t>
            </a:r>
            <a:r>
              <a:rPr lang="en-US" sz="1000" dirty="0" err="1"/>
              <a:t>Yaa</a:t>
            </a:r>
            <a:r>
              <a:rPr lang="en-US" sz="1000" dirty="0"/>
              <a:t> OK.... </a:t>
            </a:r>
            <a:r>
              <a:rPr lang="en-US" sz="1000" dirty="0" err="1"/>
              <a:t>gotta</a:t>
            </a:r>
            <a:r>
              <a:rPr lang="en-US" sz="1000" dirty="0"/>
              <a:t> test some of my spells anyway....\n");</a:t>
            </a:r>
          </a:p>
          <a:p>
            <a:r>
              <a:rPr lang="en-US" sz="1000" dirty="0"/>
              <a:t>			Delayer("NATHAN: </a:t>
            </a:r>
            <a:r>
              <a:rPr lang="en-US" sz="1000" dirty="0" err="1"/>
              <a:t>Yyeeaaa</a:t>
            </a:r>
            <a:r>
              <a:rPr lang="en-US" sz="1000" dirty="0"/>
              <a:t> </a:t>
            </a:r>
            <a:r>
              <a:rPr lang="en-US" sz="1000" dirty="0" err="1"/>
              <a:t>uhmm</a:t>
            </a:r>
            <a:r>
              <a:rPr lang="en-US" sz="1000" dirty="0"/>
              <a:t>.... we don't need your aggression. We want\n");</a:t>
            </a:r>
          </a:p>
          <a:p>
            <a:r>
              <a:rPr lang="en-US" sz="1000" dirty="0"/>
              <a:t>			Delayer("        to execute this mission with minimum casualties, even \n");</a:t>
            </a:r>
          </a:p>
          <a:p>
            <a:r>
              <a:rPr lang="en-US" sz="1000" dirty="0"/>
              <a:t>			Delayer("        for our enemies. Force only comes as our last resort.\n");</a:t>
            </a:r>
          </a:p>
          <a:p>
            <a:r>
              <a:rPr lang="en-US" sz="1000" dirty="0"/>
              <a:t>			Delayer("YOU   : What do you want me to do then??\n");</a:t>
            </a:r>
          </a:p>
          <a:p>
            <a:r>
              <a:rPr lang="en-US" sz="1000" dirty="0"/>
              <a:t>			Delayer("NATHAN: We want your stealth skills. We </a:t>
            </a:r>
            <a:r>
              <a:rPr lang="en-US" sz="1000" dirty="0" err="1"/>
              <a:t>Zorks</a:t>
            </a:r>
            <a:r>
              <a:rPr lang="en-US" sz="1000" dirty="0"/>
              <a:t>, with our </a:t>
            </a:r>
            <a:r>
              <a:rPr lang="en-US" sz="1000" dirty="0" err="1"/>
              <a:t>attatched</a:t>
            </a:r>
            <a:r>
              <a:rPr lang="en-US" sz="1000" dirty="0"/>
              <a:t>\n");</a:t>
            </a:r>
          </a:p>
          <a:p>
            <a:r>
              <a:rPr lang="en-US" sz="1000" dirty="0"/>
              <a:t>			Delayer("        </a:t>
            </a:r>
            <a:r>
              <a:rPr lang="en-US" sz="1000" dirty="0" err="1"/>
              <a:t>equipments</a:t>
            </a:r>
            <a:r>
              <a:rPr lang="en-US" sz="1000" dirty="0"/>
              <a:t> are the last thing you need when it comes \n");</a:t>
            </a:r>
          </a:p>
          <a:p>
            <a:r>
              <a:rPr lang="en-US" sz="1000" dirty="0"/>
              <a:t>			Delayer("        down to pure stealth. You humans are excellent at it\n");</a:t>
            </a:r>
          </a:p>
          <a:p>
            <a:r>
              <a:rPr lang="en-US" sz="1000" dirty="0"/>
              <a:t>			Delayer("        ....or so I've heard. So, are you up for it??\n");</a:t>
            </a:r>
          </a:p>
          <a:p>
            <a:r>
              <a:rPr lang="en-US" sz="1000" dirty="0"/>
              <a:t>			Delayer("\t(A) Any money Hot-Shot?? I don't come free.....\n");</a:t>
            </a:r>
          </a:p>
          <a:p>
            <a:r>
              <a:rPr lang="en-US" sz="1000" dirty="0"/>
              <a:t>			Delayer("\t(B) </a:t>
            </a:r>
            <a:r>
              <a:rPr lang="en-US" sz="1000" dirty="0" err="1"/>
              <a:t>Yaa</a:t>
            </a:r>
            <a:r>
              <a:rPr lang="en-US" sz="1000" dirty="0"/>
              <a:t> I'm up for it, but I'd sure as hell want to know what I'm walking into...\n");</a:t>
            </a:r>
          </a:p>
          <a:p>
            <a:r>
              <a:rPr lang="en-US" sz="1000" dirty="0"/>
              <a:t>			Delayer("\t(C) OKEY_DOKEY....NO PROBLEM !! THE CHAMP IS HERE....\n");</a:t>
            </a:r>
          </a:p>
          <a:p>
            <a:r>
              <a:rPr lang="en-US" sz="1000" dirty="0"/>
              <a:t>			</a:t>
            </a:r>
            <a:r>
              <a:rPr lang="en-US" sz="1000" dirty="0" err="1"/>
              <a:t>cin</a:t>
            </a:r>
            <a:r>
              <a:rPr lang="en-US" sz="1000" dirty="0"/>
              <a:t>&gt;&gt;Q[12];</a:t>
            </a:r>
          </a:p>
          <a:p>
            <a:r>
              <a:rPr lang="en-US" sz="1000" dirty="0"/>
              <a:t>			if (Q[12]=='A'||Q[12]=='a')</a:t>
            </a:r>
          </a:p>
          <a:p>
            <a:r>
              <a:rPr lang="en-US" sz="1000" dirty="0"/>
              <a:t>			{</a:t>
            </a:r>
          </a:p>
          <a:p>
            <a:r>
              <a:rPr lang="en-US" sz="1000" dirty="0"/>
              <a:t>				</a:t>
            </a:r>
            <a:r>
              <a:rPr lang="en-US" sz="1000" dirty="0" err="1"/>
              <a:t>GM.Scr_Sub_Five</a:t>
            </a:r>
            <a:r>
              <a:rPr lang="en-US" sz="1000" dirty="0"/>
              <a:t>(); </a:t>
            </a:r>
            <a:r>
              <a:rPr lang="en-US" sz="1000" dirty="0" err="1"/>
              <a:t>GM.Min_Nathan</a:t>
            </a:r>
            <a:r>
              <a:rPr lang="en-US" sz="1000" dirty="0"/>
              <a:t>(); </a:t>
            </a:r>
          </a:p>
          <a:p>
            <a:r>
              <a:rPr lang="en-US" sz="1000" dirty="0"/>
              <a:t>				Delayer("NATHAN: Like I said, I'd owe you one. If that </a:t>
            </a:r>
            <a:r>
              <a:rPr lang="en-US" sz="1000" dirty="0" err="1"/>
              <a:t>doesn</a:t>
            </a:r>
            <a:r>
              <a:rPr lang="en-US" sz="1000" dirty="0"/>
              <a:t>' satisfy you...\n");</a:t>
            </a:r>
          </a:p>
          <a:p>
            <a:r>
              <a:rPr lang="en-US" sz="1000" dirty="0"/>
              <a:t>				Delayer("      : I'd pay you in gold coins....How bout that??\n");</a:t>
            </a:r>
          </a:p>
          <a:p>
            <a:r>
              <a:rPr lang="en-US" sz="1000" dirty="0"/>
              <a:t>				Delayer("YOU   : That sounds like a deal....OK Amigo, Lets go....\n");</a:t>
            </a:r>
          </a:p>
          <a:p>
            <a:r>
              <a:rPr lang="en-US" sz="1000" dirty="0"/>
              <a:t>			}</a:t>
            </a:r>
          </a:p>
          <a:p>
            <a:r>
              <a:rPr lang="en-US" sz="1000" dirty="0"/>
              <a:t>			else if (Q[12]=='B'||Q[12]=='b')</a:t>
            </a:r>
          </a:p>
          <a:p>
            <a:r>
              <a:rPr lang="en-US" sz="1000" dirty="0"/>
              <a:t>			{</a:t>
            </a:r>
          </a:p>
          <a:p>
            <a:r>
              <a:rPr lang="en-US" sz="1000" dirty="0"/>
              <a:t>				</a:t>
            </a:r>
            <a:r>
              <a:rPr lang="en-US" sz="1000" dirty="0" err="1"/>
              <a:t>GM.Scr_Add_Five</a:t>
            </a:r>
            <a:r>
              <a:rPr lang="en-US" sz="1000" dirty="0"/>
              <a:t>(); </a:t>
            </a:r>
            <a:r>
              <a:rPr lang="en-US" sz="1000" dirty="0" err="1"/>
              <a:t>GM.Plus_Nathan</a:t>
            </a:r>
            <a:r>
              <a:rPr lang="en-US" sz="1000" dirty="0"/>
              <a:t>();</a:t>
            </a:r>
          </a:p>
          <a:p>
            <a:r>
              <a:rPr lang="en-US" sz="1000" dirty="0"/>
              <a:t>				Delayer("NATHAN: Great!! </a:t>
            </a:r>
            <a:r>
              <a:rPr lang="en-US" sz="1000" dirty="0" err="1"/>
              <a:t>Ofcourse</a:t>
            </a:r>
            <a:r>
              <a:rPr lang="en-US" sz="1000" dirty="0"/>
              <a:t> we'll brief you on our way....\n");</a:t>
            </a:r>
          </a:p>
          <a:p>
            <a:r>
              <a:rPr lang="en-US" sz="1000" dirty="0"/>
              <a:t>				Delayer("      : Just be careful, the job demands high-concentration...\n");</a:t>
            </a:r>
          </a:p>
          <a:p>
            <a:r>
              <a:rPr lang="en-US" sz="1000" dirty="0"/>
              <a:t>				Delayer("YOU   : Sounds challenging, I'm up for it....\n");</a:t>
            </a:r>
          </a:p>
          <a:p>
            <a:r>
              <a:rPr lang="en-US" sz="1000" dirty="0"/>
              <a:t>			}</a:t>
            </a:r>
          </a:p>
          <a:p>
            <a:r>
              <a:rPr lang="en-US" sz="1000" dirty="0"/>
              <a:t>			else if (Q[12]=='C'||Q[12]=='c')</a:t>
            </a:r>
          </a:p>
          <a:p>
            <a:r>
              <a:rPr lang="en-US" sz="1000" dirty="0"/>
              <a:t>			{</a:t>
            </a:r>
          </a:p>
          <a:p>
            <a:r>
              <a:rPr lang="en-US" sz="1000" dirty="0"/>
              <a:t>				</a:t>
            </a:r>
            <a:r>
              <a:rPr lang="en-US" sz="1000" dirty="0" err="1"/>
              <a:t>GM.Scr_Sub_Five</a:t>
            </a:r>
            <a:r>
              <a:rPr lang="en-US" sz="1000" dirty="0"/>
              <a:t>();</a:t>
            </a:r>
          </a:p>
          <a:p>
            <a:r>
              <a:rPr lang="en-US" sz="1000" dirty="0"/>
              <a:t>				Delayer("NATHAN: Great!! You sound too confident, hot-shot...\n");</a:t>
            </a:r>
          </a:p>
          <a:p>
            <a:r>
              <a:rPr lang="en-US" sz="1000" dirty="0"/>
              <a:t>				Delayer("      : You'll have to be briefed first, you know that, right??\n");</a:t>
            </a:r>
          </a:p>
          <a:p>
            <a:r>
              <a:rPr lang="en-US" sz="1000" dirty="0"/>
              <a:t>				Delayer("YOU   : It'll be easy-peasy, I've done a lot of these in my country...\n");</a:t>
            </a:r>
          </a:p>
          <a:p>
            <a:r>
              <a:rPr lang="en-US" sz="1000" dirty="0"/>
              <a:t>				Delayer("NATHAN: Just be careful, the job demands high-concentration...\n");</a:t>
            </a:r>
          </a:p>
          <a:p>
            <a:r>
              <a:rPr lang="en-US" sz="1000" dirty="0"/>
              <a:t>			}</a:t>
            </a:r>
          </a:p>
          <a:p>
            <a:r>
              <a:rPr lang="en-US" sz="1000" dirty="0"/>
              <a:t>			else if (Q[12]=='/') exit(0); </a:t>
            </a:r>
            <a:r>
              <a:rPr lang="en-US" sz="1000" dirty="0" err="1"/>
              <a:t>GM.level</a:t>
            </a:r>
            <a:r>
              <a:rPr lang="en-US" sz="1000" dirty="0"/>
              <a:t>=6; 	Update(); return 4;	</a:t>
            </a:r>
            <a:r>
              <a:rPr lang="en-US" sz="1000" dirty="0" err="1"/>
              <a:t>getch</a:t>
            </a:r>
            <a:r>
              <a:rPr lang="en-US" sz="1000" dirty="0"/>
              <a:t>();</a:t>
            </a:r>
          </a:p>
          <a:p>
            <a:r>
              <a:rPr lang="en-US" sz="1000" dirty="0"/>
              <a:t>		}</a:t>
            </a:r>
          </a:p>
          <a:p>
            <a:r>
              <a:rPr lang="en-US" sz="1000" dirty="0"/>
              <a:t>	}</a:t>
            </a:r>
          </a:p>
        </p:txBody>
      </p:sp>
    </p:spTree>
    <p:extLst>
      <p:ext uri="{BB962C8B-B14F-4D97-AF65-F5344CB8AC3E}">
        <p14:creationId xmlns:p14="http://schemas.microsoft.com/office/powerpoint/2010/main" val="3801183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	else</a:t>
            </a:r>
          </a:p>
          <a:p>
            <a:r>
              <a:rPr lang="en-US" sz="1600" dirty="0"/>
              <a:t>	{</a:t>
            </a:r>
          </a:p>
          <a:p>
            <a:r>
              <a:rPr lang="en-US" sz="1600" dirty="0"/>
              <a:t>	  LVL_9:</a:t>
            </a:r>
          </a:p>
          <a:p>
            <a:r>
              <a:rPr lang="en-US" sz="1600" dirty="0"/>
              <a:t>		ORNLU();</a:t>
            </a:r>
          </a:p>
          <a:p>
            <a:r>
              <a:rPr lang="en-US" sz="1600" dirty="0"/>
              <a:t>		</a:t>
            </a:r>
            <a:r>
              <a:rPr lang="en-US" sz="1600" dirty="0" err="1"/>
              <a:t>GM.level</a:t>
            </a:r>
            <a:r>
              <a:rPr lang="en-US" sz="1600" dirty="0"/>
              <a:t>=10;</a:t>
            </a:r>
          </a:p>
          <a:p>
            <a:r>
              <a:rPr lang="en-US" sz="1600" dirty="0"/>
              <a:t>		Update();</a:t>
            </a:r>
          </a:p>
          <a:p>
            <a:endParaRPr lang="en-US" sz="1600" dirty="0"/>
          </a:p>
          <a:p>
            <a:r>
              <a:rPr lang="en-US" sz="1600" dirty="0"/>
              <a:t>	  LVL_10:</a:t>
            </a:r>
          </a:p>
          <a:p>
            <a:r>
              <a:rPr lang="en-US" sz="1600" dirty="0"/>
              <a:t>		</a:t>
            </a:r>
            <a:r>
              <a:rPr lang="en-US" sz="1600" dirty="0" err="1"/>
              <a:t>clrscr</a:t>
            </a:r>
            <a:r>
              <a:rPr lang="en-US" sz="1600" dirty="0"/>
              <a:t>();</a:t>
            </a:r>
          </a:p>
          <a:p>
            <a:r>
              <a:rPr lang="en-US" sz="1600" dirty="0"/>
              <a:t>		</a:t>
            </a:r>
            <a:r>
              <a:rPr lang="en-US" sz="1600" dirty="0" err="1"/>
              <a:t>GM.Activate_Buna</a:t>
            </a:r>
            <a:r>
              <a:rPr lang="en-US" sz="1600" dirty="0"/>
              <a:t>();</a:t>
            </a:r>
          </a:p>
          <a:p>
            <a:r>
              <a:rPr lang="en-US" sz="1600" dirty="0"/>
              <a:t>		Delayer("\t  **********************UREKA_CITY********************\n");</a:t>
            </a:r>
          </a:p>
          <a:p>
            <a:r>
              <a:rPr lang="en-US" sz="1600" dirty="0"/>
              <a:t>		Delayer("\t  You have reached the city of </a:t>
            </a:r>
            <a:r>
              <a:rPr lang="en-US" sz="1600" dirty="0" err="1"/>
              <a:t>Ureka</a:t>
            </a:r>
            <a:r>
              <a:rPr lang="en-US" sz="1600" dirty="0"/>
              <a:t>, The capital of this continent !\n");</a:t>
            </a:r>
          </a:p>
          <a:p>
            <a:r>
              <a:rPr lang="en-US" sz="1600" dirty="0"/>
              <a:t>		Delayer("\t  There is still time to kill, you are a day early....\n");</a:t>
            </a:r>
          </a:p>
          <a:p>
            <a:r>
              <a:rPr lang="en-US" sz="1600" dirty="0"/>
              <a:t>		Delayer("\t  </a:t>
            </a:r>
            <a:r>
              <a:rPr lang="en-US" sz="1600" dirty="0" err="1"/>
              <a:t>Ofcourse</a:t>
            </a:r>
            <a:r>
              <a:rPr lang="en-US" sz="1600" dirty="0"/>
              <a:t>! You say, as you notice the bar down the alley.\n");</a:t>
            </a:r>
          </a:p>
          <a:p>
            <a:r>
              <a:rPr lang="en-US" sz="1600" dirty="0"/>
              <a:t>		Delayer("\t  It looks welcoming..... \n");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r>
              <a:rPr lang="en-US" sz="1600" dirty="0"/>
              <a:t>		Delayer("\t  Inside the bar, you see dark Polar sitting right next to you.\n");</a:t>
            </a:r>
          </a:p>
          <a:p>
            <a:r>
              <a:rPr lang="en-US" sz="1600" dirty="0"/>
              <a:t>		Delayer("\t  You can say he is kind of an introvert, as he seems to be fuzzing\n");</a:t>
            </a:r>
          </a:p>
          <a:p>
            <a:r>
              <a:rPr lang="en-US" sz="1600" dirty="0"/>
              <a:t>		Delayer("\t  around, trying to break the ice. He's about 7 feet tall, and has \n");</a:t>
            </a:r>
          </a:p>
          <a:p>
            <a:r>
              <a:rPr lang="en-US" sz="1600" dirty="0"/>
              <a:t>		Delayer("\t  a scar on his shoulder. Seeing his failed attempts to start a\n");</a:t>
            </a:r>
          </a:p>
          <a:p>
            <a:r>
              <a:rPr lang="en-US" sz="1600" dirty="0"/>
              <a:t>		Delayer("\t  conversation, you take the initiative, and begin with that scar...\n");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2101573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5755422"/>
          </a:xfrm>
          <a:prstGeom prst="rect">
            <a:avLst/>
          </a:prstGeom>
          <a:noFill/>
        </p:spPr>
        <p:txBody>
          <a:bodyPr wrap="square">
            <a:spAutoFit/>
          </a:bodyPr>
          <a:lstStyle/>
          <a:p>
            <a:r>
              <a:rPr lang="en-US" sz="1600" dirty="0"/>
              <a:t>		</a:t>
            </a:r>
            <a:r>
              <a:rPr lang="en-US" sz="1600" dirty="0" err="1"/>
              <a:t>clrscr</a:t>
            </a:r>
            <a:r>
              <a:rPr lang="en-US" sz="1600" dirty="0"/>
              <a:t>();</a:t>
            </a:r>
          </a:p>
          <a:p>
            <a:r>
              <a:rPr lang="en-US" sz="1600" dirty="0"/>
              <a:t>		Delayer("YOU  : There is a story behind that scar, I want to hear it....\n");</a:t>
            </a:r>
          </a:p>
          <a:p>
            <a:r>
              <a:rPr lang="en-US" sz="1600" dirty="0"/>
              <a:t>		Delayer("BUNA : Oh you mean this one up here (pointing to his shoulder)?\n");</a:t>
            </a:r>
          </a:p>
          <a:p>
            <a:r>
              <a:rPr lang="en-US" sz="1600" dirty="0"/>
              <a:t>		Delayer("       I was riding up the hill from the west, yes I'm a Western Polar,\n");</a:t>
            </a:r>
          </a:p>
          <a:p>
            <a:r>
              <a:rPr lang="en-US" sz="1600" dirty="0"/>
              <a:t>		Delayer("       I stumbled upon a bunch of no good </a:t>
            </a:r>
            <a:r>
              <a:rPr lang="en-US" sz="1600" dirty="0" err="1"/>
              <a:t>Quazarks</a:t>
            </a:r>
            <a:r>
              <a:rPr lang="en-US" sz="1600" dirty="0"/>
              <a:t> trying to bully\n");</a:t>
            </a:r>
          </a:p>
          <a:p>
            <a:r>
              <a:rPr lang="en-US" sz="1600" dirty="0"/>
              <a:t>		Delayer("       a poor little Elf. The elf was tough, but the </a:t>
            </a:r>
            <a:r>
              <a:rPr lang="en-US" sz="1600" dirty="0" err="1"/>
              <a:t>Quazarks</a:t>
            </a:r>
            <a:r>
              <a:rPr lang="en-US" sz="1600" dirty="0"/>
              <a:t> are, well...\n");</a:t>
            </a:r>
          </a:p>
          <a:p>
            <a:r>
              <a:rPr lang="en-US" sz="1600" dirty="0"/>
              <a:t>		Delayer("       QUAZARKS ! Just as they were about to end the elf, I hammered in\n");</a:t>
            </a:r>
          </a:p>
          <a:p>
            <a:r>
              <a:rPr lang="en-US" sz="1600" dirty="0"/>
              <a:t>		Delayer("       and cracked one of them skulls open...HAHAA! They tried their\n");</a:t>
            </a:r>
          </a:p>
          <a:p>
            <a:r>
              <a:rPr lang="en-US" sz="1600" dirty="0"/>
              <a:t>		Delayer("       spells, but it only slowed me down. I beat the others up till\n");</a:t>
            </a:r>
          </a:p>
          <a:p>
            <a:r>
              <a:rPr lang="en-US" sz="1600" dirty="0"/>
              <a:t>		Delayer("       They ran away...HAHAA (sips beer) The elf paid me, so now I'm here...\n");</a:t>
            </a:r>
          </a:p>
          <a:p>
            <a:r>
              <a:rPr lang="en-US" sz="1600" dirty="0"/>
              <a:t>		Delayer("       </a:t>
            </a:r>
            <a:r>
              <a:rPr lang="en-US" sz="1600" dirty="0" err="1"/>
              <a:t>Ohh</a:t>
            </a:r>
            <a:r>
              <a:rPr lang="en-US" sz="1600" dirty="0"/>
              <a:t> the scar, I got it as I bruised past this damn piece of wood\n");</a:t>
            </a:r>
          </a:p>
          <a:p>
            <a:r>
              <a:rPr lang="en-US" sz="1600" dirty="0"/>
              <a:t>		Delayer("       for a door.... HAHAA !! what about you?? </a:t>
            </a:r>
            <a:r>
              <a:rPr lang="en-US" sz="1600" dirty="0" err="1"/>
              <a:t>whats</a:t>
            </a:r>
            <a:r>
              <a:rPr lang="en-US" sz="1600" dirty="0"/>
              <a:t> your story?\n");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endParaRPr lang="en-US" sz="1600" dirty="0"/>
          </a:p>
          <a:p>
            <a:r>
              <a:rPr lang="en-US" sz="1600" dirty="0"/>
              <a:t>		Delayer("YOU       : Well me? I.....\n");</a:t>
            </a:r>
          </a:p>
          <a:p>
            <a:r>
              <a:rPr lang="en-US" sz="1600" dirty="0"/>
              <a:t>		Delayer("( You are interrupted by a big-drunk </a:t>
            </a:r>
            <a:r>
              <a:rPr lang="en-US" sz="1600" dirty="0" err="1"/>
              <a:t>Zork</a:t>
            </a:r>
            <a:r>
              <a:rPr lang="en-US" sz="1600" dirty="0"/>
              <a:t> who pushed you away....\n");</a:t>
            </a:r>
          </a:p>
          <a:p>
            <a:r>
              <a:rPr lang="en-US" sz="1600" dirty="0"/>
              <a:t>		Delayer("DRUNK_ZORK: Ge ...Get out of my seat be...before I do it myself\n");</a:t>
            </a:r>
          </a:p>
          <a:p>
            <a:r>
              <a:rPr lang="en-US" sz="1600" dirty="0"/>
              <a:t>		Delayer("( As you give in to the big man's orders, A big hand punches the drunk )\n");</a:t>
            </a:r>
          </a:p>
          <a:p>
            <a:r>
              <a:rPr lang="en-US" sz="1600" dirty="0"/>
              <a:t>		Delayer("BUNA      : </a:t>
            </a:r>
            <a:r>
              <a:rPr lang="en-US" sz="1600" dirty="0" err="1"/>
              <a:t>Thats</a:t>
            </a:r>
            <a:r>
              <a:rPr lang="en-US" sz="1600" dirty="0"/>
              <a:t> no way to talk to a participant! AARRGGHH\n");</a:t>
            </a:r>
          </a:p>
          <a:p>
            <a:r>
              <a:rPr lang="en-US" sz="1600" dirty="0"/>
              <a:t>		Delayer("( The two of them fight like Two dinosaurs over food !! )\n");</a:t>
            </a:r>
          </a:p>
          <a:p>
            <a:r>
              <a:rPr lang="en-US" sz="1600" dirty="0"/>
              <a:t>		Delayer("(A) HELP_OUT BUNA                 (B) WATCH THE SHOW\n");</a:t>
            </a:r>
          </a:p>
          <a:p>
            <a:r>
              <a:rPr lang="en-US" sz="1600" dirty="0"/>
              <a:t>		</a:t>
            </a:r>
            <a:r>
              <a:rPr lang="en-US" sz="1600" dirty="0" err="1"/>
              <a:t>cin</a:t>
            </a:r>
            <a:r>
              <a:rPr lang="en-US" sz="1600" dirty="0"/>
              <a:t>&gt;&gt;Q[12];</a:t>
            </a:r>
          </a:p>
        </p:txBody>
      </p:sp>
    </p:spTree>
    <p:extLst>
      <p:ext uri="{BB962C8B-B14F-4D97-AF65-F5344CB8AC3E}">
        <p14:creationId xmlns:p14="http://schemas.microsoft.com/office/powerpoint/2010/main" val="21281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		if (Q[12]=='A'||Q[12]=='a')</a:t>
            </a:r>
          </a:p>
          <a:p>
            <a:r>
              <a:rPr lang="en-US" sz="1600" dirty="0"/>
              <a:t>		{</a:t>
            </a:r>
          </a:p>
          <a:p>
            <a:r>
              <a:rPr lang="en-US" sz="1600" dirty="0"/>
              <a:t>			</a:t>
            </a:r>
            <a:r>
              <a:rPr lang="en-US" sz="1600" dirty="0" err="1"/>
              <a:t>GM.Scr_Add_Five</a:t>
            </a:r>
            <a:r>
              <a:rPr lang="en-US" sz="1600" dirty="0"/>
              <a:t>(); </a:t>
            </a:r>
            <a:r>
              <a:rPr lang="en-US" sz="1600" dirty="0" err="1"/>
              <a:t>GM.Plus_Buna</a:t>
            </a:r>
            <a:r>
              <a:rPr lang="en-US" sz="1600" dirty="0"/>
              <a:t>();</a:t>
            </a:r>
          </a:p>
          <a:p>
            <a:r>
              <a:rPr lang="en-US" sz="1600" dirty="0"/>
              <a:t>			Delayer("YOU   : I'm swooping in too, whoever you are...HAHAA....\n");</a:t>
            </a:r>
          </a:p>
          <a:p>
            <a:r>
              <a:rPr lang="en-US" sz="1600" dirty="0"/>
              <a:t>			Delayer("BUNA  : Plenty of room for punches friend, just land one! \n");</a:t>
            </a:r>
          </a:p>
          <a:p>
            <a:r>
              <a:rPr lang="en-US" sz="1600" dirty="0"/>
              <a:t>			Delayer("ZORK  : AARRGGHHH...OUCH AAHHH!! STOP IT !! I YIELD!!...\n");</a:t>
            </a:r>
          </a:p>
          <a:p>
            <a:r>
              <a:rPr lang="en-US" sz="1600" dirty="0"/>
              <a:t>		}</a:t>
            </a:r>
          </a:p>
          <a:p>
            <a:r>
              <a:rPr lang="en-US" sz="1600" dirty="0"/>
              <a:t>		if (Q[12]=='B'||Q[12]=='b')</a:t>
            </a:r>
          </a:p>
          <a:p>
            <a:r>
              <a:rPr lang="en-US" sz="1600" dirty="0"/>
              <a:t>		{</a:t>
            </a:r>
          </a:p>
          <a:p>
            <a:r>
              <a:rPr lang="en-US" sz="1600" dirty="0"/>
              <a:t>			</a:t>
            </a:r>
            <a:r>
              <a:rPr lang="en-US" sz="1600" dirty="0" err="1"/>
              <a:t>GM.Scr_Sub_Five</a:t>
            </a:r>
            <a:r>
              <a:rPr lang="en-US" sz="1600" dirty="0"/>
              <a:t>(); </a:t>
            </a:r>
            <a:r>
              <a:rPr lang="en-US" sz="1600" dirty="0" err="1"/>
              <a:t>GM.Min_Buna</a:t>
            </a:r>
            <a:r>
              <a:rPr lang="en-US" sz="1600" dirty="0"/>
              <a:t>();</a:t>
            </a:r>
          </a:p>
          <a:p>
            <a:r>
              <a:rPr lang="en-US" sz="1600" dirty="0"/>
              <a:t>			Delayer("BUNA  : You want to join in the fun, huh amigo??\n");</a:t>
            </a:r>
          </a:p>
          <a:p>
            <a:r>
              <a:rPr lang="en-US" sz="1600" dirty="0"/>
              <a:t>			Delayer("YOU   : YYEEAA </a:t>
            </a:r>
            <a:r>
              <a:rPr lang="en-US" sz="1600" dirty="0" err="1"/>
              <a:t>uhmm</a:t>
            </a:r>
            <a:r>
              <a:rPr lang="en-US" sz="1600" dirty="0"/>
              <a:t>... I'll just, be the lookout \n");</a:t>
            </a:r>
          </a:p>
          <a:p>
            <a:r>
              <a:rPr lang="en-US" sz="1600" dirty="0"/>
              <a:t>			Delayer("      : just in case the owner comes in....\n");</a:t>
            </a:r>
          </a:p>
          <a:p>
            <a:r>
              <a:rPr lang="en-US" sz="1600" dirty="0"/>
              <a:t>			Delayer("BUNA  : suit yourself, but you're missing in on a lot of fun !!\n");</a:t>
            </a:r>
          </a:p>
          <a:p>
            <a:r>
              <a:rPr lang="en-US" sz="1600" dirty="0"/>
              <a:t>			Delayer("ZORK  : AARRGGHHH...OUCH AAHHH!! STOP IT !! I YIELD!!...\n");</a:t>
            </a:r>
          </a:p>
          <a:p>
            <a:r>
              <a:rPr lang="en-US" sz="1600" dirty="0"/>
              <a:t>		}</a:t>
            </a:r>
          </a:p>
          <a:p>
            <a:r>
              <a:rPr lang="en-US" sz="1600" dirty="0"/>
              <a:t>		Delayer("BUNA  : Lets get out of here, I had a fight here once before...\n");</a:t>
            </a:r>
          </a:p>
          <a:p>
            <a:r>
              <a:rPr lang="en-US" sz="1600" dirty="0"/>
              <a:t>		Delayer("      : the owner will recognize me.... \n");</a:t>
            </a:r>
          </a:p>
          <a:p>
            <a:r>
              <a:rPr lang="en-US" sz="1600" dirty="0"/>
              <a:t>		Delayer(" ( Both of you leave the bar, and head for the Coastal walls )\n");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r>
              <a:rPr lang="en-US" sz="1600" dirty="0"/>
              <a:t>		</a:t>
            </a:r>
            <a:r>
              <a:rPr lang="en-US" sz="1600" dirty="0" err="1"/>
              <a:t>GM.level</a:t>
            </a:r>
            <a:r>
              <a:rPr lang="en-US" sz="1600" dirty="0"/>
              <a:t>=11;</a:t>
            </a:r>
          </a:p>
          <a:p>
            <a:r>
              <a:rPr lang="en-US" sz="1600" dirty="0"/>
              <a:t>		Update();</a:t>
            </a:r>
          </a:p>
          <a:p>
            <a:r>
              <a:rPr lang="en-US" sz="1600" dirty="0"/>
              <a:t>		return 11;</a:t>
            </a:r>
          </a:p>
          <a:p>
            <a:r>
              <a:rPr lang="en-US" sz="1600" dirty="0"/>
              <a:t>	}</a:t>
            </a:r>
          </a:p>
          <a:p>
            <a:endParaRPr lang="en-US" sz="1600" dirty="0"/>
          </a:p>
          <a:p>
            <a:r>
              <a:rPr lang="en-US" sz="1600" dirty="0"/>
              <a:t>}</a:t>
            </a:r>
          </a:p>
        </p:txBody>
      </p:sp>
    </p:spTree>
    <p:extLst>
      <p:ext uri="{BB962C8B-B14F-4D97-AF65-F5344CB8AC3E}">
        <p14:creationId xmlns:p14="http://schemas.microsoft.com/office/powerpoint/2010/main" val="3666930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986528"/>
          </a:xfrm>
          <a:prstGeom prst="rect">
            <a:avLst/>
          </a:prstGeom>
          <a:noFill/>
        </p:spPr>
        <p:txBody>
          <a:bodyPr wrap="square">
            <a:spAutoFit/>
          </a:bodyPr>
          <a:lstStyle/>
          <a:p>
            <a:r>
              <a:rPr lang="en-US" sz="1600" dirty="0" err="1"/>
              <a:t>int</a:t>
            </a:r>
            <a:r>
              <a:rPr lang="en-US" sz="1600" dirty="0"/>
              <a:t> </a:t>
            </a:r>
            <a:r>
              <a:rPr lang="en-US" sz="1600" dirty="0" err="1"/>
              <a:t>Act_II</a:t>
            </a:r>
            <a:r>
              <a:rPr lang="en-US" sz="1600" dirty="0"/>
              <a:t>(</a:t>
            </a:r>
            <a:r>
              <a:rPr lang="en-US" sz="1600" dirty="0" err="1"/>
              <a:t>int</a:t>
            </a:r>
            <a:r>
              <a:rPr lang="en-US" sz="1600" dirty="0"/>
              <a:t> con)</a:t>
            </a:r>
          </a:p>
          <a:p>
            <a:r>
              <a:rPr lang="en-US" sz="1600" dirty="0"/>
              <a:t>{</a:t>
            </a:r>
          </a:p>
          <a:p>
            <a:r>
              <a:rPr lang="en-US" sz="1600" dirty="0" err="1"/>
              <a:t>clrscr</a:t>
            </a:r>
            <a:r>
              <a:rPr lang="en-US" sz="1600" dirty="0"/>
              <a:t>();</a:t>
            </a:r>
          </a:p>
          <a:p>
            <a:r>
              <a:rPr lang="en-US" sz="1600" dirty="0"/>
              <a:t>	</a:t>
            </a:r>
            <a:r>
              <a:rPr lang="en-US" sz="1600" dirty="0" err="1"/>
              <a:t>int</a:t>
            </a:r>
            <a:r>
              <a:rPr lang="en-US" sz="1600" dirty="0"/>
              <a:t> </a:t>
            </a:r>
            <a:r>
              <a:rPr lang="en-US" sz="1600" dirty="0" err="1"/>
              <a:t>nat_scr</a:t>
            </a:r>
            <a:r>
              <a:rPr lang="en-US" sz="1600" dirty="0"/>
              <a:t>, </a:t>
            </a:r>
            <a:r>
              <a:rPr lang="en-US" sz="1600" dirty="0" err="1"/>
              <a:t>nt_scr</a:t>
            </a:r>
            <a:r>
              <a:rPr lang="en-US" sz="1600" dirty="0"/>
              <a:t>, </a:t>
            </a:r>
            <a:r>
              <a:rPr lang="en-US" sz="1600" dirty="0" err="1"/>
              <a:t>scr_vn</a:t>
            </a:r>
            <a:r>
              <a:rPr lang="en-US" sz="1600" dirty="0"/>
              <a:t>;</a:t>
            </a:r>
          </a:p>
          <a:p>
            <a:r>
              <a:rPr lang="en-US" sz="1600" dirty="0"/>
              <a:t>	if (con==4)      </a:t>
            </a:r>
            <a:r>
              <a:rPr lang="en-US" sz="1600" dirty="0" err="1"/>
              <a:t>goto</a:t>
            </a:r>
            <a:r>
              <a:rPr lang="en-US" sz="1600" dirty="0"/>
              <a:t> LVL_6;</a:t>
            </a:r>
          </a:p>
          <a:p>
            <a:r>
              <a:rPr lang="en-US" sz="1600" dirty="0"/>
              <a:t>	else if (con==5) </a:t>
            </a:r>
            <a:r>
              <a:rPr lang="en-US" sz="1600" dirty="0" err="1"/>
              <a:t>goto</a:t>
            </a:r>
            <a:r>
              <a:rPr lang="en-US" sz="1600" dirty="0"/>
              <a:t> LVL_7;     else if (con==6) </a:t>
            </a:r>
            <a:r>
              <a:rPr lang="en-US" sz="1600" dirty="0" err="1"/>
              <a:t>goto</a:t>
            </a:r>
            <a:r>
              <a:rPr lang="en-US" sz="1600" dirty="0"/>
              <a:t> LVL_8;</a:t>
            </a:r>
          </a:p>
          <a:p>
            <a:r>
              <a:rPr lang="en-US" sz="1600" dirty="0"/>
              <a:t>	else if (con==11) </a:t>
            </a:r>
            <a:r>
              <a:rPr lang="en-US" sz="1600" dirty="0" err="1"/>
              <a:t>goto</a:t>
            </a:r>
            <a:r>
              <a:rPr lang="en-US" sz="1600" dirty="0"/>
              <a:t> LVL_11;  else if (con==12) </a:t>
            </a:r>
            <a:r>
              <a:rPr lang="en-US" sz="1600" dirty="0" err="1"/>
              <a:t>goto</a:t>
            </a:r>
            <a:r>
              <a:rPr lang="en-US" sz="1600" dirty="0"/>
              <a:t> LVL_12;</a:t>
            </a:r>
          </a:p>
          <a:p>
            <a:r>
              <a:rPr lang="en-US" sz="1600" dirty="0"/>
              <a:t>	else if (con==13) </a:t>
            </a:r>
            <a:r>
              <a:rPr lang="en-US" sz="1600" dirty="0" err="1"/>
              <a:t>goto</a:t>
            </a:r>
            <a:r>
              <a:rPr lang="en-US" sz="1600" dirty="0"/>
              <a:t> LVL_13;  else if (con==17) </a:t>
            </a:r>
            <a:r>
              <a:rPr lang="en-US" sz="1600" dirty="0" err="1"/>
              <a:t>goto</a:t>
            </a:r>
            <a:r>
              <a:rPr lang="en-US" sz="1600" dirty="0"/>
              <a:t> LVL_17;</a:t>
            </a:r>
          </a:p>
          <a:p>
            <a:r>
              <a:rPr lang="en-US" sz="1600" dirty="0"/>
              <a:t>	else if (con==18) </a:t>
            </a:r>
            <a:r>
              <a:rPr lang="en-US" sz="1600" dirty="0" err="1"/>
              <a:t>goto</a:t>
            </a:r>
            <a:r>
              <a:rPr lang="en-US" sz="1600" dirty="0"/>
              <a:t> LVL_18;   LVL_17:</a:t>
            </a:r>
          </a:p>
          <a:p>
            <a:r>
              <a:rPr lang="en-US" sz="1600" dirty="0"/>
              <a:t>	</a:t>
            </a:r>
            <a:r>
              <a:rPr lang="en-US" sz="1600" dirty="0" err="1"/>
              <a:t>scr_vn</a:t>
            </a:r>
            <a:r>
              <a:rPr lang="en-US" sz="1600" dirty="0"/>
              <a:t>=Vines(); if (</a:t>
            </a:r>
            <a:r>
              <a:rPr lang="en-US" sz="1600" dirty="0" err="1"/>
              <a:t>scr_vn</a:t>
            </a:r>
            <a:r>
              <a:rPr lang="en-US" sz="1600" dirty="0"/>
              <a:t>&lt;125) </a:t>
            </a:r>
            <a:r>
              <a:rPr lang="en-US" sz="1600" dirty="0" err="1"/>
              <a:t>GM.Scr_Add_Ten</a:t>
            </a:r>
            <a:r>
              <a:rPr lang="en-US" sz="1600" dirty="0"/>
              <a:t>(); </a:t>
            </a:r>
            <a:r>
              <a:rPr lang="en-US" sz="1600" dirty="0" err="1"/>
              <a:t>GM.level</a:t>
            </a:r>
            <a:r>
              <a:rPr lang="en-US" sz="1600" dirty="0"/>
              <a:t>=18; Update();</a:t>
            </a:r>
          </a:p>
          <a:p>
            <a:r>
              <a:rPr lang="en-US" sz="1600" dirty="0"/>
              <a:t>  LVL_18:</a:t>
            </a:r>
          </a:p>
          <a:p>
            <a:r>
              <a:rPr lang="en-US" sz="1600" dirty="0"/>
              <a:t>	</a:t>
            </a:r>
            <a:r>
              <a:rPr lang="en-US" sz="1600" dirty="0" err="1"/>
              <a:t>clrscr</a:t>
            </a:r>
            <a:r>
              <a:rPr lang="en-US" sz="1600" dirty="0"/>
              <a:t>();</a:t>
            </a:r>
          </a:p>
          <a:p>
            <a:r>
              <a:rPr lang="en-US" sz="1600" dirty="0"/>
              <a:t>	Delayer("******************************UREKA_CITY******************************\n");</a:t>
            </a:r>
          </a:p>
          <a:p>
            <a:r>
              <a:rPr lang="en-US" sz="1600" dirty="0"/>
              <a:t>	Delayer("SYLVIA: HUH....we made it, and we're a day early !! \n");</a:t>
            </a:r>
          </a:p>
          <a:p>
            <a:r>
              <a:rPr lang="en-US" sz="1600" dirty="0"/>
              <a:t>	Delayer("&lt;    &gt;: Stop right there.....you can't just sneak into this city like this...\n");</a:t>
            </a:r>
          </a:p>
          <a:p>
            <a:r>
              <a:rPr lang="en-US" sz="1600" dirty="0"/>
              <a:t>	Delayer("SYLVIA: well I just did, and who might you be....tough guy ? \n");</a:t>
            </a:r>
          </a:p>
          <a:p>
            <a:r>
              <a:rPr lang="en-US" sz="1600" dirty="0"/>
              <a:t>	Delayer("BUNA  : The name's Buna, and I'm going to take you to the authorities.....\n");</a:t>
            </a:r>
          </a:p>
          <a:p>
            <a:r>
              <a:rPr lang="en-US" sz="1600" dirty="0"/>
              <a:t>	Delayer("YOU   : Now, now... lets all discuss it through, we mean no harm.......\n");</a:t>
            </a:r>
          </a:p>
          <a:p>
            <a:r>
              <a:rPr lang="en-US" sz="1600" dirty="0"/>
              <a:t>	Delayer("SYLVIA: I don't think he has the guts..... \n");</a:t>
            </a:r>
          </a:p>
          <a:p>
            <a:r>
              <a:rPr lang="en-US" sz="1600" dirty="0"/>
              <a:t>	Delayer("BUNA  : Don't make me hurt you ponytail.....I can be.....\n");</a:t>
            </a:r>
          </a:p>
          <a:p>
            <a:r>
              <a:rPr lang="en-US" sz="1600" dirty="0"/>
              <a:t>	Delayer("( He is interrupted by a kick to the face.......)\n");</a:t>
            </a:r>
          </a:p>
          <a:p>
            <a:r>
              <a:rPr lang="en-US" sz="1600" dirty="0"/>
              <a:t>	Delayer("SYLVIA: Don't ever call me that..... \n");</a:t>
            </a:r>
          </a:p>
          <a:p>
            <a:r>
              <a:rPr lang="en-US" sz="1600" dirty="0"/>
              <a:t>	Delayer("BUNA  : </a:t>
            </a:r>
            <a:r>
              <a:rPr lang="en-US" sz="1600" dirty="0" err="1"/>
              <a:t>Ohh</a:t>
            </a:r>
            <a:r>
              <a:rPr lang="en-US" sz="1600" dirty="0"/>
              <a:t>....ITS ON PRINCESS......AAARRGHHH !!\n");</a:t>
            </a:r>
          </a:p>
          <a:p>
            <a:r>
              <a:rPr lang="en-US" sz="1600" dirty="0"/>
              <a:t>	Delayer("( Both charge at each other like two </a:t>
            </a:r>
            <a:r>
              <a:rPr lang="en-US" sz="1600" dirty="0" err="1"/>
              <a:t>Caveliers</a:t>
            </a:r>
            <a:r>
              <a:rPr lang="en-US" sz="1600" dirty="0"/>
              <a:t> with lances! )\n");</a:t>
            </a:r>
          </a:p>
          <a:p>
            <a:r>
              <a:rPr lang="en-US" sz="1600" dirty="0"/>
              <a:t>	Delayer("( Buna's a 7 feet tall black-furred Polar....so he seems to )\n");</a:t>
            </a:r>
          </a:p>
          <a:p>
            <a:r>
              <a:rPr lang="en-US" sz="1600" dirty="0"/>
              <a:t>	Delayer("( have the advantage, but no....its Sylvia who is actually landing the blows!)\n");</a:t>
            </a:r>
          </a:p>
          <a:p>
            <a:r>
              <a:rPr lang="en-US" sz="1600" dirty="0"/>
              <a:t>	Delayer("(A) Order popcorn from the adjacent store (B) Stop them\n");</a:t>
            </a:r>
          </a:p>
          <a:p>
            <a:r>
              <a:rPr lang="en-US" sz="1600" dirty="0"/>
              <a:t>	</a:t>
            </a:r>
            <a:r>
              <a:rPr lang="en-US" sz="1600" dirty="0" err="1"/>
              <a:t>GM.Activate_Buna</a:t>
            </a:r>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689294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500" dirty="0"/>
              <a:t>	else if (</a:t>
            </a:r>
            <a:r>
              <a:rPr lang="en-US" sz="1500" dirty="0" err="1"/>
              <a:t>fl</a:t>
            </a:r>
            <a:r>
              <a:rPr lang="en-US" sz="1500" dirty="0"/>
              <a:t>=='a'||</a:t>
            </a:r>
            <a:r>
              <a:rPr lang="en-US" sz="1500" dirty="0" err="1"/>
              <a:t>fl</a:t>
            </a:r>
            <a:r>
              <a:rPr lang="en-US" sz="1500" dirty="0"/>
              <a:t>=='A')</a:t>
            </a:r>
          </a:p>
          <a:p>
            <a:r>
              <a:rPr lang="en-US" sz="1500" dirty="0"/>
              <a:t>	{</a:t>
            </a:r>
          </a:p>
          <a:p>
            <a:r>
              <a:rPr lang="en-US" sz="1500" dirty="0"/>
              <a:t>		</a:t>
            </a:r>
            <a:r>
              <a:rPr lang="en-US" sz="1500" dirty="0" err="1"/>
              <a:t>GM.Min_Sylvia</a:t>
            </a:r>
            <a:r>
              <a:rPr lang="en-US" sz="1500" dirty="0"/>
              <a:t>();</a:t>
            </a:r>
          </a:p>
          <a:p>
            <a:r>
              <a:rPr lang="en-US" sz="1500" dirty="0"/>
              <a:t>		Delayer("( Both fight till they have blood on their faces.... )\n");</a:t>
            </a:r>
          </a:p>
          <a:p>
            <a:r>
              <a:rPr lang="en-US" sz="1500" dirty="0"/>
              <a:t>		Delayer("( Sylvia finally holds Buna in a submissive position )\n");</a:t>
            </a:r>
          </a:p>
          <a:p>
            <a:r>
              <a:rPr lang="en-US" sz="1500" dirty="0"/>
              <a:t>		Delayer("BUNA  : I, I yield....I YIELD !!\n");</a:t>
            </a:r>
          </a:p>
          <a:p>
            <a:r>
              <a:rPr lang="en-US" sz="1500" dirty="0"/>
              <a:t>		Delayer("SYLVIA: yea.... get up big guy......(Sylvia helps Buna get up.)\n");</a:t>
            </a:r>
          </a:p>
          <a:p>
            <a:r>
              <a:rPr lang="en-US" sz="1500" dirty="0"/>
              <a:t>		Delayer("BUNA  : You may join the tournament, do whatever you like \n");</a:t>
            </a:r>
          </a:p>
          <a:p>
            <a:r>
              <a:rPr lang="en-US" sz="1500" dirty="0"/>
              <a:t>		Delayer("        just stay out of my way.....girl.\n");</a:t>
            </a:r>
          </a:p>
          <a:p>
            <a:r>
              <a:rPr lang="en-US" sz="1500" dirty="0"/>
              <a:t>		Delayer("YOU   : Hey </a:t>
            </a:r>
            <a:r>
              <a:rPr lang="en-US" sz="1500" dirty="0" err="1"/>
              <a:t>hey</a:t>
            </a:r>
            <a:r>
              <a:rPr lang="en-US" sz="1500" dirty="0"/>
              <a:t> wait, I got a proposal.....We all should team up!!\n");</a:t>
            </a:r>
          </a:p>
          <a:p>
            <a:r>
              <a:rPr lang="en-US" sz="1500" dirty="0"/>
              <a:t>		Delayer("SYLVIA: Are you kidding me.....\n");</a:t>
            </a:r>
          </a:p>
          <a:p>
            <a:r>
              <a:rPr lang="en-US" sz="1500" dirty="0"/>
              <a:t>		Delayer("YOU   : Hear me out, Lets go to that bar, We'll discuss there....\n");</a:t>
            </a:r>
          </a:p>
          <a:p>
            <a:r>
              <a:rPr lang="en-US" sz="1500" dirty="0"/>
              <a:t>	}</a:t>
            </a:r>
          </a:p>
          <a:p>
            <a:r>
              <a:rPr lang="en-US" sz="1500" dirty="0"/>
              <a:t>	else if (</a:t>
            </a:r>
            <a:r>
              <a:rPr lang="en-US" sz="1500" dirty="0" err="1"/>
              <a:t>fl</a:t>
            </a:r>
            <a:r>
              <a:rPr lang="en-US" sz="1500" dirty="0"/>
              <a:t>=='b'||</a:t>
            </a:r>
            <a:r>
              <a:rPr lang="en-US" sz="1500" dirty="0" err="1"/>
              <a:t>fl</a:t>
            </a:r>
            <a:r>
              <a:rPr lang="en-US" sz="1500" dirty="0"/>
              <a:t>=='B')</a:t>
            </a:r>
          </a:p>
          <a:p>
            <a:r>
              <a:rPr lang="en-US" sz="1500" dirty="0"/>
              <a:t>	{</a:t>
            </a:r>
          </a:p>
          <a:p>
            <a:r>
              <a:rPr lang="en-US" sz="1500" dirty="0"/>
              <a:t>		</a:t>
            </a:r>
            <a:r>
              <a:rPr lang="en-US" sz="1500" dirty="0" err="1"/>
              <a:t>GM.Plus_Sylvia</a:t>
            </a:r>
            <a:r>
              <a:rPr lang="en-US" sz="1500" dirty="0"/>
              <a:t>(); </a:t>
            </a:r>
            <a:r>
              <a:rPr lang="en-US" sz="1500" dirty="0" err="1"/>
              <a:t>GM.Plus_Sylvia</a:t>
            </a:r>
            <a:r>
              <a:rPr lang="en-US" sz="1500" dirty="0"/>
              <a:t>(); </a:t>
            </a:r>
            <a:r>
              <a:rPr lang="en-US" sz="1500" dirty="0" err="1"/>
              <a:t>GM.Plus_Buna</a:t>
            </a:r>
            <a:r>
              <a:rPr lang="en-US" sz="1500" dirty="0"/>
              <a:t>();</a:t>
            </a:r>
          </a:p>
          <a:p>
            <a:r>
              <a:rPr lang="en-US" sz="1500" dirty="0"/>
              <a:t>		Delayer("YOU   : wait...stop (You stand right between them)\n");</a:t>
            </a:r>
          </a:p>
          <a:p>
            <a:r>
              <a:rPr lang="en-US" sz="1500" dirty="0"/>
              <a:t>		Delayer("( Sylvia stops, but Buna couldn't stop his momentum )\n");</a:t>
            </a:r>
          </a:p>
          <a:p>
            <a:r>
              <a:rPr lang="en-US" sz="1500" dirty="0"/>
              <a:t>		Delayer("( and crashes into you, injuring your elbow...\n");</a:t>
            </a:r>
          </a:p>
          <a:p>
            <a:r>
              <a:rPr lang="en-US" sz="1500" dirty="0"/>
              <a:t>		Delayer("BUNA  : You shouldn't have.....are you alright?\n");</a:t>
            </a:r>
          </a:p>
          <a:p>
            <a:r>
              <a:rPr lang="en-US" sz="1500" dirty="0"/>
              <a:t>		Delayer("SYLVIA: Of course he's not....lets take him to that bar...\n");</a:t>
            </a:r>
          </a:p>
          <a:p>
            <a:r>
              <a:rPr lang="en-US" sz="1500" dirty="0"/>
              <a:t>		Delayer("        get him some bandages there....\n");</a:t>
            </a:r>
          </a:p>
          <a:p>
            <a:r>
              <a:rPr lang="en-US" sz="1500" dirty="0"/>
              <a:t>		Delayer("BUNA  : I'm coming too.... Its all your fault, you know that right\n");</a:t>
            </a:r>
          </a:p>
          <a:p>
            <a:r>
              <a:rPr lang="en-US" sz="1500" dirty="0"/>
              <a:t>		Delayer("YOU   : OHH BOTH OF YOU, SHUT UP......I've got something important to say. \n");</a:t>
            </a:r>
          </a:p>
          <a:p>
            <a:r>
              <a:rPr lang="en-US" sz="1500" dirty="0"/>
              <a:t>		Delayer("        I'm thinking of assembling a team you two seem perfect for it!\n");</a:t>
            </a:r>
          </a:p>
          <a:p>
            <a:r>
              <a:rPr lang="en-US" sz="1500" dirty="0"/>
              <a:t>	}</a:t>
            </a:r>
          </a:p>
          <a:p>
            <a:r>
              <a:rPr lang="en-US" sz="1500" dirty="0"/>
              <a:t>	</a:t>
            </a:r>
            <a:r>
              <a:rPr lang="en-US" sz="1500" dirty="0" err="1"/>
              <a:t>fl</a:t>
            </a:r>
            <a:r>
              <a:rPr lang="en-US" sz="1500" dirty="0"/>
              <a:t>=</a:t>
            </a:r>
            <a:r>
              <a:rPr lang="en-US" sz="1500" dirty="0" err="1"/>
              <a:t>getch</a:t>
            </a:r>
            <a:r>
              <a:rPr lang="en-US" sz="1500" dirty="0"/>
              <a:t>(); if (</a:t>
            </a:r>
            <a:r>
              <a:rPr lang="en-US" sz="1500" dirty="0" err="1"/>
              <a:t>fl</a:t>
            </a:r>
            <a:r>
              <a:rPr lang="en-US" sz="1500" dirty="0"/>
              <a:t>=='/') exit(0);</a:t>
            </a:r>
          </a:p>
          <a:p>
            <a:r>
              <a:rPr lang="en-US" sz="1500" dirty="0"/>
              <a:t>	</a:t>
            </a:r>
            <a:r>
              <a:rPr lang="en-US" sz="1500" dirty="0" err="1"/>
              <a:t>clrscr</a:t>
            </a:r>
            <a:r>
              <a:rPr lang="en-US" sz="1500" dirty="0"/>
              <a:t>();</a:t>
            </a:r>
          </a:p>
        </p:txBody>
      </p:sp>
    </p:spTree>
    <p:extLst>
      <p:ext uri="{BB962C8B-B14F-4D97-AF65-F5344CB8AC3E}">
        <p14:creationId xmlns:p14="http://schemas.microsoft.com/office/powerpoint/2010/main" val="386638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1" y="121620"/>
            <a:ext cx="12191999" cy="6186309"/>
          </a:xfrm>
          <a:prstGeom prst="rect">
            <a:avLst/>
          </a:prstGeom>
          <a:noFill/>
        </p:spPr>
        <p:txBody>
          <a:bodyPr wrap="square">
            <a:spAutoFit/>
          </a:bodyPr>
          <a:lstStyle/>
          <a:p>
            <a:r>
              <a:rPr lang="en-US" dirty="0"/>
              <a:t>#include&lt;</a:t>
            </a:r>
            <a:r>
              <a:rPr lang="en-US" dirty="0" err="1"/>
              <a:t>iostream.h</a:t>
            </a:r>
            <a:r>
              <a:rPr lang="en-US" dirty="0"/>
              <a:t>&gt;</a:t>
            </a:r>
          </a:p>
          <a:p>
            <a:r>
              <a:rPr lang="en-US" dirty="0"/>
              <a:t>#include&lt;</a:t>
            </a:r>
            <a:r>
              <a:rPr lang="en-US" dirty="0" err="1"/>
              <a:t>conio.h</a:t>
            </a:r>
            <a:r>
              <a:rPr lang="en-US" dirty="0"/>
              <a:t>&gt;</a:t>
            </a:r>
          </a:p>
          <a:p>
            <a:r>
              <a:rPr lang="en-US" dirty="0"/>
              <a:t>#include&lt;</a:t>
            </a:r>
            <a:r>
              <a:rPr lang="en-US" dirty="0" err="1"/>
              <a:t>fstream.h</a:t>
            </a:r>
            <a:r>
              <a:rPr lang="en-US" dirty="0"/>
              <a:t>&gt;</a:t>
            </a:r>
          </a:p>
          <a:p>
            <a:r>
              <a:rPr lang="en-US" dirty="0"/>
              <a:t>#include&lt;</a:t>
            </a:r>
            <a:r>
              <a:rPr lang="en-US" dirty="0" err="1"/>
              <a:t>string.h</a:t>
            </a:r>
            <a:r>
              <a:rPr lang="en-US" dirty="0"/>
              <a:t>&gt;</a:t>
            </a:r>
          </a:p>
          <a:p>
            <a:r>
              <a:rPr lang="en-US" dirty="0"/>
              <a:t>#include&lt;</a:t>
            </a:r>
            <a:r>
              <a:rPr lang="en-US" dirty="0" err="1"/>
              <a:t>process.h</a:t>
            </a:r>
            <a:r>
              <a:rPr lang="en-US" dirty="0"/>
              <a:t>&gt;</a:t>
            </a:r>
          </a:p>
          <a:p>
            <a:r>
              <a:rPr lang="en-US" dirty="0"/>
              <a:t>#include&lt;</a:t>
            </a:r>
            <a:r>
              <a:rPr lang="en-US" dirty="0" err="1"/>
              <a:t>dos.h</a:t>
            </a:r>
            <a:r>
              <a:rPr lang="en-US" dirty="0"/>
              <a:t>&gt;</a:t>
            </a:r>
          </a:p>
          <a:p>
            <a:r>
              <a:rPr lang="en-US" dirty="0"/>
              <a:t>#include&lt;</a:t>
            </a:r>
            <a:r>
              <a:rPr lang="en-US" dirty="0" err="1"/>
              <a:t>stdio.h</a:t>
            </a:r>
            <a:r>
              <a:rPr lang="en-US" dirty="0"/>
              <a:t>&gt;</a:t>
            </a:r>
          </a:p>
          <a:p>
            <a:r>
              <a:rPr lang="en-US" dirty="0"/>
              <a:t>#include&lt;</a:t>
            </a:r>
            <a:r>
              <a:rPr lang="en-US" dirty="0" err="1"/>
              <a:t>stdlib.h</a:t>
            </a:r>
            <a:r>
              <a:rPr lang="en-US" dirty="0"/>
              <a:t>&gt;</a:t>
            </a:r>
          </a:p>
          <a:p>
            <a:r>
              <a:rPr lang="en-US" dirty="0"/>
              <a:t>#include&lt;</a:t>
            </a:r>
            <a:r>
              <a:rPr lang="en-US" dirty="0" err="1"/>
              <a:t>time.h</a:t>
            </a:r>
            <a:r>
              <a:rPr lang="en-US" dirty="0"/>
              <a:t>&gt;</a:t>
            </a:r>
          </a:p>
          <a:p>
            <a:endParaRPr lang="en-US" dirty="0"/>
          </a:p>
          <a:p>
            <a:r>
              <a:rPr lang="en-US" dirty="0" err="1"/>
              <a:t>int</a:t>
            </a:r>
            <a:r>
              <a:rPr lang="en-US" dirty="0"/>
              <a:t> c, d, cord[90][30], feed[20], </a:t>
            </a:r>
            <a:r>
              <a:rPr lang="en-US" dirty="0" err="1"/>
              <a:t>bd</a:t>
            </a:r>
            <a:r>
              <a:rPr lang="en-US" dirty="0"/>
              <a:t>=0, mv, mx=3, </a:t>
            </a:r>
            <a:r>
              <a:rPr lang="en-US" dirty="0" err="1"/>
              <a:t>gre</a:t>
            </a:r>
            <a:r>
              <a:rPr lang="en-US" dirty="0"/>
              <a:t>=0, </a:t>
            </a:r>
            <a:r>
              <a:rPr lang="en-US" dirty="0" err="1"/>
              <a:t>ctra</a:t>
            </a:r>
            <a:r>
              <a:rPr lang="en-US" dirty="0"/>
              <a:t>=281, </a:t>
            </a:r>
            <a:r>
              <a:rPr lang="en-US" dirty="0" err="1"/>
              <a:t>lvl</a:t>
            </a:r>
            <a:r>
              <a:rPr lang="en-US" dirty="0"/>
              <a:t>;</a:t>
            </a:r>
          </a:p>
          <a:p>
            <a:r>
              <a:rPr lang="en-US" dirty="0"/>
              <a:t>char Q[50], </a:t>
            </a:r>
            <a:r>
              <a:rPr lang="en-US" dirty="0" err="1"/>
              <a:t>fl</a:t>
            </a:r>
            <a:r>
              <a:rPr lang="en-US" dirty="0"/>
              <a:t>; </a:t>
            </a:r>
            <a:r>
              <a:rPr lang="en-US" dirty="0" err="1"/>
              <a:t>ofstream</a:t>
            </a:r>
            <a:r>
              <a:rPr lang="en-US" dirty="0"/>
              <a:t> </a:t>
            </a:r>
            <a:r>
              <a:rPr lang="en-US" dirty="0" err="1"/>
              <a:t>SaveFiles</a:t>
            </a:r>
            <a:r>
              <a:rPr lang="en-US" dirty="0"/>
              <a:t>; </a:t>
            </a:r>
            <a:r>
              <a:rPr lang="en-US" dirty="0" err="1"/>
              <a:t>ifstream</a:t>
            </a:r>
            <a:r>
              <a:rPr lang="en-US" dirty="0"/>
              <a:t> </a:t>
            </a:r>
            <a:r>
              <a:rPr lang="en-US" dirty="0" err="1"/>
              <a:t>ReadSaveFiles</a:t>
            </a:r>
            <a:r>
              <a:rPr lang="en-US" dirty="0"/>
              <a:t>;</a:t>
            </a:r>
          </a:p>
          <a:p>
            <a:endParaRPr lang="en-US" dirty="0"/>
          </a:p>
          <a:p>
            <a:r>
              <a:rPr lang="en-US" dirty="0"/>
              <a:t>//    **********************************************************JUKE_BOX****************************************************************</a:t>
            </a:r>
          </a:p>
          <a:p>
            <a:endParaRPr lang="en-US" dirty="0"/>
          </a:p>
          <a:p>
            <a:r>
              <a:rPr lang="en-US" dirty="0"/>
              <a:t>void J_BOX(</a:t>
            </a:r>
            <a:r>
              <a:rPr lang="en-US" dirty="0" err="1"/>
              <a:t>freq</a:t>
            </a:r>
            <a:r>
              <a:rPr lang="en-US" dirty="0"/>
              <a:t>)</a:t>
            </a:r>
          </a:p>
          <a:p>
            <a:r>
              <a:rPr lang="en-US" dirty="0"/>
              <a:t>{ sound(</a:t>
            </a:r>
            <a:r>
              <a:rPr lang="en-US" dirty="0" err="1"/>
              <a:t>freq</a:t>
            </a:r>
            <a:r>
              <a:rPr lang="en-US" dirty="0"/>
              <a:t>); delay(50); </a:t>
            </a:r>
            <a:r>
              <a:rPr lang="en-US" dirty="0" err="1"/>
              <a:t>nosound</a:t>
            </a:r>
            <a:r>
              <a:rPr lang="en-US" dirty="0"/>
              <a:t>();  }</a:t>
            </a:r>
          </a:p>
          <a:p>
            <a:r>
              <a:rPr lang="en-US" dirty="0"/>
              <a:t>void RAIN(</a:t>
            </a:r>
            <a:r>
              <a:rPr lang="en-US" dirty="0" err="1"/>
              <a:t>int</a:t>
            </a:r>
            <a:r>
              <a:rPr lang="en-US" dirty="0"/>
              <a:t> x, </a:t>
            </a:r>
            <a:r>
              <a:rPr lang="en-US" dirty="0" err="1"/>
              <a:t>int</a:t>
            </a:r>
            <a:r>
              <a:rPr lang="en-US" dirty="0"/>
              <a:t> </a:t>
            </a:r>
            <a:r>
              <a:rPr lang="en-US" dirty="0" err="1"/>
              <a:t>ctr</a:t>
            </a:r>
            <a:r>
              <a:rPr lang="en-US" dirty="0"/>
              <a:t>)</a:t>
            </a:r>
          </a:p>
          <a:p>
            <a:r>
              <a:rPr lang="en-US" dirty="0"/>
              <a:t>{</a:t>
            </a:r>
          </a:p>
          <a:p>
            <a:r>
              <a:rPr lang="en-US" dirty="0"/>
              <a:t>	</a:t>
            </a:r>
            <a:r>
              <a:rPr lang="en-US" dirty="0" err="1"/>
              <a:t>int</a:t>
            </a:r>
            <a:r>
              <a:rPr lang="en-US" dirty="0"/>
              <a:t> y;</a:t>
            </a:r>
          </a:p>
          <a:p>
            <a:r>
              <a:rPr lang="en-US" dirty="0"/>
              <a:t>	for (y=20; y&gt;1; y--) { </a:t>
            </a:r>
            <a:r>
              <a:rPr lang="en-US" dirty="0" err="1"/>
              <a:t>gotoxy</a:t>
            </a:r>
            <a:r>
              <a:rPr lang="en-US" dirty="0"/>
              <a:t>(</a:t>
            </a:r>
            <a:r>
              <a:rPr lang="en-US" dirty="0" err="1"/>
              <a:t>x,y</a:t>
            </a:r>
            <a:r>
              <a:rPr lang="en-US" dirty="0"/>
              <a:t>); </a:t>
            </a:r>
            <a:r>
              <a:rPr lang="en-US" dirty="0" err="1"/>
              <a:t>textcolor</a:t>
            </a:r>
            <a:r>
              <a:rPr lang="en-US" dirty="0"/>
              <a:t>(2); </a:t>
            </a:r>
            <a:r>
              <a:rPr lang="en-US" dirty="0" err="1"/>
              <a:t>cprintf</a:t>
            </a:r>
            <a:r>
              <a:rPr lang="en-US" dirty="0"/>
              <a:t>("%</a:t>
            </a:r>
            <a:r>
              <a:rPr lang="en-US" dirty="0" err="1"/>
              <a:t>c",char</a:t>
            </a:r>
            <a:r>
              <a:rPr lang="en-US" dirty="0"/>
              <a:t>(219)); delay(2); }</a:t>
            </a:r>
          </a:p>
          <a:p>
            <a:r>
              <a:rPr lang="en-US" dirty="0"/>
              <a:t>	if (</a:t>
            </a:r>
            <a:r>
              <a:rPr lang="en-US" dirty="0" err="1"/>
              <a:t>ctr</a:t>
            </a:r>
            <a:r>
              <a:rPr lang="en-US" dirty="0"/>
              <a:t>==1)       { for (y=2; y&lt;21; y++) { </a:t>
            </a:r>
            <a:r>
              <a:rPr lang="en-US" dirty="0" err="1"/>
              <a:t>gotoxy</a:t>
            </a:r>
            <a:r>
              <a:rPr lang="en-US" dirty="0"/>
              <a:t>(</a:t>
            </a:r>
            <a:r>
              <a:rPr lang="en-US" dirty="0" err="1"/>
              <a:t>x,y</a:t>
            </a:r>
            <a:r>
              <a:rPr lang="en-US" dirty="0"/>
              <a:t>); </a:t>
            </a:r>
            <a:r>
              <a:rPr lang="en-US" dirty="0" err="1"/>
              <a:t>textcolor</a:t>
            </a:r>
            <a:r>
              <a:rPr lang="en-US" dirty="0"/>
              <a:t>(3); </a:t>
            </a:r>
            <a:r>
              <a:rPr lang="en-US" dirty="0" err="1"/>
              <a:t>cprintf</a:t>
            </a:r>
            <a:r>
              <a:rPr lang="en-US" dirty="0"/>
              <a:t>("%</a:t>
            </a:r>
            <a:r>
              <a:rPr lang="en-US" dirty="0" err="1"/>
              <a:t>c",char</a:t>
            </a:r>
            <a:r>
              <a:rPr lang="en-US" dirty="0"/>
              <a:t>(219)); delay(2); } }</a:t>
            </a:r>
          </a:p>
        </p:txBody>
      </p:sp>
    </p:spTree>
    <p:extLst>
      <p:ext uri="{BB962C8B-B14F-4D97-AF65-F5344CB8AC3E}">
        <p14:creationId xmlns:p14="http://schemas.microsoft.com/office/powerpoint/2010/main" val="3582224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2734"/>
            <a:ext cx="12192000" cy="6555641"/>
          </a:xfrm>
          <a:prstGeom prst="rect">
            <a:avLst/>
          </a:prstGeom>
          <a:noFill/>
        </p:spPr>
        <p:txBody>
          <a:bodyPr wrap="square">
            <a:spAutoFit/>
          </a:bodyPr>
          <a:lstStyle/>
          <a:p>
            <a:r>
              <a:rPr lang="en-US" sz="1400" dirty="0"/>
              <a:t>	Delayer("**********************************BAR*********************************\n");</a:t>
            </a:r>
          </a:p>
          <a:p>
            <a:r>
              <a:rPr lang="en-US" sz="1400" dirty="0"/>
              <a:t>	Delayer("SYLVIA: This team thing, you were joking, right? \n");</a:t>
            </a:r>
          </a:p>
          <a:p>
            <a:r>
              <a:rPr lang="en-US" sz="1400" dirty="0"/>
              <a:t>	Delayer("YOU   : NOPE.....\n");</a:t>
            </a:r>
          </a:p>
          <a:p>
            <a:r>
              <a:rPr lang="en-US" sz="1400" dirty="0"/>
              <a:t>	Delayer("BUNA  : You know the rules for teams are different, right?\n");</a:t>
            </a:r>
          </a:p>
          <a:p>
            <a:r>
              <a:rPr lang="en-US" sz="1400" dirty="0"/>
              <a:t>	Delayer("        I mean, we have double the tasks, with more difficulty.....\n");</a:t>
            </a:r>
          </a:p>
          <a:p>
            <a:r>
              <a:rPr lang="en-US" sz="1400" dirty="0"/>
              <a:t>	Delayer("YOU   : YES.....\n");</a:t>
            </a:r>
          </a:p>
          <a:p>
            <a:r>
              <a:rPr lang="en-US" sz="1400" dirty="0"/>
              <a:t>	Delayer("SYLVIA: Not to mention, we all </a:t>
            </a:r>
            <a:r>
              <a:rPr lang="en-US" sz="1400" dirty="0" err="1"/>
              <a:t>gotta</a:t>
            </a:r>
            <a:r>
              <a:rPr lang="en-US" sz="1400" dirty="0"/>
              <a:t> share the same prize money...\n");</a:t>
            </a:r>
          </a:p>
          <a:p>
            <a:r>
              <a:rPr lang="en-US" sz="1400" dirty="0"/>
              <a:t>	Delayer("YOU   : I'm here to be an official mage, not for the money....You can \n");</a:t>
            </a:r>
          </a:p>
          <a:p>
            <a:r>
              <a:rPr lang="en-US" sz="1400" dirty="0"/>
              <a:t>	Delayer("        have my share of the money..... \n");</a:t>
            </a:r>
          </a:p>
          <a:p>
            <a:r>
              <a:rPr lang="en-US" sz="1400" dirty="0"/>
              <a:t>	Delayer("SYLVIA: That is not what I meant.....\n");</a:t>
            </a:r>
          </a:p>
          <a:p>
            <a:r>
              <a:rPr lang="en-US" sz="1400" dirty="0"/>
              <a:t>	Delayer("YOU   : So, are you guys in this, or not? \n");</a:t>
            </a:r>
          </a:p>
          <a:p>
            <a:r>
              <a:rPr lang="en-US" sz="1400" dirty="0"/>
              <a:t>	Delayer("BUNA  : The hell.....I'M IN, What good am I alone anyway...\n");</a:t>
            </a:r>
          </a:p>
          <a:p>
            <a:r>
              <a:rPr lang="en-US" sz="1400" dirty="0"/>
              <a:t>	Delayer("YOU   : Sylvia...? \n");</a:t>
            </a:r>
          </a:p>
          <a:p>
            <a:r>
              <a:rPr lang="en-US" sz="1400" dirty="0"/>
              <a:t>	Delayer("SYLVIA: This is all new to me, I mean, I never even talked to anyone in this\n");</a:t>
            </a:r>
          </a:p>
          <a:p>
            <a:r>
              <a:rPr lang="en-US" sz="1400" dirty="0"/>
              <a:t>	Delayer("        </a:t>
            </a:r>
            <a:r>
              <a:rPr lang="en-US" sz="1400" dirty="0" err="1"/>
              <a:t>Tornament</a:t>
            </a:r>
            <a:r>
              <a:rPr lang="en-US" sz="1400" dirty="0"/>
              <a:t>, let alone make a team.....\n");</a:t>
            </a:r>
          </a:p>
          <a:p>
            <a:r>
              <a:rPr lang="en-US" sz="1400" dirty="0"/>
              <a:t>	Delayer("YOU   : no harm in trying new things.....\n");</a:t>
            </a:r>
          </a:p>
          <a:p>
            <a:r>
              <a:rPr lang="en-US" sz="1400" dirty="0"/>
              <a:t>	Delayer("SYLVIA: Fine, I'll ride along, but that doesn't make us friends....\n");</a:t>
            </a:r>
          </a:p>
          <a:p>
            <a:r>
              <a:rPr lang="en-US" sz="1400" dirty="0"/>
              <a:t>	Delayer("        nor do I have to follow orders or something.....\n");</a:t>
            </a:r>
          </a:p>
          <a:p>
            <a:r>
              <a:rPr lang="en-US" sz="1400" dirty="0"/>
              <a:t>	Delayer("YOU   : Its a deal then.... lets start our adventure from... any suggestions?\n");</a:t>
            </a:r>
          </a:p>
          <a:p>
            <a:r>
              <a:rPr lang="en-US" sz="1400" dirty="0"/>
              <a:t>	Delayer("SYLVIA: Lets buy some tech from the </a:t>
            </a:r>
            <a:r>
              <a:rPr lang="en-US" sz="1400" dirty="0" err="1"/>
              <a:t>Zorks</a:t>
            </a:r>
            <a:r>
              <a:rPr lang="en-US" sz="1400" dirty="0"/>
              <a:t> in </a:t>
            </a:r>
            <a:r>
              <a:rPr lang="en-US" sz="1400" dirty="0" err="1"/>
              <a:t>Darpa</a:t>
            </a:r>
            <a:r>
              <a:rPr lang="en-US" sz="1400" dirty="0"/>
              <a:t> village....\n");</a:t>
            </a:r>
          </a:p>
          <a:p>
            <a:r>
              <a:rPr lang="en-US" sz="1400" dirty="0"/>
              <a:t>	Delayer("YOU   : To DARPA THEN.... LETS GO..!!\n");</a:t>
            </a:r>
          </a:p>
          <a:p>
            <a:r>
              <a:rPr lang="en-US" sz="1400" dirty="0"/>
              <a:t>	Delayer("( And just like that, your little 'squad' is now heading towards DARPA.\n");</a:t>
            </a:r>
          </a:p>
          <a:p>
            <a:r>
              <a:rPr lang="en-US" sz="1400" dirty="0"/>
              <a:t>	</a:t>
            </a:r>
            <a:r>
              <a:rPr lang="en-US" sz="1400" dirty="0" err="1"/>
              <a:t>GM.Plus_Sylvia</a:t>
            </a:r>
            <a:r>
              <a:rPr lang="en-US" sz="1400" dirty="0"/>
              <a:t>(); </a:t>
            </a:r>
            <a:r>
              <a:rPr lang="en-US" sz="1400" dirty="0" err="1"/>
              <a:t>GM.Plus_Buna</a:t>
            </a:r>
            <a:r>
              <a:rPr lang="en-US" sz="1400" dirty="0"/>
              <a:t>();</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a:t>
            </a:r>
            <a:r>
              <a:rPr lang="en-US" sz="1400" dirty="0" err="1"/>
              <a:t>GM.level</a:t>
            </a:r>
            <a:r>
              <a:rPr lang="en-US" sz="1400" dirty="0"/>
              <a:t>=12;</a:t>
            </a:r>
          </a:p>
          <a:p>
            <a:r>
              <a:rPr lang="en-US" sz="1400" dirty="0"/>
              <a:t>	</a:t>
            </a:r>
            <a:r>
              <a:rPr lang="en-US" sz="1400" dirty="0" err="1"/>
              <a:t>GM.coast</a:t>
            </a:r>
            <a:r>
              <a:rPr lang="en-US" sz="1400" dirty="0"/>
              <a:t>=1;</a:t>
            </a:r>
          </a:p>
          <a:p>
            <a:r>
              <a:rPr lang="en-US" sz="1400" dirty="0"/>
              <a:t>	Update();</a:t>
            </a:r>
          </a:p>
          <a:p>
            <a:r>
              <a:rPr lang="en-US" sz="1400" dirty="0"/>
              <a:t>	</a:t>
            </a:r>
            <a:r>
              <a:rPr lang="en-US" sz="1400" dirty="0" err="1"/>
              <a:t>goto</a:t>
            </a:r>
            <a:r>
              <a:rPr lang="en-US" sz="1400" dirty="0"/>
              <a:t> LVL_12;</a:t>
            </a:r>
          </a:p>
          <a:p>
            <a:endParaRPr lang="en-US" sz="1400" dirty="0"/>
          </a:p>
          <a:p>
            <a:r>
              <a:rPr lang="en-US" sz="1400" dirty="0"/>
              <a:t>	</a:t>
            </a:r>
            <a:r>
              <a:rPr lang="en-US" sz="1400" dirty="0" err="1"/>
              <a:t>getch</a:t>
            </a:r>
            <a:r>
              <a:rPr lang="en-US" sz="1400" dirty="0"/>
              <a:t>(); exit(0);</a:t>
            </a:r>
          </a:p>
        </p:txBody>
      </p:sp>
    </p:spTree>
    <p:extLst>
      <p:ext uri="{BB962C8B-B14F-4D97-AF65-F5344CB8AC3E}">
        <p14:creationId xmlns:p14="http://schemas.microsoft.com/office/powerpoint/2010/main" val="203048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3860"/>
            <a:ext cx="12192000" cy="6694140"/>
          </a:xfrm>
          <a:prstGeom prst="rect">
            <a:avLst/>
          </a:prstGeom>
          <a:noFill/>
        </p:spPr>
        <p:txBody>
          <a:bodyPr wrap="square">
            <a:spAutoFit/>
          </a:bodyPr>
          <a:lstStyle/>
          <a:p>
            <a:r>
              <a:rPr lang="en-US" sz="1100" dirty="0"/>
              <a:t> LVL_6:</a:t>
            </a:r>
          </a:p>
          <a:p>
            <a:r>
              <a:rPr lang="en-US" sz="1100" dirty="0"/>
              <a:t>	</a:t>
            </a:r>
            <a:r>
              <a:rPr lang="en-US" sz="1100" dirty="0" err="1"/>
              <a:t>nat_scr</a:t>
            </a:r>
            <a:r>
              <a:rPr lang="en-US" sz="1100" dirty="0"/>
              <a:t>=</a:t>
            </a:r>
            <a:r>
              <a:rPr lang="en-US" sz="1100" dirty="0" err="1"/>
              <a:t>Princess_Heather</a:t>
            </a:r>
            <a:r>
              <a:rPr lang="en-US" sz="1100" dirty="0"/>
              <a:t>();</a:t>
            </a:r>
          </a:p>
          <a:p>
            <a:r>
              <a:rPr lang="en-US" sz="1100" dirty="0"/>
              <a:t>	</a:t>
            </a:r>
            <a:r>
              <a:rPr lang="en-US" sz="1100" dirty="0" err="1"/>
              <a:t>GM.Plus_Nathan</a:t>
            </a:r>
            <a:r>
              <a:rPr lang="en-US" sz="1100" dirty="0"/>
              <a:t>();</a:t>
            </a:r>
          </a:p>
          <a:p>
            <a:r>
              <a:rPr lang="en-US" sz="1100" dirty="0"/>
              <a:t>	</a:t>
            </a:r>
            <a:r>
              <a:rPr lang="en-US" sz="1100" dirty="0" err="1"/>
              <a:t>cout</a:t>
            </a:r>
            <a:r>
              <a:rPr lang="en-US" sz="1100" dirty="0"/>
              <a:t>&lt;&lt;</a:t>
            </a:r>
            <a:r>
              <a:rPr lang="en-US" sz="1100" dirty="0" err="1"/>
              <a:t>nat_scr</a:t>
            </a:r>
            <a:r>
              <a:rPr lang="en-US" sz="1100" dirty="0"/>
              <a:t>; </a:t>
            </a:r>
            <a:r>
              <a:rPr lang="en-US" sz="1100" dirty="0" err="1"/>
              <a:t>getch</a:t>
            </a:r>
            <a:r>
              <a:rPr lang="en-US" sz="1100" dirty="0"/>
              <a:t>();</a:t>
            </a:r>
          </a:p>
          <a:p>
            <a:r>
              <a:rPr lang="en-US" sz="1100" dirty="0"/>
              <a:t>	if (</a:t>
            </a:r>
            <a:r>
              <a:rPr lang="en-US" sz="1100" dirty="0" err="1"/>
              <a:t>nat_scr</a:t>
            </a:r>
            <a:r>
              <a:rPr lang="en-US" sz="1100" dirty="0"/>
              <a:t>==0)      { </a:t>
            </a:r>
            <a:r>
              <a:rPr lang="en-US" sz="1100" dirty="0" err="1"/>
              <a:t>GM.Scr_Add_Ten</a:t>
            </a:r>
            <a:r>
              <a:rPr lang="en-US" sz="1100" dirty="0"/>
              <a:t>(); </a:t>
            </a:r>
            <a:r>
              <a:rPr lang="en-US" sz="1100" dirty="0" err="1"/>
              <a:t>GM.Scr_Add_Ten</a:t>
            </a:r>
            <a:r>
              <a:rPr lang="en-US" sz="1100" dirty="0"/>
              <a:t>(); </a:t>
            </a:r>
            <a:r>
              <a:rPr lang="en-US" sz="1100" dirty="0" err="1"/>
              <a:t>GM.Scr_Add_Ten</a:t>
            </a:r>
            <a:r>
              <a:rPr lang="en-US" sz="1100" dirty="0"/>
              <a:t>(); }</a:t>
            </a:r>
          </a:p>
          <a:p>
            <a:r>
              <a:rPr lang="en-US" sz="1100" dirty="0"/>
              <a:t>	else if (</a:t>
            </a:r>
            <a:r>
              <a:rPr lang="en-US" sz="1100" dirty="0" err="1"/>
              <a:t>nat_scr</a:t>
            </a:r>
            <a:r>
              <a:rPr lang="en-US" sz="1100" dirty="0"/>
              <a:t>&lt;=3) { </a:t>
            </a:r>
            <a:r>
              <a:rPr lang="en-US" sz="1100" dirty="0" err="1"/>
              <a:t>GM.Scr_Add_Ten</a:t>
            </a:r>
            <a:r>
              <a:rPr lang="en-US" sz="1100" dirty="0"/>
              <a:t>(); }</a:t>
            </a:r>
          </a:p>
          <a:p>
            <a:r>
              <a:rPr lang="en-US" sz="1100" dirty="0"/>
              <a:t>	else if (</a:t>
            </a:r>
            <a:r>
              <a:rPr lang="en-US" sz="1100" dirty="0" err="1"/>
              <a:t>nat_scr</a:t>
            </a:r>
            <a:r>
              <a:rPr lang="en-US" sz="1100" dirty="0"/>
              <a:t>&gt;3)  { </a:t>
            </a:r>
            <a:r>
              <a:rPr lang="en-US" sz="1100" dirty="0" err="1"/>
              <a:t>GM.Scr_Add_Five</a:t>
            </a:r>
            <a:r>
              <a:rPr lang="en-US" sz="1100" dirty="0"/>
              <a:t>(); }</a:t>
            </a:r>
          </a:p>
          <a:p>
            <a:r>
              <a:rPr lang="en-US" sz="1100" dirty="0"/>
              <a:t>	</a:t>
            </a:r>
            <a:r>
              <a:rPr lang="en-US" sz="1100" dirty="0" err="1"/>
              <a:t>GM.level</a:t>
            </a:r>
            <a:r>
              <a:rPr lang="en-US" sz="1100" dirty="0"/>
              <a:t>=7;</a:t>
            </a:r>
          </a:p>
          <a:p>
            <a:r>
              <a:rPr lang="en-US" sz="1100" dirty="0"/>
              <a:t>	Update();</a:t>
            </a:r>
          </a:p>
          <a:p>
            <a:endParaRPr lang="en-US" sz="1100" dirty="0"/>
          </a:p>
          <a:p>
            <a:r>
              <a:rPr lang="en-US" sz="1100" dirty="0"/>
              <a:t>  LVL_7:</a:t>
            </a:r>
          </a:p>
          <a:p>
            <a:r>
              <a:rPr lang="en-US" sz="1100" dirty="0"/>
              <a:t>	</a:t>
            </a:r>
            <a:r>
              <a:rPr lang="en-US" sz="1100" dirty="0" err="1"/>
              <a:t>clrscr</a:t>
            </a:r>
            <a:r>
              <a:rPr lang="en-US" sz="1100" dirty="0"/>
              <a:t>();</a:t>
            </a:r>
          </a:p>
          <a:p>
            <a:r>
              <a:rPr lang="en-US" sz="1100" dirty="0"/>
              <a:t>	Delayer("LOCAL_ZORKS: Thank You Mage, these </a:t>
            </a:r>
            <a:r>
              <a:rPr lang="en-US" sz="1100" dirty="0" err="1"/>
              <a:t>Quazarks</a:t>
            </a:r>
            <a:r>
              <a:rPr lang="en-US" sz="1100" dirty="0"/>
              <a:t> are being really mean.\n");</a:t>
            </a:r>
          </a:p>
          <a:p>
            <a:r>
              <a:rPr lang="en-US" sz="1100" dirty="0"/>
              <a:t>	Delayer("             They took our stockpiles and set our homes on </a:t>
            </a:r>
            <a:r>
              <a:rPr lang="en-US" sz="1100" dirty="0" err="1"/>
              <a:t>fire.They</a:t>
            </a:r>
            <a:r>
              <a:rPr lang="en-US" sz="1100" dirty="0"/>
              <a:t>\n");</a:t>
            </a:r>
          </a:p>
          <a:p>
            <a:r>
              <a:rPr lang="en-US" sz="1100" dirty="0"/>
              <a:t>	Delayer("             had it coming, thanks to a talented wizard, such as \n");</a:t>
            </a:r>
          </a:p>
          <a:p>
            <a:r>
              <a:rPr lang="en-US" sz="1100" dirty="0"/>
              <a:t>	Delayer("             yourself.... Here, take this as a token of our gratitude !\n");</a:t>
            </a:r>
          </a:p>
          <a:p>
            <a:r>
              <a:rPr lang="en-US" sz="1100" dirty="0"/>
              <a:t>	</a:t>
            </a:r>
            <a:r>
              <a:rPr lang="en-US" sz="1100" dirty="0" err="1"/>
              <a:t>getch</a:t>
            </a:r>
            <a:r>
              <a:rPr lang="en-US" sz="1100" dirty="0"/>
              <a:t>();</a:t>
            </a:r>
          </a:p>
          <a:p>
            <a:r>
              <a:rPr lang="en-US" sz="1100" dirty="0"/>
              <a:t>	Delayer("(YOU HAVE RECEIVED A PHASE CHANGER........)\n");</a:t>
            </a:r>
          </a:p>
          <a:p>
            <a:r>
              <a:rPr lang="en-US" sz="1100" dirty="0"/>
              <a:t>	Delayer("HEATHER    : This is a Phase Changer, it can change the state of \n");</a:t>
            </a:r>
          </a:p>
          <a:p>
            <a:r>
              <a:rPr lang="en-US" sz="1100" dirty="0"/>
              <a:t>	Delayer("             matter of the surface it is on. Use it to get through\n");</a:t>
            </a:r>
          </a:p>
          <a:p>
            <a:r>
              <a:rPr lang="en-US" sz="1100" dirty="0"/>
              <a:t>	Delayer("             any opaque wall or hurdle. Good Luck !!\n");</a:t>
            </a:r>
          </a:p>
          <a:p>
            <a:r>
              <a:rPr lang="en-US" sz="1100" dirty="0"/>
              <a:t>	Delayer("(A)THANK_YOU PRINCESS (B)YEA_YEA, GIVE THE DAMN STUFF ALREADY... \n");</a:t>
            </a:r>
          </a:p>
          <a:p>
            <a:r>
              <a:rPr lang="en-US" sz="1100" dirty="0"/>
              <a:t>	</a:t>
            </a:r>
            <a:r>
              <a:rPr lang="en-US" sz="1100" dirty="0" err="1"/>
              <a:t>cin</a:t>
            </a:r>
            <a:r>
              <a:rPr lang="en-US" sz="1100" dirty="0"/>
              <a:t>&gt;&gt;Q[13];</a:t>
            </a:r>
          </a:p>
          <a:p>
            <a:r>
              <a:rPr lang="en-US" sz="1100" dirty="0"/>
              <a:t>	if (Q[13]=='A'||Q[13]=='a')</a:t>
            </a:r>
          </a:p>
          <a:p>
            <a:r>
              <a:rPr lang="en-US" sz="1100" dirty="0"/>
              <a:t>	{</a:t>
            </a:r>
          </a:p>
          <a:p>
            <a:r>
              <a:rPr lang="en-US" sz="1100" dirty="0"/>
              <a:t>		</a:t>
            </a:r>
            <a:r>
              <a:rPr lang="en-US" sz="1100" dirty="0" err="1"/>
              <a:t>GM.Scr_Add_Five</a:t>
            </a:r>
            <a:r>
              <a:rPr lang="en-US" sz="1100" dirty="0"/>
              <a:t>();</a:t>
            </a:r>
          </a:p>
          <a:p>
            <a:r>
              <a:rPr lang="en-US" sz="1100" dirty="0"/>
              <a:t>		Delayer("HEATHER    : I should be thanking you.... Best of luck for the Tournament !!\n");</a:t>
            </a:r>
          </a:p>
          <a:p>
            <a:r>
              <a:rPr lang="en-US" sz="1100" dirty="0"/>
              <a:t>		Delayer("YOU        : It was an </a:t>
            </a:r>
            <a:r>
              <a:rPr lang="en-US" sz="1100" dirty="0" err="1"/>
              <a:t>honour</a:t>
            </a:r>
            <a:r>
              <a:rPr lang="en-US" sz="1100" dirty="0"/>
              <a:t> serving you, Princess....\n");</a:t>
            </a:r>
          </a:p>
          <a:p>
            <a:r>
              <a:rPr lang="en-US" sz="1100" dirty="0"/>
              <a:t>	}</a:t>
            </a:r>
          </a:p>
          <a:p>
            <a:r>
              <a:rPr lang="en-US" sz="1100" dirty="0"/>
              <a:t>	else if (Q[13]=='B'||Q[13]=='b')</a:t>
            </a:r>
          </a:p>
          <a:p>
            <a:r>
              <a:rPr lang="en-US" sz="1100" dirty="0"/>
              <a:t>	{</a:t>
            </a:r>
          </a:p>
          <a:p>
            <a:r>
              <a:rPr lang="en-US" sz="1100" dirty="0"/>
              <a:t>		</a:t>
            </a:r>
            <a:r>
              <a:rPr lang="en-US" sz="1100" dirty="0" err="1"/>
              <a:t>GM.Scr_Sub_Five</a:t>
            </a:r>
            <a:r>
              <a:rPr lang="en-US" sz="1100" dirty="0"/>
              <a:t>();</a:t>
            </a:r>
          </a:p>
          <a:p>
            <a:r>
              <a:rPr lang="en-US" sz="1100" dirty="0"/>
              <a:t>		Delayer("HEATHER    : </a:t>
            </a:r>
            <a:r>
              <a:rPr lang="en-US" sz="1100" dirty="0" err="1"/>
              <a:t>Oooo</a:t>
            </a:r>
            <a:r>
              <a:rPr lang="en-US" sz="1100" dirty="0"/>
              <a:t>, aren't you the ideal human....Here, take it. Hope I was useful.\n");</a:t>
            </a:r>
          </a:p>
          <a:p>
            <a:r>
              <a:rPr lang="en-US" sz="1100" dirty="0"/>
              <a:t>		Delayer("YOU        : Thank you ma'am, I'll be taking that...ADIOS !\n");</a:t>
            </a:r>
          </a:p>
          <a:p>
            <a:r>
              <a:rPr lang="en-US" sz="1100" dirty="0"/>
              <a:t>	}</a:t>
            </a:r>
          </a:p>
          <a:p>
            <a:r>
              <a:rPr lang="en-US" sz="1100" dirty="0"/>
              <a:t>	</a:t>
            </a:r>
            <a:r>
              <a:rPr lang="en-US" sz="1100" dirty="0" err="1"/>
              <a:t>fl</a:t>
            </a:r>
            <a:r>
              <a:rPr lang="en-US" sz="1100" dirty="0"/>
              <a:t>=</a:t>
            </a:r>
            <a:r>
              <a:rPr lang="en-US" sz="1100" dirty="0" err="1"/>
              <a:t>getch</a:t>
            </a:r>
            <a:r>
              <a:rPr lang="en-US" sz="1100" dirty="0"/>
              <a:t>(); if (</a:t>
            </a:r>
            <a:r>
              <a:rPr lang="en-US" sz="1100" dirty="0" err="1"/>
              <a:t>fl</a:t>
            </a:r>
            <a:r>
              <a:rPr lang="en-US" sz="1100" dirty="0"/>
              <a:t>=='/') exit(0);</a:t>
            </a:r>
          </a:p>
          <a:p>
            <a:r>
              <a:rPr lang="en-US" sz="1100" dirty="0"/>
              <a:t>	</a:t>
            </a:r>
            <a:r>
              <a:rPr lang="en-US" sz="1100" dirty="0" err="1"/>
              <a:t>GM.level</a:t>
            </a:r>
            <a:r>
              <a:rPr lang="en-US" sz="1100" dirty="0"/>
              <a:t>=8;</a:t>
            </a:r>
          </a:p>
          <a:p>
            <a:r>
              <a:rPr lang="en-US" sz="1100" dirty="0"/>
              <a:t>	Update();</a:t>
            </a:r>
          </a:p>
          <a:p>
            <a:r>
              <a:rPr lang="en-US" sz="1100" dirty="0"/>
              <a:t>	</a:t>
            </a:r>
            <a:r>
              <a:rPr lang="en-US" sz="1100" dirty="0" err="1"/>
              <a:t>goto</a:t>
            </a:r>
            <a:r>
              <a:rPr lang="en-US" sz="1100" dirty="0"/>
              <a:t> LVL_8;</a:t>
            </a:r>
          </a:p>
        </p:txBody>
      </p:sp>
    </p:spTree>
    <p:extLst>
      <p:ext uri="{BB962C8B-B14F-4D97-AF65-F5344CB8AC3E}">
        <p14:creationId xmlns:p14="http://schemas.microsoft.com/office/powerpoint/2010/main" val="3239455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200" dirty="0"/>
              <a:t> LVL_11:</a:t>
            </a:r>
          </a:p>
          <a:p>
            <a:r>
              <a:rPr lang="en-US" sz="1200" dirty="0"/>
              <a:t>	</a:t>
            </a:r>
            <a:r>
              <a:rPr lang="en-US" sz="1200" dirty="0" err="1"/>
              <a:t>clrscr</a:t>
            </a:r>
            <a:r>
              <a:rPr lang="en-US" sz="1200" dirty="0"/>
              <a:t>();</a:t>
            </a:r>
          </a:p>
          <a:p>
            <a:r>
              <a:rPr lang="en-US" sz="1200" dirty="0"/>
              <a:t>	Delayer("\t*************************UREKA_COASTAL WALLS************************\n");</a:t>
            </a:r>
          </a:p>
          <a:p>
            <a:r>
              <a:rPr lang="en-US" sz="1200" dirty="0"/>
              <a:t>	Delayer("YOU : </a:t>
            </a:r>
            <a:r>
              <a:rPr lang="en-US" sz="1200" dirty="0" err="1"/>
              <a:t>Ahh</a:t>
            </a:r>
            <a:r>
              <a:rPr lang="en-US" sz="1200" dirty="0"/>
              <a:t>, the view! Its magnificent!\n");</a:t>
            </a:r>
          </a:p>
          <a:p>
            <a:r>
              <a:rPr lang="en-US" sz="1200" dirty="0"/>
              <a:t>	Delayer("BUNA: Not as magnificent as how you beat up that drunk </a:t>
            </a:r>
            <a:r>
              <a:rPr lang="en-US" sz="1200" dirty="0" err="1"/>
              <a:t>Zork</a:t>
            </a:r>
            <a:r>
              <a:rPr lang="en-US" sz="1200" dirty="0"/>
              <a:t>, </a:t>
            </a:r>
            <a:r>
              <a:rPr lang="en-US" sz="1200" dirty="0" err="1"/>
              <a:t>hahhaa</a:t>
            </a:r>
            <a:r>
              <a:rPr lang="en-US" sz="1200" dirty="0"/>
              <a:t>\n");</a:t>
            </a:r>
          </a:p>
          <a:p>
            <a:r>
              <a:rPr lang="en-US" sz="1200" dirty="0"/>
              <a:t>	Delayer("YOU : HAHAA, right......wait, who's that??\n");</a:t>
            </a:r>
          </a:p>
          <a:p>
            <a:r>
              <a:rPr lang="en-US" sz="1200" dirty="0"/>
              <a:t>	Delayer("BUNA: I see her too, some blonde trying to get into the tournament....\n");</a:t>
            </a:r>
          </a:p>
          <a:p>
            <a:r>
              <a:rPr lang="en-US" sz="1200" dirty="0"/>
              <a:t>	Delayer("( Both of you spot Sylvia, the teenage fighter, who's an excellent archer! )\n");</a:t>
            </a:r>
          </a:p>
          <a:p>
            <a:r>
              <a:rPr lang="en-US" sz="1200" dirty="0"/>
              <a:t>	</a:t>
            </a:r>
            <a:r>
              <a:rPr lang="en-US" sz="1200" dirty="0" err="1"/>
              <a:t>GM.Activate_Sylvia</a:t>
            </a:r>
            <a:r>
              <a:rPr lang="en-US" sz="1200" dirty="0"/>
              <a:t>();</a:t>
            </a:r>
          </a:p>
          <a:p>
            <a:r>
              <a:rPr lang="en-US" sz="1200" dirty="0"/>
              <a:t>	Delayer("BUNA: I'll put a stop to that...........\n");</a:t>
            </a:r>
          </a:p>
          <a:p>
            <a:r>
              <a:rPr lang="en-US" sz="1200" dirty="0"/>
              <a:t>	Delayer("YOU : No wait, I myself think the quiz was too hard.... If she wants to\n");</a:t>
            </a:r>
          </a:p>
          <a:p>
            <a:r>
              <a:rPr lang="en-US" sz="1200" dirty="0"/>
              <a:t>	Delayer("    : join so bad, we shouldn't stop her....\n");</a:t>
            </a:r>
          </a:p>
          <a:p>
            <a:r>
              <a:rPr lang="en-US" sz="1200" dirty="0"/>
              <a:t>	Delayer("BUNA: You're innocent, the quiz was meant to be tough, to omit out potential terrorists...\n");</a:t>
            </a:r>
          </a:p>
          <a:p>
            <a:r>
              <a:rPr lang="en-US" sz="1200" dirty="0"/>
              <a:t>	Delayer("(A) Agree Buna's argument      (B)Disagree\n");</a:t>
            </a:r>
          </a:p>
          <a:p>
            <a:r>
              <a:rPr lang="en-US" sz="1200" dirty="0"/>
              <a:t>	</a:t>
            </a:r>
            <a:r>
              <a:rPr lang="en-US" sz="1200" dirty="0" err="1"/>
              <a:t>cin</a:t>
            </a:r>
            <a:r>
              <a:rPr lang="en-US" sz="1200" dirty="0"/>
              <a:t>&gt;&gt;Q[1];</a:t>
            </a:r>
          </a:p>
          <a:p>
            <a:r>
              <a:rPr lang="en-US" sz="1200" dirty="0"/>
              <a:t>	if (Q[1]=='A'||Q[1]=='a')</a:t>
            </a:r>
          </a:p>
          <a:p>
            <a:r>
              <a:rPr lang="en-US" sz="1200" dirty="0"/>
              <a:t>	{</a:t>
            </a:r>
          </a:p>
          <a:p>
            <a:r>
              <a:rPr lang="en-US" sz="1200" dirty="0"/>
              <a:t>		</a:t>
            </a:r>
            <a:r>
              <a:rPr lang="en-US" sz="1200" dirty="0" err="1"/>
              <a:t>GM.Plus_Buna</a:t>
            </a:r>
            <a:r>
              <a:rPr lang="en-US" sz="1200" dirty="0"/>
              <a:t>(); </a:t>
            </a:r>
            <a:r>
              <a:rPr lang="en-US" sz="1200" dirty="0" err="1"/>
              <a:t>GM.Min_Sylvia</a:t>
            </a:r>
            <a:r>
              <a:rPr lang="en-US" sz="1200" dirty="0"/>
              <a:t>();</a:t>
            </a:r>
          </a:p>
          <a:p>
            <a:r>
              <a:rPr lang="en-US" sz="1200" dirty="0"/>
              <a:t>		Delayer("BUNA  : You there, turn around and go back the way you came from.....\n");</a:t>
            </a:r>
          </a:p>
          <a:p>
            <a:r>
              <a:rPr lang="en-US" sz="1200" dirty="0"/>
              <a:t>		Delayer("SYLVIA: </a:t>
            </a:r>
            <a:r>
              <a:rPr lang="en-US" sz="1200" dirty="0" err="1"/>
              <a:t>Raaiight</a:t>
            </a:r>
            <a:r>
              <a:rPr lang="en-US" sz="1200" dirty="0"/>
              <a:t>, and you are, exactly?? </a:t>
            </a:r>
            <a:r>
              <a:rPr lang="en-US" sz="1200" dirty="0" err="1"/>
              <a:t>lemme</a:t>
            </a:r>
            <a:r>
              <a:rPr lang="en-US" sz="1200" dirty="0"/>
              <a:t> guess, no one??\n");</a:t>
            </a:r>
          </a:p>
          <a:p>
            <a:r>
              <a:rPr lang="en-US" sz="1200" dirty="0"/>
              <a:t>		Delayer("BUNA  : I don't like mockers....Now get out before I become a threat! \n");</a:t>
            </a:r>
          </a:p>
          <a:p>
            <a:r>
              <a:rPr lang="en-US" sz="1200" dirty="0"/>
              <a:t>		Delayer("YOU   : Hey, don't hit girls, although we may have to once the tournament begins...\n");</a:t>
            </a:r>
          </a:p>
          <a:p>
            <a:r>
              <a:rPr lang="en-US" sz="1200" dirty="0"/>
              <a:t>		Delayer("BUNA  : I'm not going to hit her..... I'll just give her a scare....\n");</a:t>
            </a:r>
          </a:p>
          <a:p>
            <a:r>
              <a:rPr lang="en-US" sz="1200" dirty="0"/>
              <a:t>		Delayer("BUNA  : (turns to Sylvia) ARRRGHHHHH......\n");</a:t>
            </a:r>
          </a:p>
          <a:p>
            <a:r>
              <a:rPr lang="en-US" sz="1200" dirty="0"/>
              <a:t>		Delayer("( Sylvia lands a big blow on Buna's face, Buna traumatized...\n");</a:t>
            </a:r>
          </a:p>
          <a:p>
            <a:r>
              <a:rPr lang="en-US" sz="1200" dirty="0"/>
              <a:t>		Delayer("( As Buna tries to fight back, Sylvia jump kicks on his face....\n");</a:t>
            </a:r>
          </a:p>
          <a:p>
            <a:r>
              <a:rPr lang="en-US" sz="1200" dirty="0"/>
              <a:t>		Delayer("( and performs a submissive move......\n");</a:t>
            </a:r>
          </a:p>
          <a:p>
            <a:r>
              <a:rPr lang="en-US" sz="1200" dirty="0"/>
              <a:t>		Delayer("SYLVIA: How you like me now, big guy?? \n");</a:t>
            </a:r>
          </a:p>
          <a:p>
            <a:r>
              <a:rPr lang="en-US" sz="1200" dirty="0"/>
              <a:t>		Delayer("BUNA  : I...I yield, I YIELD !! Jesus, girl !! \n");</a:t>
            </a:r>
          </a:p>
          <a:p>
            <a:r>
              <a:rPr lang="en-US" sz="1200" dirty="0"/>
              <a:t>		Delayer("SYLVIA: (Releases Buna) OK, lets start new, hey you, </a:t>
            </a:r>
            <a:r>
              <a:rPr lang="en-US" sz="1200" dirty="0" err="1"/>
              <a:t>whats</a:t>
            </a:r>
            <a:r>
              <a:rPr lang="en-US" sz="1200" dirty="0"/>
              <a:t> your name?\n");</a:t>
            </a:r>
          </a:p>
          <a:p>
            <a:r>
              <a:rPr lang="en-US" sz="1200" dirty="0"/>
              <a:t>		Delayer("YOU   : "); Delayer(</a:t>
            </a:r>
            <a:r>
              <a:rPr lang="en-US" sz="1200" dirty="0" err="1"/>
              <a:t>GM.Show_Name</a:t>
            </a:r>
            <a:r>
              <a:rPr lang="en-US" sz="1200" dirty="0"/>
              <a:t>());</a:t>
            </a:r>
          </a:p>
          <a:p>
            <a:r>
              <a:rPr lang="en-US" sz="1200" dirty="0"/>
              <a:t>		Delayer("SYLVIA: .....and you tough guy??\n");</a:t>
            </a:r>
          </a:p>
          <a:p>
            <a:r>
              <a:rPr lang="en-US" sz="1200" dirty="0"/>
              <a:t>		Delayer("BUNA  : Go...go to hell... \n");</a:t>
            </a:r>
          </a:p>
          <a:p>
            <a:r>
              <a:rPr lang="en-US" sz="1200" dirty="0"/>
              <a:t>		Delayer("YOU   : He's Buna, he doesn't like losing, or so I think, I don't know\n");</a:t>
            </a:r>
          </a:p>
          <a:p>
            <a:r>
              <a:rPr lang="en-US" sz="1200" dirty="0"/>
              <a:t>		Delayer("YOU   : for sure, We just met....\n");</a:t>
            </a:r>
          </a:p>
          <a:p>
            <a:r>
              <a:rPr lang="en-US" sz="1200" dirty="0"/>
              <a:t>	}</a:t>
            </a:r>
          </a:p>
        </p:txBody>
      </p:sp>
    </p:spTree>
    <p:extLst>
      <p:ext uri="{BB962C8B-B14F-4D97-AF65-F5344CB8AC3E}">
        <p14:creationId xmlns:p14="http://schemas.microsoft.com/office/powerpoint/2010/main" val="3012766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86309"/>
          </a:xfrm>
          <a:prstGeom prst="rect">
            <a:avLst/>
          </a:prstGeom>
          <a:noFill/>
        </p:spPr>
        <p:txBody>
          <a:bodyPr wrap="square">
            <a:spAutoFit/>
          </a:bodyPr>
          <a:lstStyle/>
          <a:p>
            <a:r>
              <a:rPr lang="en-US" sz="1100" dirty="0"/>
              <a:t>	else if (Q[1]=='B'||Q[1]=='b')</a:t>
            </a:r>
          </a:p>
          <a:p>
            <a:r>
              <a:rPr lang="en-US" sz="1100" dirty="0"/>
              <a:t>	{</a:t>
            </a:r>
          </a:p>
          <a:p>
            <a:r>
              <a:rPr lang="en-US" sz="1100" dirty="0"/>
              <a:t>		</a:t>
            </a:r>
            <a:r>
              <a:rPr lang="en-US" sz="1100" dirty="0" err="1"/>
              <a:t>GM.Min_Buna</a:t>
            </a:r>
            <a:r>
              <a:rPr lang="en-US" sz="1100" dirty="0"/>
              <a:t>(); </a:t>
            </a:r>
            <a:r>
              <a:rPr lang="en-US" sz="1100" dirty="0" err="1"/>
              <a:t>GM.Plus_Sylvia</a:t>
            </a:r>
            <a:r>
              <a:rPr lang="en-US" sz="1100" dirty="0"/>
              <a:t>();</a:t>
            </a:r>
          </a:p>
          <a:p>
            <a:r>
              <a:rPr lang="en-US" sz="1100" dirty="0"/>
              <a:t>		Delayer("BUNA  : You there, turn around and go back the way you came from.....\n");</a:t>
            </a:r>
          </a:p>
          <a:p>
            <a:r>
              <a:rPr lang="en-US" sz="1100" dirty="0"/>
              <a:t>		Delayer("YOU   : Hey, hey, give her a chance, OK! I know what it feels\n");</a:t>
            </a:r>
          </a:p>
          <a:p>
            <a:r>
              <a:rPr lang="en-US" sz="1100" dirty="0"/>
              <a:t>		Delayer("        like when you're not given a chance to prove yourself. \n");</a:t>
            </a:r>
          </a:p>
          <a:p>
            <a:r>
              <a:rPr lang="en-US" sz="1100" dirty="0"/>
              <a:t>		Delayer("BUNA  : I can't just let strangers into this city, on my watch!\n");</a:t>
            </a:r>
          </a:p>
          <a:p>
            <a:r>
              <a:rPr lang="en-US" sz="1100" dirty="0"/>
              <a:t>		Delayer("YOU   : I say we talk, take care of this in a civilized manner....\n");</a:t>
            </a:r>
          </a:p>
          <a:p>
            <a:r>
              <a:rPr lang="en-US" sz="1100" dirty="0"/>
              <a:t>		Delayer("BUNA  : OK, but if she's fishy, I blame you!\n"); Delayer("( Sylvia Climbs onto the city walls, jumps down, lands </a:t>
            </a:r>
            <a:r>
              <a:rPr lang="en-US" sz="1100" dirty="0" err="1"/>
              <a:t>infront</a:t>
            </a:r>
            <a:r>
              <a:rPr lang="en-US" sz="1100" dirty="0"/>
              <a:t> )\n");</a:t>
            </a:r>
          </a:p>
          <a:p>
            <a:r>
              <a:rPr lang="en-US" sz="1100" dirty="0"/>
              <a:t>		Delayer("YOU   : Why the hard way in, when you can just study a little....\n");</a:t>
            </a:r>
          </a:p>
          <a:p>
            <a:r>
              <a:rPr lang="en-US" sz="1100" dirty="0"/>
              <a:t>		Delayer("SYLVIA: I'm here to be a mage, not a scholar....\n"); 	Delayer("YOU   : I'm "); Delayer(</a:t>
            </a:r>
            <a:r>
              <a:rPr lang="en-US" sz="1100" dirty="0" err="1"/>
              <a:t>GM.Show_Name</a:t>
            </a:r>
            <a:r>
              <a:rPr lang="en-US" sz="1100" dirty="0"/>
              <a:t>());</a:t>
            </a:r>
          </a:p>
          <a:p>
            <a:r>
              <a:rPr lang="en-US" sz="1100" dirty="0"/>
              <a:t>		Delayer("        by the way, and you??\n"); Delayer("SYLVIA: huh.... what's with names, we're </a:t>
            </a:r>
            <a:r>
              <a:rPr lang="en-US" sz="1100" dirty="0" err="1"/>
              <a:t>gonna</a:t>
            </a:r>
            <a:r>
              <a:rPr lang="en-US" sz="1100" dirty="0"/>
              <a:t> fight each other anyway...\n");</a:t>
            </a:r>
          </a:p>
          <a:p>
            <a:r>
              <a:rPr lang="en-US" sz="1100" dirty="0"/>
              <a:t>		Delayer("YOU   : Not, if we make teams, the tournament allows teams...\n");</a:t>
            </a:r>
          </a:p>
          <a:p>
            <a:r>
              <a:rPr lang="en-US" sz="1100" dirty="0"/>
              <a:t>		Delayer("SYLVIA: Sylvia, its Sylvia, </a:t>
            </a:r>
            <a:r>
              <a:rPr lang="en-US" sz="1100" dirty="0" err="1"/>
              <a:t>whats</a:t>
            </a:r>
            <a:r>
              <a:rPr lang="en-US" sz="1100" dirty="0"/>
              <a:t> that guy's name....?\n");</a:t>
            </a:r>
          </a:p>
          <a:p>
            <a:r>
              <a:rPr lang="en-US" sz="1100" dirty="0"/>
              <a:t>		Delayer("BUNA  : oh </a:t>
            </a:r>
            <a:r>
              <a:rPr lang="en-US" sz="1100" dirty="0" err="1"/>
              <a:t>uhmm</a:t>
            </a:r>
            <a:r>
              <a:rPr lang="en-US" sz="1100" dirty="0"/>
              <a:t>....Bu, Buna. Its Buna.\n");</a:t>
            </a:r>
          </a:p>
          <a:p>
            <a:r>
              <a:rPr lang="en-US" sz="1100" dirty="0"/>
              <a:t>	}</a:t>
            </a:r>
          </a:p>
          <a:p>
            <a:r>
              <a:rPr lang="en-US" sz="1100" dirty="0"/>
              <a:t>	else if (Q[1]=='/') exit(0);</a:t>
            </a:r>
          </a:p>
          <a:p>
            <a:r>
              <a:rPr lang="en-US" sz="1100" dirty="0"/>
              <a:t>	</a:t>
            </a:r>
            <a:r>
              <a:rPr lang="en-US" sz="1100" dirty="0" err="1"/>
              <a:t>getch</a:t>
            </a:r>
            <a:r>
              <a:rPr lang="en-US" sz="1100" dirty="0"/>
              <a:t>();</a:t>
            </a:r>
          </a:p>
          <a:p>
            <a:r>
              <a:rPr lang="en-US" sz="1100" dirty="0"/>
              <a:t>	</a:t>
            </a:r>
            <a:r>
              <a:rPr lang="en-US" sz="1100" dirty="0" err="1"/>
              <a:t>clrscr</a:t>
            </a:r>
            <a:r>
              <a:rPr lang="en-US" sz="1100" dirty="0"/>
              <a:t>();</a:t>
            </a:r>
          </a:p>
          <a:p>
            <a:r>
              <a:rPr lang="en-US" sz="1100" dirty="0"/>
              <a:t>	Delayer("YOU   : So Sylvia, what brings you here, </a:t>
            </a:r>
            <a:r>
              <a:rPr lang="en-US" sz="1100" dirty="0" err="1"/>
              <a:t>Whats</a:t>
            </a:r>
            <a:r>
              <a:rPr lang="en-US" sz="1100" dirty="0"/>
              <a:t> your story....\n"); Delayer("BUNA  : </a:t>
            </a:r>
            <a:r>
              <a:rPr lang="en-US" sz="1100" dirty="0" err="1"/>
              <a:t>Ahh</a:t>
            </a:r>
            <a:r>
              <a:rPr lang="en-US" sz="1100" dirty="0"/>
              <a:t> c'mon, we don't have time to make friends now\n");</a:t>
            </a:r>
          </a:p>
          <a:p>
            <a:r>
              <a:rPr lang="en-US" sz="1100" dirty="0"/>
              <a:t>	Delayer("        We should be professional.....\n"); Delayer("SYLVIA: Why do you want it, why are you trying to make friends?\n");</a:t>
            </a:r>
          </a:p>
          <a:p>
            <a:r>
              <a:rPr lang="en-US" sz="1100" dirty="0"/>
              <a:t>	Delayer("        Are you new to this tournament? We don't make friends here.\n");</a:t>
            </a:r>
          </a:p>
          <a:p>
            <a:r>
              <a:rPr lang="en-US" sz="1100" dirty="0"/>
              <a:t>	Delayer("(A) Ask for back-story anyway.    (B)Let the matter slide.\n"); 	</a:t>
            </a:r>
            <a:r>
              <a:rPr lang="en-US" sz="1100" dirty="0" err="1"/>
              <a:t>cin</a:t>
            </a:r>
            <a:r>
              <a:rPr lang="en-US" sz="1100" dirty="0"/>
              <a:t>&gt;&gt;Q[1];</a:t>
            </a:r>
          </a:p>
          <a:p>
            <a:r>
              <a:rPr lang="en-US" sz="1100" dirty="0"/>
              <a:t>	if (Q[1]=='A'||Q[1]=='a')</a:t>
            </a:r>
          </a:p>
          <a:p>
            <a:r>
              <a:rPr lang="en-US" sz="1100" dirty="0"/>
              <a:t>	{</a:t>
            </a:r>
          </a:p>
          <a:p>
            <a:r>
              <a:rPr lang="en-US" sz="1100" dirty="0"/>
              <a:t>		Delayer("YOU   : I'm, just trying to make conversation, alright.\n");</a:t>
            </a:r>
          </a:p>
          <a:p>
            <a:r>
              <a:rPr lang="en-US" sz="1100" dirty="0"/>
              <a:t>		Delayer("        The tournaments a day later....\n"); Delayer("        I say, we be on our way to, lets say west, look for an adventure,\n");</a:t>
            </a:r>
          </a:p>
          <a:p>
            <a:r>
              <a:rPr lang="en-US" sz="1100" dirty="0"/>
              <a:t>		Delayer("        while we all tell our stories on the way.....\n");</a:t>
            </a:r>
          </a:p>
          <a:p>
            <a:r>
              <a:rPr lang="en-US" sz="1100" dirty="0"/>
              <a:t>		Delayer("BUNA  : Well that won't hurt..... I'm in.\n");</a:t>
            </a:r>
          </a:p>
          <a:p>
            <a:r>
              <a:rPr lang="en-US" sz="1100" dirty="0"/>
              <a:t>		Delayer("SYLVIA: You two, with that much of innocence are </a:t>
            </a:r>
            <a:r>
              <a:rPr lang="en-US" sz="1100" dirty="0" err="1"/>
              <a:t>gonna</a:t>
            </a:r>
            <a:r>
              <a:rPr lang="en-US" sz="1100" dirty="0"/>
              <a:t> be the first ones\n");</a:t>
            </a:r>
          </a:p>
          <a:p>
            <a:r>
              <a:rPr lang="en-US" sz="1100" dirty="0"/>
              <a:t>		Delayer("        to get eliminated, I tell you....This tournaments dangerous! \n");</a:t>
            </a:r>
          </a:p>
          <a:p>
            <a:r>
              <a:rPr lang="en-US" sz="1100" dirty="0"/>
              <a:t>		Delayer("        TAKE IT SERIOUSLY....!! \n");</a:t>
            </a:r>
          </a:p>
          <a:p>
            <a:r>
              <a:rPr lang="en-US" sz="1100" dirty="0"/>
              <a:t>		Delayer(" ( BOTH YOU AND BUNA GIVE HER THE PLAIN FACE LOOK ) \n");</a:t>
            </a:r>
          </a:p>
          <a:p>
            <a:r>
              <a:rPr lang="en-US" sz="1100" dirty="0"/>
              <a:t>		Delayer("SYLVIA: Alright Fine!!.... Here goes......\n");</a:t>
            </a:r>
          </a:p>
          <a:p>
            <a:r>
              <a:rPr lang="en-US" sz="1100" dirty="0"/>
              <a:t>		</a:t>
            </a:r>
            <a:r>
              <a:rPr lang="en-US" sz="1100" dirty="0" err="1"/>
              <a:t>GM.Plus_Sylvia</a:t>
            </a:r>
            <a:r>
              <a:rPr lang="en-US" sz="1100" dirty="0"/>
              <a:t>(); </a:t>
            </a:r>
            <a:r>
              <a:rPr lang="en-US" sz="1100" dirty="0" err="1"/>
              <a:t>GM.Plus_Buna</a:t>
            </a:r>
            <a:r>
              <a:rPr lang="en-US" sz="1100" dirty="0"/>
              <a:t>(); </a:t>
            </a:r>
            <a:r>
              <a:rPr lang="en-US" sz="1100" dirty="0" err="1"/>
              <a:t>GM.Plus_Sylvia</a:t>
            </a:r>
            <a:r>
              <a:rPr lang="en-US" sz="1100" dirty="0"/>
              <a:t>();</a:t>
            </a:r>
          </a:p>
          <a:p>
            <a:r>
              <a:rPr lang="en-US" sz="1100" dirty="0"/>
              <a:t>	}</a:t>
            </a:r>
          </a:p>
        </p:txBody>
      </p:sp>
    </p:spTree>
    <p:extLst>
      <p:ext uri="{BB962C8B-B14F-4D97-AF65-F5344CB8AC3E}">
        <p14:creationId xmlns:p14="http://schemas.microsoft.com/office/powerpoint/2010/main" val="561044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494085"/>
          </a:xfrm>
          <a:prstGeom prst="rect">
            <a:avLst/>
          </a:prstGeom>
          <a:noFill/>
        </p:spPr>
        <p:txBody>
          <a:bodyPr wrap="square">
            <a:spAutoFit/>
          </a:bodyPr>
          <a:lstStyle/>
          <a:p>
            <a:r>
              <a:rPr lang="en-US" sz="1600" dirty="0"/>
              <a:t>	Delayer("\n\n( Your little group advances towards </a:t>
            </a:r>
            <a:r>
              <a:rPr lang="en-US" sz="1600" dirty="0" err="1"/>
              <a:t>Darpa_Village</a:t>
            </a:r>
            <a:r>
              <a:rPr lang="en-US" sz="1600" dirty="0"/>
              <a:t> )\n");</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 </a:t>
            </a:r>
            <a:r>
              <a:rPr lang="en-US" sz="1600" dirty="0" err="1"/>
              <a:t>GM.level</a:t>
            </a:r>
            <a:r>
              <a:rPr lang="en-US" sz="1600" dirty="0"/>
              <a:t>=12; Update();</a:t>
            </a:r>
          </a:p>
          <a:p>
            <a:endParaRPr lang="en-US" sz="1600" dirty="0"/>
          </a:p>
          <a:p>
            <a:r>
              <a:rPr lang="en-US" sz="1600" dirty="0"/>
              <a:t>  LVL_12:</a:t>
            </a:r>
          </a:p>
          <a:p>
            <a:r>
              <a:rPr lang="en-US" sz="1600" dirty="0"/>
              <a:t>    	</a:t>
            </a:r>
            <a:r>
              <a:rPr lang="en-US" sz="1600" dirty="0" err="1"/>
              <a:t>clrscr</a:t>
            </a:r>
            <a:r>
              <a:rPr lang="en-US" sz="1600" dirty="0"/>
              <a:t>();</a:t>
            </a:r>
          </a:p>
          <a:p>
            <a:r>
              <a:rPr lang="en-US" sz="1600" dirty="0"/>
              <a:t>	Delayer("( As your group walks through the dense trees, just a )\n");</a:t>
            </a:r>
          </a:p>
          <a:p>
            <a:r>
              <a:rPr lang="en-US" sz="1600" dirty="0"/>
              <a:t>	Delayer("( few hours before you reach </a:t>
            </a:r>
            <a:r>
              <a:rPr lang="en-US" sz="1600" dirty="0" err="1"/>
              <a:t>Darpa</a:t>
            </a:r>
            <a:r>
              <a:rPr lang="en-US" sz="1600" dirty="0"/>
              <a:t>, you come </a:t>
            </a:r>
            <a:r>
              <a:rPr lang="en-US" sz="1600" dirty="0" err="1"/>
              <a:t>accross</a:t>
            </a:r>
            <a:r>
              <a:rPr lang="en-US" sz="1600" dirty="0"/>
              <a:t> a )\n");</a:t>
            </a:r>
          </a:p>
          <a:p>
            <a:r>
              <a:rPr lang="en-US" sz="1600" dirty="0"/>
              <a:t>	Delayer("( bunch of </a:t>
            </a:r>
            <a:r>
              <a:rPr lang="en-US" sz="1600" dirty="0" err="1"/>
              <a:t>Zorks</a:t>
            </a:r>
            <a:r>
              <a:rPr lang="en-US" sz="1600" dirty="0"/>
              <a:t>, armed with crossbows and fire-swords.)\n");</a:t>
            </a:r>
          </a:p>
          <a:p>
            <a:r>
              <a:rPr lang="en-US" sz="1600" dirty="0"/>
              <a:t>	Delayer("( A medium sized </a:t>
            </a:r>
            <a:r>
              <a:rPr lang="en-US" sz="1600" dirty="0" err="1"/>
              <a:t>Zork</a:t>
            </a:r>
            <a:r>
              <a:rPr lang="en-US" sz="1600" dirty="0"/>
              <a:t> without weapons approaches you...)\n");</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Delayer("NATHAN: Thank god....we need your help...\n"); Delayer("SYLVIA: </a:t>
            </a:r>
            <a:r>
              <a:rPr lang="en-US" sz="1600" dirty="0" err="1"/>
              <a:t>Whats</a:t>
            </a:r>
            <a:r>
              <a:rPr lang="en-US" sz="1600" dirty="0"/>
              <a:t> the matter?\n");</a:t>
            </a:r>
          </a:p>
          <a:p>
            <a:r>
              <a:rPr lang="en-US" sz="1600" dirty="0"/>
              <a:t>	Delayer("NATHAN: Our </a:t>
            </a:r>
            <a:r>
              <a:rPr lang="en-US" sz="1600" dirty="0" err="1"/>
              <a:t>Zork</a:t>
            </a:r>
            <a:r>
              <a:rPr lang="en-US" sz="1600" dirty="0"/>
              <a:t> princess Heather has been kidnapped by a bunch of </a:t>
            </a:r>
            <a:r>
              <a:rPr lang="en-US" sz="1600" dirty="0" err="1"/>
              <a:t>Quazarks</a:t>
            </a:r>
            <a:r>
              <a:rPr lang="en-US" sz="1600" dirty="0"/>
              <a:t>....\n");</a:t>
            </a:r>
          </a:p>
          <a:p>
            <a:r>
              <a:rPr lang="en-US" sz="1600" dirty="0"/>
              <a:t>	Delayer("      : She's being held Hostage in the black house over there....\n");</a:t>
            </a:r>
          </a:p>
          <a:p>
            <a:r>
              <a:rPr lang="en-US" sz="1600" dirty="0"/>
              <a:t>	Delayer("SYLVIA: We need to help them guys......\n"); Delayer("BUNA  : It may be a trap, can't risk it....\n");</a:t>
            </a:r>
          </a:p>
          <a:p>
            <a:r>
              <a:rPr lang="en-US" sz="1600" dirty="0"/>
              <a:t>	Delayer("SYLVIA: ZORKS DON'T LIE, and the tournament hasn't even begun yet....\n");</a:t>
            </a:r>
          </a:p>
          <a:p>
            <a:r>
              <a:rPr lang="en-US" sz="1600" dirty="0"/>
              <a:t>	Delayer("      : This is the Adventure you were looking for, "); Delayer(</a:t>
            </a:r>
            <a:r>
              <a:rPr lang="en-US" sz="1600" dirty="0" err="1"/>
              <a:t>GM.Show_Name</a:t>
            </a:r>
            <a:r>
              <a:rPr lang="en-US" sz="1600" dirty="0"/>
              <a:t>());</a:t>
            </a:r>
          </a:p>
          <a:p>
            <a:r>
              <a:rPr lang="en-US" sz="1600" dirty="0"/>
              <a:t>	Delayer("\</a:t>
            </a:r>
            <a:r>
              <a:rPr lang="en-US" sz="1600" dirty="0" err="1"/>
              <a:t>nYOU</a:t>
            </a:r>
            <a:r>
              <a:rPr lang="en-US" sz="1600" dirty="0"/>
              <a:t>   : She's right Buna, we need to....\n");</a:t>
            </a:r>
          </a:p>
          <a:p>
            <a:r>
              <a:rPr lang="en-US" sz="1600" dirty="0"/>
              <a:t>	Delayer("( A LARGE BLAST INTERRUPTS YOU, A BUNCH OF QUAZARKS ARE HEADING YOUR WAY )\n");</a:t>
            </a:r>
          </a:p>
          <a:p>
            <a:r>
              <a:rPr lang="en-US" sz="1600" dirty="0"/>
              <a:t>	Delayer("SYLVIA: Buna and I along with these </a:t>
            </a:r>
            <a:r>
              <a:rPr lang="en-US" sz="1600" dirty="0" err="1"/>
              <a:t>Zorks</a:t>
            </a:r>
            <a:r>
              <a:rPr lang="en-US" sz="1600" dirty="0"/>
              <a:t> can handle them, you go\n"); Delayer("      : Save the princess......GO !");</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endParaRPr lang="en-US" sz="1600" dirty="0"/>
          </a:p>
          <a:p>
            <a:r>
              <a:rPr lang="en-US" sz="1600" dirty="0"/>
              <a:t>	</a:t>
            </a:r>
            <a:r>
              <a:rPr lang="en-US" sz="1600" dirty="0" err="1"/>
              <a:t>nt_scr</a:t>
            </a:r>
            <a:r>
              <a:rPr lang="en-US" sz="1600" dirty="0"/>
              <a:t>=</a:t>
            </a:r>
            <a:r>
              <a:rPr lang="en-US" sz="1600" dirty="0" err="1"/>
              <a:t>Princess_Heather</a:t>
            </a:r>
            <a:r>
              <a:rPr lang="en-US" sz="1600" dirty="0"/>
              <a:t>();</a:t>
            </a:r>
          </a:p>
          <a:p>
            <a:r>
              <a:rPr lang="en-US" sz="1600" dirty="0"/>
              <a:t>	</a:t>
            </a:r>
            <a:r>
              <a:rPr lang="en-US" sz="1600" dirty="0" err="1"/>
              <a:t>GM.Plus_Nathan</a:t>
            </a:r>
            <a:r>
              <a:rPr lang="en-US" sz="1600" dirty="0"/>
              <a:t>(); </a:t>
            </a:r>
            <a:r>
              <a:rPr lang="en-US" sz="1600" dirty="0" err="1"/>
              <a:t>GM.Plus_Sylvia</a:t>
            </a:r>
            <a:r>
              <a:rPr lang="en-US" sz="1600" dirty="0"/>
              <a:t>(); </a:t>
            </a:r>
            <a:r>
              <a:rPr lang="en-US" sz="1600" dirty="0" err="1"/>
              <a:t>cout</a:t>
            </a:r>
            <a:r>
              <a:rPr lang="en-US" sz="1600" dirty="0"/>
              <a:t>&lt;&lt;</a:t>
            </a:r>
            <a:r>
              <a:rPr lang="en-US" sz="1600" dirty="0" err="1"/>
              <a:t>nt_scr</a:t>
            </a:r>
            <a:r>
              <a:rPr lang="en-US" sz="1600" dirty="0"/>
              <a:t>; </a:t>
            </a:r>
            <a:r>
              <a:rPr lang="en-US" sz="1600" dirty="0" err="1"/>
              <a:t>getch</a:t>
            </a:r>
            <a:r>
              <a:rPr lang="en-US" sz="1600" dirty="0"/>
              <a:t>();</a:t>
            </a:r>
          </a:p>
          <a:p>
            <a:r>
              <a:rPr lang="en-US" sz="1600" dirty="0"/>
              <a:t>	if (</a:t>
            </a:r>
            <a:r>
              <a:rPr lang="en-US" sz="1600" dirty="0" err="1"/>
              <a:t>nt_scr</a:t>
            </a:r>
            <a:r>
              <a:rPr lang="en-US" sz="1600" dirty="0"/>
              <a:t>==0)      { </a:t>
            </a:r>
            <a:r>
              <a:rPr lang="en-US" sz="1600" dirty="0" err="1"/>
              <a:t>GM.Scr_Add_Ten</a:t>
            </a:r>
            <a:r>
              <a:rPr lang="en-US" sz="1600" dirty="0"/>
              <a:t>(); </a:t>
            </a:r>
            <a:r>
              <a:rPr lang="en-US" sz="1600" dirty="0" err="1"/>
              <a:t>GM.Scr_Add_Ten</a:t>
            </a:r>
            <a:r>
              <a:rPr lang="en-US" sz="1600" dirty="0"/>
              <a:t>(); </a:t>
            </a:r>
            <a:r>
              <a:rPr lang="en-US" sz="1600" dirty="0" err="1"/>
              <a:t>GM.Scr_Add_Ten</a:t>
            </a:r>
            <a:r>
              <a:rPr lang="en-US" sz="1600" dirty="0"/>
              <a:t>(); }</a:t>
            </a:r>
          </a:p>
          <a:p>
            <a:r>
              <a:rPr lang="en-US" sz="1600" dirty="0"/>
              <a:t>	else if (</a:t>
            </a:r>
            <a:r>
              <a:rPr lang="en-US" sz="1600" dirty="0" err="1"/>
              <a:t>nt_scr</a:t>
            </a:r>
            <a:r>
              <a:rPr lang="en-US" sz="1600" dirty="0"/>
              <a:t>&lt;=3) { </a:t>
            </a:r>
            <a:r>
              <a:rPr lang="en-US" sz="1600" dirty="0" err="1"/>
              <a:t>GM.Scr_Add_Ten</a:t>
            </a:r>
            <a:r>
              <a:rPr lang="en-US" sz="1600" dirty="0"/>
              <a:t>(); } else if (</a:t>
            </a:r>
            <a:r>
              <a:rPr lang="en-US" sz="1600" dirty="0" err="1"/>
              <a:t>nt_scr</a:t>
            </a:r>
            <a:r>
              <a:rPr lang="en-US" sz="1600" dirty="0"/>
              <a:t>&gt;3)  { </a:t>
            </a:r>
            <a:r>
              <a:rPr lang="en-US" sz="1600" dirty="0" err="1"/>
              <a:t>GM.Scr_Add_Five</a:t>
            </a:r>
            <a:r>
              <a:rPr lang="en-US" sz="1600" dirty="0"/>
              <a:t>(); }</a:t>
            </a:r>
          </a:p>
          <a:p>
            <a:r>
              <a:rPr lang="en-US" sz="1600" dirty="0"/>
              <a:t>	</a:t>
            </a:r>
            <a:r>
              <a:rPr lang="en-US" sz="1600" dirty="0" err="1"/>
              <a:t>GM.level</a:t>
            </a:r>
            <a:r>
              <a:rPr lang="en-US" sz="1600" dirty="0"/>
              <a:t>=13; Update();</a:t>
            </a:r>
          </a:p>
        </p:txBody>
      </p:sp>
    </p:spTree>
    <p:extLst>
      <p:ext uri="{BB962C8B-B14F-4D97-AF65-F5344CB8AC3E}">
        <p14:creationId xmlns:p14="http://schemas.microsoft.com/office/powerpoint/2010/main" val="1537859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00625"/>
            <a:ext cx="12192000" cy="6340197"/>
          </a:xfrm>
          <a:prstGeom prst="rect">
            <a:avLst/>
          </a:prstGeom>
          <a:noFill/>
        </p:spPr>
        <p:txBody>
          <a:bodyPr wrap="square">
            <a:spAutoFit/>
          </a:bodyPr>
          <a:lstStyle/>
          <a:p>
            <a:endParaRPr lang="en-US" sz="1400" dirty="0"/>
          </a:p>
          <a:p>
            <a:r>
              <a:rPr lang="en-US" sz="1400" dirty="0"/>
              <a:t>  LVL_13:</a:t>
            </a:r>
          </a:p>
          <a:p>
            <a:r>
              <a:rPr lang="en-US" sz="1400" dirty="0"/>
              <a:t>	</a:t>
            </a:r>
            <a:r>
              <a:rPr lang="en-US" sz="1400" dirty="0" err="1"/>
              <a:t>clrscr</a:t>
            </a:r>
            <a:r>
              <a:rPr lang="en-US" sz="1400" dirty="0"/>
              <a:t>();</a:t>
            </a:r>
          </a:p>
          <a:p>
            <a:r>
              <a:rPr lang="en-US" sz="1400" dirty="0"/>
              <a:t>	Delayer("( You come back with the princess to see a bunch of dead </a:t>
            </a:r>
            <a:r>
              <a:rPr lang="en-US" sz="1400" dirty="0" err="1"/>
              <a:t>Quazarks</a:t>
            </a:r>
            <a:r>
              <a:rPr lang="en-US" sz="1400" dirty="0"/>
              <a:t> and </a:t>
            </a:r>
            <a:r>
              <a:rPr lang="en-US" sz="1400" dirty="0" err="1"/>
              <a:t>Zorks</a:t>
            </a:r>
            <a:r>
              <a:rPr lang="en-US" sz="1400" dirty="0"/>
              <a:t>....)\n");</a:t>
            </a:r>
          </a:p>
          <a:p>
            <a:r>
              <a:rPr lang="en-US" sz="1400" dirty="0"/>
              <a:t>	Delayer("( Buna, Sylvia and Nathan are perfectly fine....)\n");</a:t>
            </a:r>
          </a:p>
          <a:p>
            <a:r>
              <a:rPr lang="en-US" sz="1400" dirty="0"/>
              <a:t>	Delayer("YOU     : Are you guys alright? It must've gotten pretty messy here... \n");</a:t>
            </a:r>
          </a:p>
          <a:p>
            <a:r>
              <a:rPr lang="en-US" sz="1400" dirty="0"/>
              <a:t>	Delayer("SYLVIA  : You bet...(turns to princess and bows) Princess....\n");</a:t>
            </a:r>
          </a:p>
          <a:p>
            <a:r>
              <a:rPr lang="en-US" sz="1400" dirty="0"/>
              <a:t>	Delayer("( Buna and Nathan bow down too )\n");</a:t>
            </a:r>
          </a:p>
          <a:p>
            <a:r>
              <a:rPr lang="en-US" sz="1400" dirty="0"/>
              <a:t>	Delayer("HEATHER : You don't have to, these innocent </a:t>
            </a:r>
            <a:r>
              <a:rPr lang="en-US" sz="1400" dirty="0" err="1"/>
              <a:t>Zorks</a:t>
            </a:r>
            <a:r>
              <a:rPr lang="en-US" sz="1400" dirty="0"/>
              <a:t> died because \n");</a:t>
            </a:r>
          </a:p>
          <a:p>
            <a:r>
              <a:rPr lang="en-US" sz="1400" dirty="0"/>
              <a:t>	Delayer("          of me....\n");</a:t>
            </a:r>
          </a:p>
          <a:p>
            <a:r>
              <a:rPr lang="en-US" sz="1400" dirty="0"/>
              <a:t>	Delayer("NATHAN  : They died </a:t>
            </a:r>
            <a:r>
              <a:rPr lang="en-US" sz="1400" dirty="0" err="1"/>
              <a:t>honourably</a:t>
            </a:r>
            <a:r>
              <a:rPr lang="en-US" sz="1400" dirty="0"/>
              <a:t>, princess. \n");</a:t>
            </a:r>
          </a:p>
          <a:p>
            <a:r>
              <a:rPr lang="en-US" sz="1400" dirty="0"/>
              <a:t>	Delayer("HEATHER : I, I need to thank you all for such an act of bravery.\n");</a:t>
            </a:r>
          </a:p>
          <a:p>
            <a:r>
              <a:rPr lang="en-US" sz="1400" dirty="0"/>
              <a:t>	Delayer("          Here, take this as a token of my gratitude....\n");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Delayer("(YOU HAVE RECEIVED A PHASE CHANGER........)\n");</a:t>
            </a:r>
          </a:p>
          <a:p>
            <a:r>
              <a:rPr lang="en-US" sz="1400" dirty="0"/>
              <a:t>	Delayer("HEATHER    : This is a Phase Changer, it can change the state of \n");</a:t>
            </a:r>
          </a:p>
          <a:p>
            <a:r>
              <a:rPr lang="en-US" sz="1400" dirty="0"/>
              <a:t>	Delayer("             matter of the surface it is on. Use it to get through\n");</a:t>
            </a:r>
          </a:p>
          <a:p>
            <a:r>
              <a:rPr lang="en-US" sz="1400" dirty="0"/>
              <a:t>	Delayer("             any opaque wall or hurdle. Good Luck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 you all thank the princess and go towards </a:t>
            </a:r>
            <a:r>
              <a:rPr lang="en-US" sz="1400" dirty="0" err="1"/>
              <a:t>Ureka</a:t>
            </a:r>
            <a:r>
              <a:rPr lang="en-US" sz="1400" dirty="0"/>
              <a:t> )\n");</a:t>
            </a:r>
          </a:p>
          <a:p>
            <a:r>
              <a:rPr lang="en-US" sz="1400" dirty="0"/>
              <a:t>	Delayer("( Nathan comes running in from the back.... )\n"); </a:t>
            </a:r>
            <a:r>
              <a:rPr lang="en-US" sz="1400" dirty="0" err="1"/>
              <a:t>getch</a:t>
            </a:r>
            <a:r>
              <a:rPr lang="en-US" sz="1400" dirty="0"/>
              <a:t>(); </a:t>
            </a:r>
          </a:p>
          <a:p>
            <a:r>
              <a:rPr lang="en-US" sz="1400" dirty="0"/>
              <a:t>	</a:t>
            </a:r>
            <a:r>
              <a:rPr lang="en-US" sz="1400" dirty="0" err="1"/>
              <a:t>clrscr</a:t>
            </a:r>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Delayer("NATHAN  : (breathes heavily), </a:t>
            </a:r>
            <a:r>
              <a:rPr lang="en-US" sz="1400" dirty="0" err="1"/>
              <a:t>yo,you</a:t>
            </a:r>
            <a:r>
              <a:rPr lang="en-US" sz="1400" dirty="0"/>
              <a:t> know I'm in the tournament too, right \n");</a:t>
            </a:r>
          </a:p>
          <a:p>
            <a:r>
              <a:rPr lang="en-US" sz="1400" dirty="0"/>
              <a:t>	Delayer("NATHAN  : can I come along too? I can be of great help.... \n");</a:t>
            </a:r>
          </a:p>
          <a:p>
            <a:r>
              <a:rPr lang="en-US" sz="1400" dirty="0"/>
              <a:t>	Delayer("YOU     : well, more the better....ride along, ZORK!\n");</a:t>
            </a:r>
          </a:p>
          <a:p>
            <a:r>
              <a:rPr lang="en-US" sz="1400" dirty="0"/>
              <a:t>	Delayer("( with that, your little group just got a little bigger )\n");</a:t>
            </a:r>
          </a:p>
          <a:p>
            <a:r>
              <a:rPr lang="en-US" sz="1400" dirty="0"/>
              <a:t>	Delayer("( Now you all head back to </a:t>
            </a:r>
            <a:r>
              <a:rPr lang="en-US" sz="1400" dirty="0" err="1"/>
              <a:t>Ureka</a:t>
            </a:r>
            <a:r>
              <a:rPr lang="en-US" sz="1400" dirty="0"/>
              <a:t> city to get your first set of tasks!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GM.Activate_Nathan</a:t>
            </a:r>
            <a:r>
              <a:rPr lang="en-US" sz="1400" dirty="0"/>
              <a:t>(); </a:t>
            </a:r>
            <a:r>
              <a:rPr lang="en-US" sz="1400" dirty="0" err="1"/>
              <a:t>GM.level</a:t>
            </a:r>
            <a:r>
              <a:rPr lang="en-US" sz="1400" dirty="0"/>
              <a:t>=14; Update();</a:t>
            </a:r>
          </a:p>
          <a:p>
            <a:r>
              <a:rPr lang="en-US" sz="1400" dirty="0"/>
              <a:t>	return 14; </a:t>
            </a:r>
          </a:p>
        </p:txBody>
      </p:sp>
    </p:spTree>
    <p:extLst>
      <p:ext uri="{BB962C8B-B14F-4D97-AF65-F5344CB8AC3E}">
        <p14:creationId xmlns:p14="http://schemas.microsoft.com/office/powerpoint/2010/main" val="25432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25260"/>
            <a:ext cx="12192000" cy="6555641"/>
          </a:xfrm>
          <a:prstGeom prst="rect">
            <a:avLst/>
          </a:prstGeom>
          <a:noFill/>
        </p:spPr>
        <p:txBody>
          <a:bodyPr wrap="square">
            <a:spAutoFit/>
          </a:bodyPr>
          <a:lstStyle/>
          <a:p>
            <a:r>
              <a:rPr lang="en-US" sz="1400" dirty="0"/>
              <a:t> LVL_8:</a:t>
            </a:r>
          </a:p>
          <a:p>
            <a:r>
              <a:rPr lang="en-US" sz="1400" dirty="0"/>
              <a:t>	</a:t>
            </a:r>
            <a:r>
              <a:rPr lang="en-US" sz="1400" dirty="0" err="1"/>
              <a:t>clrscr</a:t>
            </a:r>
            <a:r>
              <a:rPr lang="en-US" sz="1400" dirty="0"/>
              <a:t>();</a:t>
            </a:r>
          </a:p>
          <a:p>
            <a:r>
              <a:rPr lang="en-US" sz="1400" dirty="0"/>
              <a:t>	Delayer("NATHAN: It seems we both are headed towards </a:t>
            </a:r>
            <a:r>
              <a:rPr lang="en-US" sz="1400" dirty="0" err="1"/>
              <a:t>Ureka</a:t>
            </a:r>
            <a:r>
              <a:rPr lang="en-US" sz="1400" dirty="0"/>
              <a:t> now......\n");</a:t>
            </a:r>
          </a:p>
          <a:p>
            <a:r>
              <a:rPr lang="en-US" sz="1400" dirty="0"/>
              <a:t>	Delayer("YOU   : yea....this </a:t>
            </a:r>
            <a:r>
              <a:rPr lang="en-US" sz="1400" dirty="0" err="1"/>
              <a:t>forrest</a:t>
            </a:r>
            <a:r>
              <a:rPr lang="en-US" sz="1400" dirty="0"/>
              <a:t> gives me the creeps, though....\n");</a:t>
            </a:r>
          </a:p>
          <a:p>
            <a:r>
              <a:rPr lang="en-US" sz="1400" dirty="0"/>
              <a:t>	Delayer("( DISTANT SCREAMING VOICE )\n");</a:t>
            </a:r>
          </a:p>
          <a:p>
            <a:r>
              <a:rPr lang="en-US" sz="1400" dirty="0"/>
              <a:t>	Delayer("NATHAN: What was that......\n");</a:t>
            </a:r>
          </a:p>
          <a:p>
            <a:r>
              <a:rPr lang="en-US" sz="1400" dirty="0"/>
              <a:t>	Delayer("YOU   : Someone in trouble maybe....lets go find out!\n");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endParaRPr lang="en-US" sz="1400" dirty="0"/>
          </a:p>
          <a:p>
            <a:r>
              <a:rPr lang="en-US" sz="1400" dirty="0"/>
              <a:t>	</a:t>
            </a:r>
            <a:r>
              <a:rPr lang="en-US" sz="1400" dirty="0" err="1"/>
              <a:t>clrscr</a:t>
            </a:r>
            <a:r>
              <a:rPr lang="en-US" sz="1400" dirty="0"/>
              <a:t>();</a:t>
            </a:r>
          </a:p>
          <a:p>
            <a:r>
              <a:rPr lang="en-US" sz="1400" dirty="0"/>
              <a:t>	Delayer("************************************ORNLU_FOREST********************************\n");</a:t>
            </a:r>
          </a:p>
          <a:p>
            <a:r>
              <a:rPr lang="en-US" sz="1400" dirty="0"/>
              <a:t>	Delayer("( You reach the location only to find an </a:t>
            </a:r>
            <a:r>
              <a:rPr lang="en-US" sz="1400" dirty="0" err="1"/>
              <a:t>unconcious</a:t>
            </a:r>
            <a:r>
              <a:rPr lang="en-US" sz="1400" dirty="0"/>
              <a:t> body of a\n");</a:t>
            </a:r>
          </a:p>
          <a:p>
            <a:r>
              <a:rPr lang="en-US" sz="1400" dirty="0"/>
              <a:t>	Delayer("  female </a:t>
            </a:r>
            <a:r>
              <a:rPr lang="en-US" sz="1400" dirty="0" err="1"/>
              <a:t>Quazark</a:t>
            </a:r>
            <a:r>
              <a:rPr lang="en-US" sz="1400" dirty="0"/>
              <a:t>......and another </a:t>
            </a:r>
            <a:r>
              <a:rPr lang="en-US" sz="1400" dirty="0" err="1"/>
              <a:t>Quazark</a:t>
            </a:r>
            <a:r>
              <a:rPr lang="en-US" sz="1400" dirty="0"/>
              <a:t> just standing there...\n");</a:t>
            </a:r>
          </a:p>
          <a:p>
            <a:r>
              <a:rPr lang="en-US" sz="1400" dirty="0"/>
              <a:t>	Delayer("YOU   : Don't just stand there....DO SOMETHING!!\n");</a:t>
            </a:r>
          </a:p>
          <a:p>
            <a:r>
              <a:rPr lang="en-US" sz="1400" dirty="0"/>
              <a:t>	Delayer("RAVEN : AAHH, I'm Raven, you must be....."); Delayer(</a:t>
            </a:r>
            <a:r>
              <a:rPr lang="en-US" sz="1400" dirty="0" err="1"/>
              <a:t>GM.Show_Name</a:t>
            </a:r>
            <a:r>
              <a:rPr lang="en-US" sz="1400" dirty="0"/>
              <a:t>()); </a:t>
            </a:r>
            <a:r>
              <a:rPr lang="en-US" sz="1400" dirty="0" err="1"/>
              <a:t>cout</a:t>
            </a:r>
            <a:r>
              <a:rPr lang="en-US" sz="1400" dirty="0"/>
              <a:t>&lt;&lt;".\n";</a:t>
            </a:r>
          </a:p>
          <a:p>
            <a:r>
              <a:rPr lang="en-US" sz="1400" dirty="0"/>
              <a:t>	Delayer("YOU   : How did you know my name.....\n");</a:t>
            </a:r>
          </a:p>
          <a:p>
            <a:r>
              <a:rPr lang="en-US" sz="1400" dirty="0"/>
              <a:t>	Delayer("RAVEN : Time is linear to me, I'm 600 years old, I'm one of the \n");</a:t>
            </a:r>
          </a:p>
          <a:p>
            <a:r>
              <a:rPr lang="en-US" sz="1400" dirty="0"/>
              <a:t>	Delayer("        survivors of the third Havoc...and blah blah blah.... \n");</a:t>
            </a:r>
          </a:p>
          <a:p>
            <a:r>
              <a:rPr lang="en-US" sz="1400" dirty="0"/>
              <a:t>	Delayer("        We can talk later, lets first get to work. \n");</a:t>
            </a:r>
          </a:p>
          <a:p>
            <a:r>
              <a:rPr lang="en-US" sz="1400" dirty="0"/>
              <a:t>	Delayer("        I want you to Frost this girl. So I can slow down her \n");</a:t>
            </a:r>
          </a:p>
          <a:p>
            <a:r>
              <a:rPr lang="en-US" sz="1400" dirty="0"/>
              <a:t>	Delayer("        heart's perception of time, so as to break into her body\n");</a:t>
            </a:r>
          </a:p>
          <a:p>
            <a:r>
              <a:rPr lang="en-US" sz="1400" dirty="0"/>
              <a:t>	Delayer("        and take her powers.....\n");</a:t>
            </a:r>
          </a:p>
          <a:p>
            <a:r>
              <a:rPr lang="en-US" sz="1400" dirty="0"/>
              <a:t>	Delayer("NATHAN: WOW........he talks !\n");</a:t>
            </a:r>
          </a:p>
          <a:p>
            <a:r>
              <a:rPr lang="en-US" sz="1400" dirty="0"/>
              <a:t>	Delayer("YOU   : NO I WON'T, you should leave her alone.....\n");</a:t>
            </a:r>
          </a:p>
          <a:p>
            <a:r>
              <a:rPr lang="en-US" sz="1400" dirty="0"/>
              <a:t>	Delayer("RAVEN : You don't know what she is. We, we are good friends,\n");</a:t>
            </a:r>
          </a:p>
          <a:p>
            <a:r>
              <a:rPr lang="en-US" sz="1400" dirty="0"/>
              <a:t>	Delayer("        you may not know this now, but we're a team.\n");</a:t>
            </a:r>
          </a:p>
          <a:p>
            <a:r>
              <a:rPr lang="en-US" sz="1400" dirty="0"/>
              <a:t>	Delayer("        All you </a:t>
            </a:r>
            <a:r>
              <a:rPr lang="en-US" sz="1400" dirty="0" err="1"/>
              <a:t>gotta</a:t>
            </a:r>
            <a:r>
              <a:rPr lang="en-US" sz="1400" dirty="0"/>
              <a:t> do now is listen to me....Do as I say.....\n");</a:t>
            </a:r>
          </a:p>
          <a:p>
            <a:r>
              <a:rPr lang="en-US" sz="1400" dirty="0"/>
              <a:t>	Delayer("YOU   : </a:t>
            </a:r>
            <a:r>
              <a:rPr lang="en-US" sz="1400" dirty="0" err="1"/>
              <a:t>Thats</a:t>
            </a:r>
            <a:r>
              <a:rPr lang="en-US" sz="1400" dirty="0"/>
              <a:t> your best approach to convince me? not happening...\n");</a:t>
            </a:r>
          </a:p>
          <a:p>
            <a:r>
              <a:rPr lang="en-US" sz="1400" dirty="0"/>
              <a:t>	Delayer("RAVEN : You leave me no choice.....\n");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1827005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37994"/>
            <a:ext cx="12192000" cy="6463308"/>
          </a:xfrm>
          <a:prstGeom prst="rect">
            <a:avLst/>
          </a:prstGeom>
          <a:noFill/>
        </p:spPr>
        <p:txBody>
          <a:bodyPr wrap="square">
            <a:spAutoFit/>
          </a:bodyPr>
          <a:lstStyle/>
          <a:p>
            <a:r>
              <a:rPr lang="en-US" dirty="0"/>
              <a:t>	ALX();</a:t>
            </a:r>
          </a:p>
          <a:p>
            <a:r>
              <a:rPr lang="en-US" dirty="0"/>
              <a:t>	</a:t>
            </a:r>
            <a:r>
              <a:rPr lang="en-US" dirty="0" err="1"/>
              <a:t>clrscr</a:t>
            </a:r>
            <a:r>
              <a:rPr lang="en-US" dirty="0"/>
              <a:t>();</a:t>
            </a:r>
          </a:p>
          <a:p>
            <a:r>
              <a:rPr lang="en-US" dirty="0"/>
              <a:t>	</a:t>
            </a:r>
            <a:r>
              <a:rPr lang="en-US" dirty="0" err="1"/>
              <a:t>GM.Activate_Alexis</a:t>
            </a:r>
            <a:r>
              <a:rPr lang="en-US" dirty="0"/>
              <a:t>();</a:t>
            </a:r>
          </a:p>
          <a:p>
            <a:r>
              <a:rPr lang="en-US" dirty="0"/>
              <a:t>	Delayer("RAVEN : AARRRLLLCCC.....YOU HAVN'T SEEN THE LAST OF ME....\n");</a:t>
            </a:r>
          </a:p>
          <a:p>
            <a:r>
              <a:rPr lang="en-US" dirty="0"/>
              <a:t>	Delayer("NATHAN: </a:t>
            </a:r>
            <a:r>
              <a:rPr lang="en-US" dirty="0" err="1"/>
              <a:t>yeaa</a:t>
            </a:r>
            <a:r>
              <a:rPr lang="en-US" dirty="0"/>
              <a:t>....you better run.....\n");</a:t>
            </a:r>
          </a:p>
          <a:p>
            <a:r>
              <a:rPr lang="en-US" dirty="0"/>
              <a:t>	Delayer("( Female </a:t>
            </a:r>
            <a:r>
              <a:rPr lang="en-US" dirty="0" err="1"/>
              <a:t>Quazark</a:t>
            </a:r>
            <a:r>
              <a:rPr lang="en-US" dirty="0"/>
              <a:t> slowly gets up, body still weak.....)\n");</a:t>
            </a:r>
          </a:p>
          <a:p>
            <a:r>
              <a:rPr lang="en-US" dirty="0"/>
              <a:t>	Delayer("ALEXIS: Thanks for saving me, again....."); Delayer(</a:t>
            </a:r>
            <a:r>
              <a:rPr lang="en-US" dirty="0" err="1"/>
              <a:t>GM.Show_Name</a:t>
            </a:r>
            <a:r>
              <a:rPr lang="en-US" dirty="0"/>
              <a:t>()); </a:t>
            </a:r>
            <a:r>
              <a:rPr lang="en-US" dirty="0" err="1"/>
              <a:t>cout</a:t>
            </a:r>
            <a:r>
              <a:rPr lang="en-US" dirty="0"/>
              <a:t>&lt;&lt;"...\n";</a:t>
            </a:r>
          </a:p>
          <a:p>
            <a:r>
              <a:rPr lang="en-US" dirty="0"/>
              <a:t>	Delayer("YOU   : Am I famous here or something...how do all of you...\n");</a:t>
            </a:r>
          </a:p>
          <a:p>
            <a:r>
              <a:rPr lang="en-US" dirty="0"/>
              <a:t>	Delayer("        ......wait, what do you mean, 'again'...???\n");</a:t>
            </a:r>
          </a:p>
          <a:p>
            <a:r>
              <a:rPr lang="en-US" dirty="0"/>
              <a:t>	Delayer("ALEXIS: There are infinite sets of timelines created on the decisions you make.\n");</a:t>
            </a:r>
          </a:p>
          <a:p>
            <a:r>
              <a:rPr lang="en-US" dirty="0"/>
              <a:t>	Delayer("        In the one I'm in, you saved my life countless times.... we are Mages.\n");</a:t>
            </a:r>
          </a:p>
          <a:p>
            <a:r>
              <a:rPr lang="en-US" dirty="0"/>
              <a:t>	Delayer("YOU   : WHATT...Really?? I, I'm a Mage....\n");</a:t>
            </a:r>
          </a:p>
          <a:p>
            <a:r>
              <a:rPr lang="en-US" dirty="0"/>
              <a:t>	Delayer("ALEXIS: Depends on you and your choices, in Raven's timeline, you are an evil\n");</a:t>
            </a:r>
          </a:p>
          <a:p>
            <a:r>
              <a:rPr lang="en-US" dirty="0"/>
              <a:t>	Delayer("        </a:t>
            </a:r>
            <a:r>
              <a:rPr lang="en-US" dirty="0" err="1"/>
              <a:t>Quazark</a:t>
            </a:r>
            <a:r>
              <a:rPr lang="en-US" dirty="0"/>
              <a:t>.....corrupting Galactra from the shadows...\n");</a:t>
            </a:r>
          </a:p>
          <a:p>
            <a:r>
              <a:rPr lang="en-US" dirty="0"/>
              <a:t>	Delayer("YOU   : WHO, ME?? How did that happen.....\n");</a:t>
            </a:r>
          </a:p>
          <a:p>
            <a:r>
              <a:rPr lang="en-US" dirty="0"/>
              <a:t>	Delayer("ALEXIS: LONG STORY SHORT....YOUR LIFE JUST GOT A LOT MORE INTERESTING !\n");</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a:t>
            </a:r>
            <a:r>
              <a:rPr lang="en-US" dirty="0" err="1"/>
              <a:t>GM.level</a:t>
            </a:r>
            <a:r>
              <a:rPr lang="en-US" dirty="0"/>
              <a:t>=21;</a:t>
            </a:r>
          </a:p>
          <a:p>
            <a:r>
              <a:rPr lang="en-US" dirty="0"/>
              <a:t>	Update();</a:t>
            </a:r>
          </a:p>
          <a:p>
            <a:r>
              <a:rPr lang="en-US" dirty="0"/>
              <a:t>	return 21;</a:t>
            </a:r>
          </a:p>
          <a:p>
            <a:endParaRPr lang="en-US" dirty="0"/>
          </a:p>
          <a:p>
            <a:r>
              <a:rPr lang="en-US" dirty="0"/>
              <a:t>}</a:t>
            </a:r>
          </a:p>
          <a:p>
            <a:endParaRPr lang="en-US" dirty="0"/>
          </a:p>
        </p:txBody>
      </p:sp>
    </p:spTree>
    <p:extLst>
      <p:ext uri="{BB962C8B-B14F-4D97-AF65-F5344CB8AC3E}">
        <p14:creationId xmlns:p14="http://schemas.microsoft.com/office/powerpoint/2010/main" val="2409014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void </a:t>
            </a:r>
            <a:r>
              <a:rPr lang="en-US" sz="1400" dirty="0" err="1"/>
              <a:t>Act_III</a:t>
            </a:r>
            <a:r>
              <a:rPr lang="en-US" sz="1400" dirty="0"/>
              <a:t>(</a:t>
            </a:r>
            <a:r>
              <a:rPr lang="en-US" sz="1400" dirty="0" err="1"/>
              <a:t>int</a:t>
            </a:r>
            <a:r>
              <a:rPr lang="en-US" sz="1400" dirty="0"/>
              <a:t> con)</a:t>
            </a:r>
          </a:p>
          <a:p>
            <a:r>
              <a:rPr lang="en-US" sz="1400" dirty="0"/>
              <a:t>{</a:t>
            </a:r>
          </a:p>
          <a:p>
            <a:r>
              <a:rPr lang="en-US" sz="1400" dirty="0" err="1"/>
              <a:t>clrscr</a:t>
            </a:r>
            <a:r>
              <a:rPr lang="en-US" sz="1400" dirty="0"/>
              <a:t>();</a:t>
            </a:r>
          </a:p>
          <a:p>
            <a:endParaRPr lang="en-US" sz="1400" dirty="0"/>
          </a:p>
          <a:p>
            <a:r>
              <a:rPr lang="en-US" sz="1400" dirty="0"/>
              <a:t>	</a:t>
            </a:r>
            <a:r>
              <a:rPr lang="en-US" sz="1400" dirty="0" err="1"/>
              <a:t>int</a:t>
            </a:r>
            <a:r>
              <a:rPr lang="en-US" sz="1400" dirty="0"/>
              <a:t> </a:t>
            </a:r>
            <a:r>
              <a:rPr lang="en-US" sz="1400" dirty="0" err="1"/>
              <a:t>rv_scr</a:t>
            </a:r>
            <a:r>
              <a:rPr lang="en-US" sz="1400" dirty="0"/>
              <a:t>;</a:t>
            </a:r>
          </a:p>
          <a:p>
            <a:r>
              <a:rPr lang="en-US" sz="1400" dirty="0"/>
              <a:t>	if (con==14) { if (</a:t>
            </a:r>
            <a:r>
              <a:rPr lang="en-US" sz="1400" dirty="0" err="1"/>
              <a:t>GM.coast</a:t>
            </a:r>
            <a:r>
              <a:rPr lang="en-US" sz="1400" dirty="0"/>
              <a:t>==1) </a:t>
            </a:r>
            <a:r>
              <a:rPr lang="en-US" sz="1400" dirty="0" err="1"/>
              <a:t>goto</a:t>
            </a:r>
            <a:r>
              <a:rPr lang="en-US" sz="1400" dirty="0"/>
              <a:t> LVL_19; else </a:t>
            </a:r>
            <a:r>
              <a:rPr lang="en-US" sz="1400" dirty="0" err="1"/>
              <a:t>goto</a:t>
            </a:r>
            <a:r>
              <a:rPr lang="en-US" sz="1400" dirty="0"/>
              <a:t> LVL_14; }</a:t>
            </a:r>
          </a:p>
          <a:p>
            <a:r>
              <a:rPr lang="en-US" sz="1400" dirty="0"/>
              <a:t>	else if (con==15) </a:t>
            </a:r>
            <a:r>
              <a:rPr lang="en-US" sz="1400" dirty="0" err="1"/>
              <a:t>goto</a:t>
            </a:r>
            <a:r>
              <a:rPr lang="en-US" sz="1400" dirty="0"/>
              <a:t> LVL_15;</a:t>
            </a:r>
          </a:p>
          <a:p>
            <a:r>
              <a:rPr lang="en-US" sz="1400" dirty="0"/>
              <a:t>	else if (con==16) </a:t>
            </a:r>
            <a:r>
              <a:rPr lang="en-US" sz="1400" dirty="0" err="1"/>
              <a:t>goto</a:t>
            </a:r>
            <a:r>
              <a:rPr lang="en-US" sz="1400" dirty="0"/>
              <a:t> LVL_16;</a:t>
            </a:r>
          </a:p>
          <a:p>
            <a:r>
              <a:rPr lang="en-US" sz="1400" dirty="0"/>
              <a:t>	else if (con==19) </a:t>
            </a:r>
            <a:r>
              <a:rPr lang="en-US" sz="1400" dirty="0" err="1"/>
              <a:t>goto</a:t>
            </a:r>
            <a:r>
              <a:rPr lang="en-US" sz="1400" dirty="0"/>
              <a:t> LVL_19;</a:t>
            </a:r>
          </a:p>
          <a:p>
            <a:r>
              <a:rPr lang="en-US" sz="1400" dirty="0"/>
              <a:t>	else if (con==20) </a:t>
            </a:r>
            <a:r>
              <a:rPr lang="en-US" sz="1400" dirty="0" err="1"/>
              <a:t>goto</a:t>
            </a:r>
            <a:r>
              <a:rPr lang="en-US" sz="1400" dirty="0"/>
              <a:t> LVL_20;</a:t>
            </a:r>
          </a:p>
          <a:p>
            <a:r>
              <a:rPr lang="en-US" sz="1400" dirty="0"/>
              <a:t>	else if (con==21) </a:t>
            </a:r>
            <a:r>
              <a:rPr lang="en-US" sz="1400" dirty="0" err="1"/>
              <a:t>goto</a:t>
            </a:r>
            <a:r>
              <a:rPr lang="en-US" sz="1400" dirty="0"/>
              <a:t> CREDITS;</a:t>
            </a:r>
          </a:p>
          <a:p>
            <a:endParaRPr lang="en-US" sz="1400" dirty="0"/>
          </a:p>
          <a:p>
            <a:r>
              <a:rPr lang="en-US" sz="1400" dirty="0"/>
              <a:t>  LVL_19:</a:t>
            </a:r>
          </a:p>
          <a:p>
            <a:r>
              <a:rPr lang="en-US" sz="1400" dirty="0"/>
              <a:t>	</a:t>
            </a:r>
            <a:r>
              <a:rPr lang="en-US" sz="1400" dirty="0" err="1"/>
              <a:t>clrscr</a:t>
            </a:r>
            <a:r>
              <a:rPr lang="en-US" sz="1400" dirty="0"/>
              <a:t>();</a:t>
            </a:r>
          </a:p>
          <a:p>
            <a:r>
              <a:rPr lang="en-US" sz="1400" dirty="0"/>
              <a:t>	Delayer("On your way to city </a:t>
            </a:r>
            <a:r>
              <a:rPr lang="en-US" sz="1400" dirty="0" err="1"/>
              <a:t>Ureka</a:t>
            </a:r>
            <a:r>
              <a:rPr lang="en-US" sz="1400" dirty="0"/>
              <a:t>, you and your little 'team' all decided to \n");</a:t>
            </a:r>
          </a:p>
          <a:p>
            <a:r>
              <a:rPr lang="en-US" sz="1400" dirty="0"/>
              <a:t>	Delayer("camp the night, to start fresh in the morning....\n");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Delayer("\n********************************CAMPING*******************************\n\n");</a:t>
            </a:r>
          </a:p>
          <a:p>
            <a:r>
              <a:rPr lang="en-US" sz="1400" dirty="0"/>
              <a:t>	Delayer("NATHAN: .......and then the old fat </a:t>
            </a:r>
            <a:r>
              <a:rPr lang="en-US" sz="1400" dirty="0" err="1"/>
              <a:t>zork</a:t>
            </a:r>
            <a:r>
              <a:rPr lang="en-US" sz="1400" dirty="0"/>
              <a:t> fell off his chair....HAAHAA !!\n");</a:t>
            </a:r>
          </a:p>
          <a:p>
            <a:r>
              <a:rPr lang="en-US" sz="1400" dirty="0"/>
              <a:t>	Delayer("BUNA  : HAAHAAHAAA......</a:t>
            </a:r>
            <a:r>
              <a:rPr lang="en-US" sz="1400" dirty="0" err="1"/>
              <a:t>OOuuu</a:t>
            </a:r>
            <a:r>
              <a:rPr lang="en-US" sz="1400" dirty="0"/>
              <a:t> that was hilarious, especially the tree part!\n");</a:t>
            </a:r>
          </a:p>
          <a:p>
            <a:r>
              <a:rPr lang="en-US" sz="1400" dirty="0"/>
              <a:t>	Delayer("YOU   : Nice one there, Nathan.\n");</a:t>
            </a:r>
          </a:p>
          <a:p>
            <a:r>
              <a:rPr lang="en-US" sz="1400" dirty="0"/>
              <a:t>	Delayer("SYLVIA: Am I the only one taking this tournament seriously?? You know how many\n");</a:t>
            </a:r>
          </a:p>
          <a:p>
            <a:r>
              <a:rPr lang="en-US" sz="1400" dirty="0"/>
              <a:t>	Delayer("        wolves reside in this </a:t>
            </a:r>
            <a:r>
              <a:rPr lang="en-US" sz="1400" dirty="0" err="1"/>
              <a:t>forrest</a:t>
            </a:r>
            <a:r>
              <a:rPr lang="en-US" sz="1400" dirty="0"/>
              <a:t>....you all will get yourselves KILLED!\n");</a:t>
            </a:r>
          </a:p>
          <a:p>
            <a:r>
              <a:rPr lang="en-US" sz="1400" dirty="0"/>
              <a:t>	Delayer("BUNA  : Chill out </a:t>
            </a:r>
            <a:r>
              <a:rPr lang="en-US" sz="1400" dirty="0" err="1"/>
              <a:t>Sylvy</a:t>
            </a:r>
            <a:r>
              <a:rPr lang="en-US" sz="1400" dirty="0"/>
              <a:t>, or are you new to the word? HAHAA...\n");</a:t>
            </a:r>
          </a:p>
          <a:p>
            <a:r>
              <a:rPr lang="en-US" sz="1400" dirty="0"/>
              <a:t>	Delayer("SYLVIA: </a:t>
            </a:r>
            <a:r>
              <a:rPr lang="en-US" sz="1400" dirty="0" err="1"/>
              <a:t>Ohh</a:t>
            </a:r>
            <a:r>
              <a:rPr lang="en-US" sz="1400" dirty="0"/>
              <a:t> tough boy, you call me that one more time, and I...\n");</a:t>
            </a:r>
          </a:p>
          <a:p>
            <a:r>
              <a:rPr lang="en-US" sz="1400" dirty="0"/>
              <a:t>	Delayer("YOU   : </a:t>
            </a:r>
            <a:r>
              <a:rPr lang="en-US" sz="1400" dirty="0" err="1"/>
              <a:t>sshhhh</a:t>
            </a:r>
            <a:r>
              <a:rPr lang="en-US" sz="1400" dirty="0"/>
              <a:t>.....I hear something from the bushes.\n");</a:t>
            </a:r>
          </a:p>
          <a:p>
            <a:r>
              <a:rPr lang="en-US" sz="1400" dirty="0"/>
              <a:t>	Delayer("NATHAN: yea, my radar's beeping too. We aren't alone. Keep it quiet...\n");</a:t>
            </a:r>
          </a:p>
          <a:p>
            <a:r>
              <a:rPr lang="en-US" sz="1400" dirty="0"/>
              <a:t>	Delayer("(You take out your </a:t>
            </a:r>
            <a:r>
              <a:rPr lang="en-US" sz="1400" dirty="0" err="1"/>
              <a:t>dagger,Nathan</a:t>
            </a:r>
            <a:r>
              <a:rPr lang="en-US" sz="1400" dirty="0"/>
              <a:t> his </a:t>
            </a:r>
            <a:r>
              <a:rPr lang="en-US" sz="1400" dirty="0" err="1"/>
              <a:t>sword,Sylvia</a:t>
            </a:r>
            <a:r>
              <a:rPr lang="en-US" sz="1400" dirty="0"/>
              <a:t> her bow and Buna his </a:t>
            </a:r>
            <a:r>
              <a:rPr lang="en-US" sz="1400" dirty="0" err="1"/>
              <a:t>knucles</a:t>
            </a:r>
            <a:r>
              <a:rPr lang="en-US" sz="1400" dirty="0"/>
              <a: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836389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dirty="0"/>
              <a:t>	Delayer("&lt;    &gt;: Stop, don't, I, don't shoot...I, I got urgent news....\n");</a:t>
            </a:r>
          </a:p>
          <a:p>
            <a:r>
              <a:rPr lang="en-US" dirty="0"/>
              <a:t>	Delayer("BUNA  : and how do we know its not a trap.....\n");</a:t>
            </a:r>
          </a:p>
          <a:p>
            <a:r>
              <a:rPr lang="en-US" dirty="0"/>
              <a:t>	Delayer("&lt;    &gt;: Because I know everything about you all.... and I'm here to help.\n");</a:t>
            </a:r>
          </a:p>
          <a:p>
            <a:r>
              <a:rPr lang="en-US" dirty="0"/>
              <a:t>	Delayer("SYLVIA: Help? I've seen these tricks before last year....what's your story...\n");</a:t>
            </a:r>
          </a:p>
          <a:p>
            <a:r>
              <a:rPr lang="en-US" dirty="0"/>
              <a:t>	Delayer("&lt;    &gt;: Same as any other girl, Sylvia, trying to run away from prejudices,\n");</a:t>
            </a:r>
          </a:p>
          <a:p>
            <a:r>
              <a:rPr lang="en-US" dirty="0"/>
              <a:t>	Delayer("        joining this tournament to prove a point, help the weak from bullies.\n");</a:t>
            </a:r>
          </a:p>
          <a:p>
            <a:r>
              <a:rPr lang="en-US" dirty="0"/>
              <a:t>	Delayer("SYLVIA: How, how'd you know....my.....\n");</a:t>
            </a:r>
          </a:p>
          <a:p>
            <a:r>
              <a:rPr lang="en-US" dirty="0"/>
              <a:t>	Delayer("ALEXIS: The same way I know Nathan's, Buna's and "); Delayer(</a:t>
            </a:r>
            <a:r>
              <a:rPr lang="en-US" dirty="0" err="1"/>
              <a:t>GM.Show_Name</a:t>
            </a:r>
            <a:r>
              <a:rPr lang="en-US" dirty="0"/>
              <a:t>());</a:t>
            </a:r>
          </a:p>
          <a:p>
            <a:r>
              <a:rPr lang="en-US" dirty="0"/>
              <a:t>	Delayer("'s names.....\n");</a:t>
            </a:r>
          </a:p>
          <a:p>
            <a:r>
              <a:rPr lang="en-US" dirty="0"/>
              <a:t>	Delayer("NATHAN: I don't get this at all....are you using some kind of spell?\n");</a:t>
            </a:r>
          </a:p>
          <a:p>
            <a:r>
              <a:rPr lang="en-US" dirty="0"/>
              <a:t>	Delayer("ALEXIS: We'll have plenty of time to talk later... \</a:t>
            </a:r>
            <a:r>
              <a:rPr lang="en-US" dirty="0" err="1"/>
              <a:t>nbut</a:t>
            </a:r>
            <a:r>
              <a:rPr lang="en-US" dirty="0"/>
              <a:t> right now, we need to leave....\n");</a:t>
            </a:r>
          </a:p>
          <a:p>
            <a:r>
              <a:rPr lang="en-US" dirty="0"/>
              <a:t>	Delayer("ALEXIS: ORNLU THE WOLF IS HERE, IN UREKA_COUNTY !!\n");</a:t>
            </a:r>
          </a:p>
          <a:p>
            <a:r>
              <a:rPr lang="en-US" dirty="0"/>
              <a:t>	Delayer("BUNA  : Ornlu the who ??\n");</a:t>
            </a:r>
          </a:p>
          <a:p>
            <a:r>
              <a:rPr lang="en-US" dirty="0"/>
              <a:t>	Delayer("NATHAN: Ornlu the wolf, destroyer of the third </a:t>
            </a:r>
            <a:r>
              <a:rPr lang="en-US" dirty="0" err="1"/>
              <a:t>civilizatoin</a:t>
            </a:r>
            <a:r>
              <a:rPr lang="en-US" dirty="0"/>
              <a:t>!!\n");</a:t>
            </a:r>
          </a:p>
          <a:p>
            <a:r>
              <a:rPr lang="en-US" dirty="0"/>
              <a:t>	Delayer(" ( ORNLU THE WOLF HOWLS !! )\n");</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Delayer("ALEXIS: There's no time, we need to....\n");</a:t>
            </a:r>
          </a:p>
          <a:p>
            <a:r>
              <a:rPr lang="en-US" dirty="0"/>
              <a:t>	Delayer("( Ornlu the wolf crashes in and grabs your leg with its fangs...)\n");</a:t>
            </a:r>
          </a:p>
          <a:p>
            <a:r>
              <a:rPr lang="en-US" dirty="0"/>
              <a:t>	Delayer("ALEXIS: "); Delayer(</a:t>
            </a:r>
            <a:r>
              <a:rPr lang="en-US" dirty="0" err="1"/>
              <a:t>GM.Show_Name</a:t>
            </a:r>
            <a:r>
              <a:rPr lang="en-US" dirty="0"/>
              <a:t>()); Delayer("...!!!");</a:t>
            </a:r>
          </a:p>
          <a:p>
            <a:r>
              <a:rPr lang="en-US" dirty="0"/>
              <a:t>	Delayer("BUNA  : NNOOOOO.....\n");</a:t>
            </a:r>
          </a:p>
          <a:p>
            <a:r>
              <a:rPr lang="en-US" dirty="0"/>
              <a:t>	Delayer("(You start fainting due to the intense pain....You pass out....)");</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a:t>
            </a:r>
            <a:r>
              <a:rPr lang="en-US" dirty="0" err="1"/>
              <a:t>GM.level</a:t>
            </a:r>
            <a:r>
              <a:rPr lang="en-US" dirty="0"/>
              <a:t>=20;</a:t>
            </a:r>
          </a:p>
          <a:p>
            <a:r>
              <a:rPr lang="en-US" dirty="0"/>
              <a:t>	Update();</a:t>
            </a:r>
          </a:p>
        </p:txBody>
      </p:sp>
    </p:spTree>
    <p:extLst>
      <p:ext uri="{BB962C8B-B14F-4D97-AF65-F5344CB8AC3E}">
        <p14:creationId xmlns:p14="http://schemas.microsoft.com/office/powerpoint/2010/main" val="206764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47864"/>
          </a:xfrm>
          <a:prstGeom prst="rect">
            <a:avLst/>
          </a:prstGeom>
          <a:noFill/>
        </p:spPr>
        <p:txBody>
          <a:bodyPr wrap="square">
            <a:spAutoFit/>
          </a:bodyPr>
          <a:lstStyle/>
          <a:p>
            <a:r>
              <a:rPr lang="en-US" sz="1600" dirty="0"/>
              <a:t>	else if (</a:t>
            </a:r>
            <a:r>
              <a:rPr lang="en-US" sz="1600" dirty="0" err="1"/>
              <a:t>ctr</a:t>
            </a:r>
            <a:r>
              <a:rPr lang="en-US" sz="1600" dirty="0"/>
              <a:t>==2)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==3)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(5);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==4)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(6);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==5)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==6)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==7)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==8)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==9)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(12);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==10)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==11)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(15);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==12)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==13)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(13);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==14)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(2);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==15)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==16)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(11); </a:t>
            </a:r>
            <a:r>
              <a:rPr lang="en-US" sz="1600" dirty="0" err="1"/>
              <a:t>cprintf</a:t>
            </a:r>
            <a:r>
              <a:rPr lang="en-US" sz="1600" dirty="0"/>
              <a:t>("%</a:t>
            </a:r>
            <a:r>
              <a:rPr lang="en-US" sz="1600" dirty="0" err="1"/>
              <a:t>c",char</a:t>
            </a:r>
            <a:r>
              <a:rPr lang="en-US" sz="1600" dirty="0"/>
              <a:t>(219)); delay(2); } }</a:t>
            </a:r>
          </a:p>
          <a:p>
            <a:r>
              <a:rPr lang="en-US" sz="1600" dirty="0"/>
              <a:t>}</a:t>
            </a:r>
          </a:p>
          <a:p>
            <a:r>
              <a:rPr lang="en-US" sz="1600" dirty="0"/>
              <a:t>void M_BOX(</a:t>
            </a:r>
            <a:r>
              <a:rPr lang="en-US" sz="1600" dirty="0" err="1"/>
              <a:t>int</a:t>
            </a:r>
            <a:r>
              <a:rPr lang="en-US" sz="1600" dirty="0"/>
              <a:t> &amp;</a:t>
            </a:r>
            <a:r>
              <a:rPr lang="en-US" sz="1600" dirty="0" err="1"/>
              <a:t>ctrm</a:t>
            </a:r>
            <a:r>
              <a:rPr lang="en-US" sz="1600" dirty="0"/>
              <a:t>)</a:t>
            </a:r>
          </a:p>
          <a:p>
            <a:r>
              <a:rPr lang="en-US" sz="1600" dirty="0"/>
              <a:t>{</a:t>
            </a:r>
          </a:p>
          <a:p>
            <a:r>
              <a:rPr lang="en-US" sz="1600" dirty="0"/>
              <a:t>	if (</a:t>
            </a:r>
            <a:r>
              <a:rPr lang="en-US" sz="1600" dirty="0" err="1"/>
              <a:t>ctrm</a:t>
            </a:r>
            <a:r>
              <a:rPr lang="en-US" sz="1600" dirty="0"/>
              <a:t>==1) 	   { J_BOX(100);   RAIN(14,ctrm); }			else if (</a:t>
            </a:r>
            <a:r>
              <a:rPr lang="en-US" sz="1600" dirty="0" err="1"/>
              <a:t>ctrm</a:t>
            </a:r>
            <a:r>
              <a:rPr lang="en-US" sz="1600" dirty="0"/>
              <a:t>==8)  { J_BOX(120);   RAIN(18,ctrm); }</a:t>
            </a:r>
          </a:p>
          <a:p>
            <a:r>
              <a:rPr lang="en-US" sz="1600" dirty="0"/>
              <a:t>	else if (</a:t>
            </a:r>
            <a:r>
              <a:rPr lang="en-US" sz="1600" dirty="0" err="1"/>
              <a:t>ctrm</a:t>
            </a:r>
            <a:r>
              <a:rPr lang="en-US" sz="1600" dirty="0"/>
              <a:t>==5)  { J_BOX(140);   RAIN(22,ctrm); }			else if (</a:t>
            </a:r>
            <a:r>
              <a:rPr lang="en-US" sz="1600" dirty="0" err="1"/>
              <a:t>ctrm</a:t>
            </a:r>
            <a:r>
              <a:rPr lang="en-US" sz="1600" dirty="0"/>
              <a:t>==2)  { J_BOX(160);   RAIN(26,ctrm); }</a:t>
            </a:r>
          </a:p>
          <a:p>
            <a:r>
              <a:rPr lang="en-US" sz="1600" dirty="0"/>
              <a:t>	else if (</a:t>
            </a:r>
            <a:r>
              <a:rPr lang="en-US" sz="1600" dirty="0" err="1"/>
              <a:t>ctrm</a:t>
            </a:r>
            <a:r>
              <a:rPr lang="en-US" sz="1600" dirty="0"/>
              <a:t>==10)  { J_BOX(180);  RAIN(30,ctrm); </a:t>
            </a:r>
            <a:r>
              <a:rPr lang="en-US" sz="1600" dirty="0" err="1"/>
              <a:t>ctra</a:t>
            </a:r>
            <a:r>
              <a:rPr lang="en-US" sz="1600" dirty="0"/>
              <a:t>=0; </a:t>
            </a:r>
            <a:r>
              <a:rPr lang="en-US" sz="1600" dirty="0" err="1"/>
              <a:t>ctrm</a:t>
            </a:r>
            <a:r>
              <a:rPr lang="en-US" sz="1600" dirty="0"/>
              <a:t>=1; }	else if (</a:t>
            </a:r>
            <a:r>
              <a:rPr lang="en-US" sz="1600" dirty="0" err="1"/>
              <a:t>ctrm</a:t>
            </a:r>
            <a:r>
              <a:rPr lang="en-US" sz="1600" dirty="0"/>
              <a:t>==9)  { J_BOX(680);   RAIN(70,ctrm); }	</a:t>
            </a:r>
          </a:p>
          <a:p>
            <a:r>
              <a:rPr lang="en-US" sz="1600" dirty="0"/>
              <a:t>	else if (</a:t>
            </a:r>
            <a:r>
              <a:rPr lang="en-US" sz="1600" dirty="0" err="1"/>
              <a:t>ctrm</a:t>
            </a:r>
            <a:r>
              <a:rPr lang="en-US" sz="1600" dirty="0"/>
              <a:t>==4)  { J_BOX(660);   RAIN(66,ctrm); }			else if (</a:t>
            </a:r>
            <a:r>
              <a:rPr lang="en-US" sz="1600" dirty="0" err="1"/>
              <a:t>ctrm</a:t>
            </a:r>
            <a:r>
              <a:rPr lang="en-US" sz="1600" dirty="0"/>
              <a:t>==3)  { J_BOX(640);   RAIN(62,ctrm); }	</a:t>
            </a:r>
          </a:p>
          <a:p>
            <a:r>
              <a:rPr lang="en-US" sz="1600" dirty="0"/>
              <a:t>	else if (</a:t>
            </a:r>
            <a:r>
              <a:rPr lang="en-US" sz="1600" dirty="0" err="1"/>
              <a:t>ctrm</a:t>
            </a:r>
            <a:r>
              <a:rPr lang="en-US" sz="1600" dirty="0"/>
              <a:t>==7)  { J_BOX(620);   RAIN(58,ctrm); }			else if (</a:t>
            </a:r>
            <a:r>
              <a:rPr lang="en-US" sz="1600" dirty="0" err="1"/>
              <a:t>ctrm</a:t>
            </a:r>
            <a:r>
              <a:rPr lang="en-US" sz="1600" dirty="0"/>
              <a:t>==6)  { J_BOX(600);   RAIN(54,ctrm); }</a:t>
            </a:r>
          </a:p>
          <a:p>
            <a:r>
              <a:rPr lang="en-US" sz="1600" dirty="0"/>
              <a:t>	</a:t>
            </a:r>
            <a:r>
              <a:rPr lang="en-US" sz="1600" dirty="0" err="1"/>
              <a:t>ctrm</a:t>
            </a:r>
            <a:r>
              <a:rPr lang="en-US" sz="1600" dirty="0"/>
              <a:t>++;</a:t>
            </a:r>
          </a:p>
          <a:p>
            <a:r>
              <a:rPr lang="en-US" sz="1600" dirty="0"/>
              <a:t>}</a:t>
            </a:r>
          </a:p>
        </p:txBody>
      </p:sp>
    </p:spTree>
    <p:extLst>
      <p:ext uri="{BB962C8B-B14F-4D97-AF65-F5344CB8AC3E}">
        <p14:creationId xmlns:p14="http://schemas.microsoft.com/office/powerpoint/2010/main" val="1403938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LVL_20:</a:t>
            </a:r>
          </a:p>
          <a:p>
            <a:endParaRPr lang="en-US" sz="1400" dirty="0"/>
          </a:p>
          <a:p>
            <a:r>
              <a:rPr lang="en-US" sz="1400" dirty="0"/>
              <a:t>	</a:t>
            </a:r>
            <a:r>
              <a:rPr lang="en-US" sz="1400" dirty="0" err="1"/>
              <a:t>clrscr</a:t>
            </a:r>
            <a:r>
              <a:rPr lang="en-US" sz="1400" dirty="0"/>
              <a:t>();</a:t>
            </a:r>
          </a:p>
          <a:p>
            <a:r>
              <a:rPr lang="en-US" sz="1400" dirty="0"/>
              <a:t>	Delayer("(Next morning you wake up, only to find yourself in a prison...)\n");</a:t>
            </a:r>
          </a:p>
          <a:p>
            <a:r>
              <a:rPr lang="en-US" sz="1400" dirty="0"/>
              <a:t>	Delayer("YOU: Am I not dead?? Why am I here? Where am I? Where's the beast?\n");</a:t>
            </a:r>
          </a:p>
          <a:p>
            <a:r>
              <a:rPr lang="en-US" sz="1400" dirty="0"/>
              <a:t>	Delayer("YOU: OHH no, I'm going to be late for the tournament!! How do I get out?\n");</a:t>
            </a:r>
          </a:p>
          <a:p>
            <a:r>
              <a:rPr lang="en-US" sz="1400" dirty="0"/>
              <a:t>	Delayer("(Many </a:t>
            </a:r>
            <a:r>
              <a:rPr lang="en-US" sz="1400" dirty="0" err="1"/>
              <a:t>hawling</a:t>
            </a:r>
            <a:r>
              <a:rPr lang="en-US" sz="1400" dirty="0"/>
              <a:t> sounds made outside...You look out through the window)\n");</a:t>
            </a:r>
          </a:p>
          <a:p>
            <a:r>
              <a:rPr lang="en-US" sz="1400" dirty="0"/>
              <a:t>	Delayer("YOU: Are those....ORNLU'S followers.....RED_WOLVES..!! I </a:t>
            </a:r>
            <a:r>
              <a:rPr lang="en-US" sz="1400" dirty="0" err="1"/>
              <a:t>gotta</a:t>
            </a:r>
            <a:r>
              <a:rPr lang="en-US" sz="1400" dirty="0"/>
              <a:t> run !\n");</a:t>
            </a:r>
          </a:p>
          <a:p>
            <a:r>
              <a:rPr lang="en-US" sz="1400" dirty="0"/>
              <a:t>	Delayer("     But, but how the hell do I get out of this cell ?\n");</a:t>
            </a:r>
          </a:p>
          <a:p>
            <a:r>
              <a:rPr lang="en-US" sz="1400" dirty="0"/>
              <a:t>	Delayer("(Too many questions in your mind.....but you have a solution....USE IT!)\n");</a:t>
            </a:r>
          </a:p>
          <a:p>
            <a:r>
              <a:rPr lang="en-US" sz="1400" dirty="0"/>
              <a:t>	Delayer("(Press 'p' to use Phase Changer....)\n");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else if (</a:t>
            </a:r>
            <a:r>
              <a:rPr lang="en-US" sz="1400" dirty="0" err="1"/>
              <a:t>fl</a:t>
            </a:r>
            <a:r>
              <a:rPr lang="en-US" sz="1400" dirty="0"/>
              <a:t>=='p'||</a:t>
            </a:r>
            <a:r>
              <a:rPr lang="en-US" sz="1400" dirty="0" err="1"/>
              <a:t>fl</a:t>
            </a:r>
            <a:r>
              <a:rPr lang="en-US" sz="1400" dirty="0"/>
              <a:t>=='P') </a:t>
            </a:r>
            <a:r>
              <a:rPr lang="en-US" sz="1400" dirty="0" err="1"/>
              <a:t>rv_scr</a:t>
            </a:r>
            <a:r>
              <a:rPr lang="en-US" sz="1400" dirty="0"/>
              <a:t>=</a:t>
            </a:r>
            <a:r>
              <a:rPr lang="en-US" sz="1400" dirty="0" err="1"/>
              <a:t>River_Dale</a:t>
            </a:r>
            <a:r>
              <a:rPr lang="en-US" sz="1400" dirty="0"/>
              <a:t>(12); </a:t>
            </a:r>
            <a:r>
              <a:rPr lang="en-US" sz="1400" dirty="0" err="1"/>
              <a:t>getch</a:t>
            </a:r>
            <a:r>
              <a:rPr lang="en-US" sz="1400" dirty="0"/>
              <a:t>();</a:t>
            </a:r>
          </a:p>
          <a:p>
            <a:r>
              <a:rPr lang="en-US" sz="1400" dirty="0"/>
              <a:t>	if (</a:t>
            </a:r>
            <a:r>
              <a:rPr lang="en-US" sz="1400" dirty="0" err="1"/>
              <a:t>rv_scr</a:t>
            </a:r>
            <a:r>
              <a:rPr lang="en-US" sz="1400" dirty="0"/>
              <a:t>&gt;50) </a:t>
            </a:r>
            <a:r>
              <a:rPr lang="en-US" sz="1400" dirty="0" err="1"/>
              <a:t>GM.Scr_Add_Ten</a:t>
            </a:r>
            <a:r>
              <a:rPr lang="en-US" sz="1400" dirty="0"/>
              <a:t>();</a:t>
            </a:r>
          </a:p>
          <a:p>
            <a:r>
              <a:rPr lang="en-US" sz="1400" dirty="0"/>
              <a:t>	else if (</a:t>
            </a:r>
            <a:r>
              <a:rPr lang="en-US" sz="1400" dirty="0" err="1"/>
              <a:t>rv_scr</a:t>
            </a:r>
            <a:r>
              <a:rPr lang="en-US" sz="1400" dirty="0"/>
              <a:t>&gt;100) { </a:t>
            </a:r>
            <a:r>
              <a:rPr lang="en-US" sz="1400" dirty="0" err="1"/>
              <a:t>GM.Scr_Add_Ten</a:t>
            </a:r>
            <a:r>
              <a:rPr lang="en-US" sz="1400" dirty="0"/>
              <a:t>(); </a:t>
            </a:r>
            <a:r>
              <a:rPr lang="en-US" sz="1400" dirty="0" err="1"/>
              <a:t>GM.Scr_Add_Ten</a:t>
            </a:r>
            <a:r>
              <a:rPr lang="en-US" sz="1400" dirty="0"/>
              <a:t>(); }</a:t>
            </a:r>
          </a:p>
          <a:p>
            <a:r>
              <a:rPr lang="en-US" sz="1400" dirty="0"/>
              <a:t>	else if (</a:t>
            </a:r>
            <a:r>
              <a:rPr lang="en-US" sz="1400" dirty="0" err="1"/>
              <a:t>rv_scr</a:t>
            </a:r>
            <a:r>
              <a:rPr lang="en-US" sz="1400" dirty="0"/>
              <a:t>&gt;125) {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p>
          <a:p>
            <a:r>
              <a:rPr lang="en-US" sz="1400" dirty="0"/>
              <a:t>	else if (</a:t>
            </a:r>
            <a:r>
              <a:rPr lang="en-US" sz="1400" dirty="0" err="1"/>
              <a:t>rv_scr</a:t>
            </a:r>
            <a:r>
              <a:rPr lang="en-US" sz="1400" dirty="0"/>
              <a:t>&gt;150) {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p>
          <a:p>
            <a:endParaRPr lang="en-US" sz="1400" dirty="0"/>
          </a:p>
          <a:p>
            <a:r>
              <a:rPr lang="en-US" sz="1400" dirty="0"/>
              <a:t>	</a:t>
            </a:r>
            <a:r>
              <a:rPr lang="en-US" sz="1400" dirty="0" err="1"/>
              <a:t>clrscr</a:t>
            </a:r>
            <a:r>
              <a:rPr lang="en-US" sz="1400" dirty="0"/>
              <a:t>();</a:t>
            </a:r>
          </a:p>
          <a:p>
            <a:r>
              <a:rPr lang="en-US" sz="1400" dirty="0"/>
              <a:t>	Delayer("********************************UREKA_CITY**********************************\n");</a:t>
            </a:r>
          </a:p>
          <a:p>
            <a:r>
              <a:rPr lang="en-US" sz="1400" dirty="0"/>
              <a:t>	Delayer("SYLVIA: "); Delayer(</a:t>
            </a:r>
            <a:r>
              <a:rPr lang="en-US" sz="1400" dirty="0" err="1"/>
              <a:t>GM.Show_Name</a:t>
            </a:r>
            <a:r>
              <a:rPr lang="en-US" sz="1400" dirty="0"/>
              <a:t>()); Delayer("...!!!\n");</a:t>
            </a:r>
          </a:p>
          <a:p>
            <a:r>
              <a:rPr lang="en-US" sz="1400" dirty="0"/>
              <a:t>	Delayer("NATHAN: You're ALIVE!! thank god, where were you...??\n");</a:t>
            </a:r>
          </a:p>
          <a:p>
            <a:r>
              <a:rPr lang="en-US" sz="1400" dirty="0"/>
              <a:t>	Delayer("BUNA  : ( BUNA GIVES A BIG HARD HUG......) BUUDDDYY !!\n");</a:t>
            </a:r>
          </a:p>
          <a:p>
            <a:r>
              <a:rPr lang="en-US" sz="1400" dirty="0"/>
              <a:t>	Delayer("ALEXIS: We were searching all night, we thought if you survived, you'd \n");</a:t>
            </a:r>
          </a:p>
          <a:p>
            <a:r>
              <a:rPr lang="en-US" sz="1400" dirty="0"/>
              <a:t>	Delayer("        come to </a:t>
            </a:r>
            <a:r>
              <a:rPr lang="en-US" sz="1400" dirty="0" err="1"/>
              <a:t>Ureka</a:t>
            </a:r>
            <a:r>
              <a:rPr lang="en-US" sz="1400" dirty="0"/>
              <a:t>.... So we all hoped for the best and came here.\n");</a:t>
            </a:r>
          </a:p>
          <a:p>
            <a:r>
              <a:rPr lang="en-US" sz="1400" dirty="0"/>
              <a:t>	Delayer("YOU   : How did you know I may survive, I mean, Ornlu took me...\n");</a:t>
            </a:r>
          </a:p>
          <a:p>
            <a:r>
              <a:rPr lang="en-US" sz="1400" dirty="0"/>
              <a:t>	Delayer("ALEXIS: There are secrets you are not ready to hear yet....Ornlu took \n");</a:t>
            </a:r>
          </a:p>
          <a:p>
            <a:r>
              <a:rPr lang="en-US" sz="1400" dirty="0"/>
              <a:t>	Delayer("        you, and not us for a reason.....\n");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4284870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Delayer("SYLVIA: </a:t>
            </a:r>
            <a:r>
              <a:rPr lang="en-US" sz="1400" dirty="0" err="1"/>
              <a:t>Yaa</a:t>
            </a:r>
            <a:r>
              <a:rPr lang="en-US" sz="1400" dirty="0"/>
              <a:t>, Alexis told us everything, how she knew about every- \n");</a:t>
            </a:r>
          </a:p>
          <a:p>
            <a:r>
              <a:rPr lang="en-US" sz="1400" dirty="0"/>
              <a:t>	Delayer("        thing, why Ornlu wanted you.... \n"); Delayer("BUNA  : I didn't believe her, </a:t>
            </a:r>
            <a:r>
              <a:rPr lang="en-US" sz="1400" dirty="0" err="1"/>
              <a:t>untill</a:t>
            </a:r>
            <a:r>
              <a:rPr lang="en-US" sz="1400" dirty="0"/>
              <a:t> now, You're not who you are...\n");</a:t>
            </a:r>
          </a:p>
          <a:p>
            <a:r>
              <a:rPr lang="en-US" sz="1400" dirty="0"/>
              <a:t>	Delayer("YOU   : You, you guys are confusing me!! </a:t>
            </a:r>
            <a:r>
              <a:rPr lang="en-US" sz="1400" dirty="0" err="1"/>
              <a:t>wha</a:t>
            </a:r>
            <a:r>
              <a:rPr lang="en-US" sz="1400" dirty="0"/>
              <a:t>, what am I ??\n");</a:t>
            </a:r>
          </a:p>
          <a:p>
            <a:r>
              <a:rPr lang="en-US" sz="1400" dirty="0"/>
              <a:t>	Delayer("ALEXIS: You </a:t>
            </a:r>
            <a:r>
              <a:rPr lang="en-US" sz="1400" dirty="0" err="1"/>
              <a:t>were't</a:t>
            </a:r>
            <a:r>
              <a:rPr lang="en-US" sz="1400" dirty="0"/>
              <a:t> food, "); Delayer(</a:t>
            </a:r>
            <a:r>
              <a:rPr lang="en-US" sz="1400" dirty="0" err="1"/>
              <a:t>GM.Show_Name</a:t>
            </a:r>
            <a:r>
              <a:rPr lang="en-US" sz="1400" dirty="0"/>
              <a:t>()); </a:t>
            </a:r>
            <a:r>
              <a:rPr lang="en-US" sz="1400" dirty="0" err="1"/>
              <a:t>cout</a:t>
            </a:r>
            <a:r>
              <a:rPr lang="en-US" sz="1400" dirty="0"/>
              <a:t>&lt;&lt;"\n";</a:t>
            </a:r>
          </a:p>
          <a:p>
            <a:r>
              <a:rPr lang="en-US" sz="1400" dirty="0"/>
              <a:t>	Delayer("        </a:t>
            </a:r>
            <a:r>
              <a:rPr lang="en-US" sz="1400" dirty="0" err="1"/>
              <a:t>Ornlu's</a:t>
            </a:r>
            <a:r>
              <a:rPr lang="en-US" sz="1400" dirty="0"/>
              <a:t> participating, he wanted you as his partner...\n");</a:t>
            </a:r>
          </a:p>
          <a:p>
            <a:r>
              <a:rPr lang="en-US" sz="1400" dirty="0"/>
              <a:t>	Delayer("YOU   : Why was he trying to be my partner? \n"); Delayer("        I'm just a farmer from a poor family!\n");</a:t>
            </a:r>
          </a:p>
          <a:p>
            <a:r>
              <a:rPr lang="en-US" sz="1400" dirty="0"/>
              <a:t>	Delayer("ALEXIS: No, YOU don't know much about yourself......\n");</a:t>
            </a:r>
          </a:p>
          <a:p>
            <a:r>
              <a:rPr lang="en-US" sz="1400" dirty="0"/>
              <a:t>	Delayer("        Your name is ...."); Delayer(</a:t>
            </a:r>
            <a:r>
              <a:rPr lang="en-US" sz="1400" dirty="0" err="1"/>
              <a:t>GM.Show_Name</a:t>
            </a:r>
            <a:r>
              <a:rPr lang="en-US" sz="1400" dirty="0"/>
              <a:t>()); Delayer(" </a:t>
            </a:r>
            <a:r>
              <a:rPr lang="en-US" sz="1400" dirty="0" err="1"/>
              <a:t>Furore</a:t>
            </a:r>
            <a:r>
              <a:rPr lang="en-US" sz="1400" dirty="0"/>
              <a:t> !\n");</a:t>
            </a:r>
          </a:p>
          <a:p>
            <a:r>
              <a:rPr lang="en-US" sz="1400" dirty="0"/>
              <a:t>	Delayer("YOU   : </a:t>
            </a:r>
            <a:r>
              <a:rPr lang="en-US" sz="1400" dirty="0" err="1"/>
              <a:t>Furo</a:t>
            </a:r>
            <a:r>
              <a:rPr lang="en-US" sz="1400" dirty="0"/>
              <a:t>....Fu, but I..... \n"); Delayer("ALEXIS: Yes.....YOU'RE A QUAZARK !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GM.level</a:t>
            </a:r>
            <a:r>
              <a:rPr lang="en-US" sz="1400" dirty="0"/>
              <a:t>=21; Update(); </a:t>
            </a:r>
            <a:r>
              <a:rPr lang="en-US" sz="1400" dirty="0" err="1"/>
              <a:t>goto</a:t>
            </a:r>
            <a:r>
              <a:rPr lang="en-US" sz="1400" dirty="0"/>
              <a:t> CREDITS;</a:t>
            </a:r>
          </a:p>
          <a:p>
            <a:r>
              <a:rPr lang="en-US" sz="1400" dirty="0"/>
              <a:t>  LVL_14:</a:t>
            </a:r>
          </a:p>
          <a:p>
            <a:r>
              <a:rPr lang="en-US" sz="1400" dirty="0"/>
              <a:t>	Delayer("On your way to city </a:t>
            </a:r>
            <a:r>
              <a:rPr lang="en-US" sz="1400" dirty="0" err="1"/>
              <a:t>Ureka</a:t>
            </a:r>
            <a:r>
              <a:rPr lang="en-US" sz="1400" dirty="0"/>
              <a:t>, you and your little 'team' all decided to \n");</a:t>
            </a:r>
          </a:p>
          <a:p>
            <a:r>
              <a:rPr lang="en-US" sz="1400" dirty="0"/>
              <a:t>	Delayer("camp the night, to start fresh in the morning....\n");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Delayer("\n********************************CAMPING*******************************\n\n");</a:t>
            </a:r>
          </a:p>
          <a:p>
            <a:r>
              <a:rPr lang="en-US" sz="1400" dirty="0"/>
              <a:t>	Delayer("NATHAN: .......and then the old fat </a:t>
            </a:r>
            <a:r>
              <a:rPr lang="en-US" sz="1400" dirty="0" err="1"/>
              <a:t>zork</a:t>
            </a:r>
            <a:r>
              <a:rPr lang="en-US" sz="1400" dirty="0"/>
              <a:t> fell off his chair....HAAHAA !!\n");</a:t>
            </a:r>
          </a:p>
          <a:p>
            <a:r>
              <a:rPr lang="en-US" sz="1400" dirty="0"/>
              <a:t>	Delayer("BUNA  : HAAHAAHAAA......</a:t>
            </a:r>
            <a:r>
              <a:rPr lang="en-US" sz="1400" dirty="0" err="1"/>
              <a:t>OOuuu</a:t>
            </a:r>
            <a:r>
              <a:rPr lang="en-US" sz="1400" dirty="0"/>
              <a:t> that was hilarious, especially the tree part!\n");</a:t>
            </a:r>
          </a:p>
          <a:p>
            <a:r>
              <a:rPr lang="en-US" sz="1400" dirty="0"/>
              <a:t>	Delayer("YOU   : Nice one there, Nathan.\n");</a:t>
            </a:r>
          </a:p>
          <a:p>
            <a:r>
              <a:rPr lang="en-US" sz="1400" dirty="0"/>
              <a:t>	Delayer("SYLVIA: Am I the only one taking this tournament seriously?? You know how many\n");</a:t>
            </a:r>
          </a:p>
          <a:p>
            <a:r>
              <a:rPr lang="en-US" sz="1400" dirty="0"/>
              <a:t>	Delayer("        wolves reside in this </a:t>
            </a:r>
            <a:r>
              <a:rPr lang="en-US" sz="1400" dirty="0" err="1"/>
              <a:t>forrest</a:t>
            </a:r>
            <a:r>
              <a:rPr lang="en-US" sz="1400" dirty="0"/>
              <a:t>....you all will get yourselves KILLED!\n");</a:t>
            </a:r>
          </a:p>
          <a:p>
            <a:r>
              <a:rPr lang="en-US" sz="1400" dirty="0"/>
              <a:t>	Delayer("BUNA  : Chill out </a:t>
            </a:r>
            <a:r>
              <a:rPr lang="en-US" sz="1400" dirty="0" err="1"/>
              <a:t>Sylvy</a:t>
            </a:r>
            <a:r>
              <a:rPr lang="en-US" sz="1400" dirty="0"/>
              <a:t>, or are you new to the word? HAHAA...\n");</a:t>
            </a:r>
          </a:p>
          <a:p>
            <a:r>
              <a:rPr lang="en-US" sz="1400" dirty="0"/>
              <a:t>	Delayer("SYLVIA: </a:t>
            </a:r>
            <a:r>
              <a:rPr lang="en-US" sz="1400" dirty="0" err="1"/>
              <a:t>Ohh</a:t>
            </a:r>
            <a:r>
              <a:rPr lang="en-US" sz="1400" dirty="0"/>
              <a:t> tough boy, you call me that one more time, and I...\n");</a:t>
            </a:r>
          </a:p>
          <a:p>
            <a:r>
              <a:rPr lang="en-US" sz="1400" dirty="0"/>
              <a:t>	Delayer("YOU   : </a:t>
            </a:r>
            <a:r>
              <a:rPr lang="en-US" sz="1400" dirty="0" err="1"/>
              <a:t>sshhhh</a:t>
            </a:r>
            <a:r>
              <a:rPr lang="en-US" sz="1400" dirty="0"/>
              <a:t>.....I hear something from the bushes.\n");</a:t>
            </a:r>
          </a:p>
          <a:p>
            <a:r>
              <a:rPr lang="en-US" sz="1400" dirty="0"/>
              <a:t>	Delayer("NATHAN: yea, my radar's beeping too. We aren't alone. Keep it quiet...\n");</a:t>
            </a:r>
          </a:p>
          <a:p>
            <a:r>
              <a:rPr lang="en-US" sz="1400" dirty="0"/>
              <a:t>	Delayer("(You take out your dagger, Nathan his sword, Sylvia her bow, and Buna his </a:t>
            </a:r>
            <a:r>
              <a:rPr lang="en-US" sz="1400" dirty="0" err="1"/>
              <a:t>knucles</a:t>
            </a:r>
            <a:r>
              <a:rPr lang="en-US" sz="1400" dirty="0"/>
              <a: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Delayer("&lt;    &gt;: Stop, don't, I, don't shoot...I, I got urgent news....\n");</a:t>
            </a:r>
          </a:p>
          <a:p>
            <a:r>
              <a:rPr lang="en-US" sz="1400" dirty="0"/>
              <a:t>	Delayer("YOU   : wait, I, recognize that voice.....\n");</a:t>
            </a:r>
          </a:p>
          <a:p>
            <a:r>
              <a:rPr lang="en-US" sz="1400" dirty="0"/>
              <a:t>	Delayer("ALEXIS: ......"); Delayer(</a:t>
            </a:r>
            <a:r>
              <a:rPr lang="en-US" sz="1400" dirty="0" err="1"/>
              <a:t>GM.Show_Name</a:t>
            </a:r>
            <a:r>
              <a:rPr lang="en-US" sz="1400" dirty="0"/>
              <a:t>()); </a:t>
            </a:r>
            <a:r>
              <a:rPr lang="en-US" sz="1400" dirty="0" err="1"/>
              <a:t>cout</a:t>
            </a:r>
            <a:r>
              <a:rPr lang="en-US" sz="1400" dirty="0"/>
              <a:t>&lt;&lt;"\n";</a:t>
            </a:r>
          </a:p>
        </p:txBody>
      </p:sp>
    </p:spTree>
    <p:extLst>
      <p:ext uri="{BB962C8B-B14F-4D97-AF65-F5344CB8AC3E}">
        <p14:creationId xmlns:p14="http://schemas.microsoft.com/office/powerpoint/2010/main" val="22055719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63308"/>
          </a:xfrm>
          <a:prstGeom prst="rect">
            <a:avLst/>
          </a:prstGeom>
          <a:noFill/>
        </p:spPr>
        <p:txBody>
          <a:bodyPr wrap="square">
            <a:spAutoFit/>
          </a:bodyPr>
          <a:lstStyle/>
          <a:p>
            <a:r>
              <a:rPr lang="en-US" dirty="0"/>
              <a:t>	if (</a:t>
            </a:r>
            <a:r>
              <a:rPr lang="en-US" dirty="0" err="1"/>
              <a:t>GM.Alexis</a:t>
            </a:r>
            <a:r>
              <a:rPr lang="en-US" dirty="0"/>
              <a:t>==0)</a:t>
            </a:r>
          </a:p>
          <a:p>
            <a:r>
              <a:rPr lang="en-US" dirty="0"/>
              <a:t>	{</a:t>
            </a:r>
          </a:p>
          <a:p>
            <a:r>
              <a:rPr lang="en-US" dirty="0"/>
              <a:t>		</a:t>
            </a:r>
            <a:r>
              <a:rPr lang="en-US" dirty="0" err="1"/>
              <a:t>GM.Activate_Alexis</a:t>
            </a:r>
            <a:r>
              <a:rPr lang="en-US" dirty="0"/>
              <a:t>(); </a:t>
            </a:r>
            <a:r>
              <a:rPr lang="en-US" dirty="0" err="1"/>
              <a:t>GM.Min_Alexis</a:t>
            </a:r>
            <a:r>
              <a:rPr lang="en-US" dirty="0"/>
              <a:t>(); Delayer("YOU   : Alexis! YOU'RE ALIVE....?? HOW ?\n");</a:t>
            </a:r>
          </a:p>
          <a:p>
            <a:r>
              <a:rPr lang="en-US" dirty="0"/>
              <a:t>		Delayer("ALEXIS: I'll explain everything, but first, you need to pay attention!\n");</a:t>
            </a:r>
          </a:p>
          <a:p>
            <a:r>
              <a:rPr lang="en-US" dirty="0"/>
              <a:t>	}</a:t>
            </a:r>
          </a:p>
          <a:p>
            <a:r>
              <a:rPr lang="en-US" dirty="0"/>
              <a:t>	else</a:t>
            </a:r>
          </a:p>
          <a:p>
            <a:r>
              <a:rPr lang="en-US" dirty="0"/>
              <a:t>	{</a:t>
            </a:r>
          </a:p>
          <a:p>
            <a:r>
              <a:rPr lang="en-US" dirty="0"/>
              <a:t>		Delayer("YOU   : Alexis! Boy am I glad to see you .....\n");</a:t>
            </a:r>
          </a:p>
          <a:p>
            <a:r>
              <a:rPr lang="en-US" dirty="0"/>
              <a:t>		Delayer("ALEXIS: There's no time for chit-chat, you need to pay attention!\n");</a:t>
            </a:r>
          </a:p>
          <a:p>
            <a:r>
              <a:rPr lang="en-US" dirty="0"/>
              <a:t>	}</a:t>
            </a:r>
          </a:p>
          <a:p>
            <a:r>
              <a:rPr lang="en-US" dirty="0"/>
              <a:t>	Delayer("SYLVIA: You two know each other? Why is everyone here making friends!?\n");</a:t>
            </a:r>
          </a:p>
          <a:p>
            <a:r>
              <a:rPr lang="en-US" dirty="0"/>
              <a:t>	Delayer("BUNA  : </a:t>
            </a:r>
            <a:r>
              <a:rPr lang="en-US" dirty="0" err="1"/>
              <a:t>Cuz</a:t>
            </a:r>
            <a:r>
              <a:rPr lang="en-US" dirty="0"/>
              <a:t> they </a:t>
            </a:r>
            <a:r>
              <a:rPr lang="en-US" dirty="0" err="1"/>
              <a:t>ain't</a:t>
            </a:r>
            <a:r>
              <a:rPr lang="en-US" dirty="0"/>
              <a:t> you, dummy!!...\n"); Delayer("SYLVIA: OH ITS ON, BIG_GUY AARGHH.....\n");</a:t>
            </a:r>
          </a:p>
          <a:p>
            <a:r>
              <a:rPr lang="en-US" dirty="0"/>
              <a:t>	Delayer("( NATHAN creates a force-field between them with his tech )\n");</a:t>
            </a:r>
          </a:p>
          <a:p>
            <a:r>
              <a:rPr lang="en-US" dirty="0"/>
              <a:t>	Delayer("NATHAN: Didn't you hear the lady, she's got something important to say...\n");</a:t>
            </a:r>
          </a:p>
          <a:p>
            <a:r>
              <a:rPr lang="en-US" dirty="0"/>
              <a:t>	Delayer("ALEXIS: ORNLU THE WOLF IS HERE, IN UREKA_COUNTY !!\n");</a:t>
            </a:r>
          </a:p>
          <a:p>
            <a:r>
              <a:rPr lang="en-US" dirty="0"/>
              <a:t>	Delayer("BUNA  : Ornlu the who ??\n");</a:t>
            </a:r>
          </a:p>
          <a:p>
            <a:r>
              <a:rPr lang="en-US" dirty="0"/>
              <a:t>	Delayer("NATHAN: Ornlu the wolf, destroyer of the third </a:t>
            </a:r>
            <a:r>
              <a:rPr lang="en-US" dirty="0" err="1"/>
              <a:t>civilizatoin</a:t>
            </a:r>
            <a:r>
              <a:rPr lang="en-US" dirty="0"/>
              <a:t>!!\n");</a:t>
            </a:r>
          </a:p>
          <a:p>
            <a:r>
              <a:rPr lang="en-US" dirty="0"/>
              <a:t>	Delayer(" ( ORNLU THE WOLF HOWLS !! )\n"); </a:t>
            </a:r>
            <a:r>
              <a:rPr lang="en-US" dirty="0" err="1"/>
              <a:t>fl</a:t>
            </a:r>
            <a:r>
              <a:rPr lang="en-US" dirty="0"/>
              <a:t>=</a:t>
            </a:r>
            <a:r>
              <a:rPr lang="en-US" dirty="0" err="1"/>
              <a:t>getch</a:t>
            </a:r>
            <a:r>
              <a:rPr lang="en-US" dirty="0"/>
              <a:t>(); if (</a:t>
            </a:r>
            <a:r>
              <a:rPr lang="en-US" dirty="0" err="1"/>
              <a:t>fl</a:t>
            </a:r>
            <a:r>
              <a:rPr lang="en-US" dirty="0"/>
              <a:t>=='/') exit(0);</a:t>
            </a:r>
          </a:p>
          <a:p>
            <a:r>
              <a:rPr lang="en-US" dirty="0"/>
              <a:t>	Delayer("ALEXIS: There's no time, we need to....\n");</a:t>
            </a:r>
          </a:p>
          <a:p>
            <a:r>
              <a:rPr lang="en-US" dirty="0"/>
              <a:t>	Delayer("( Ornlu the wolf crashes in and grabs your leg with its fangs...)\n");</a:t>
            </a:r>
          </a:p>
          <a:p>
            <a:r>
              <a:rPr lang="en-US" dirty="0"/>
              <a:t>	Delayer("ALEXIS: "); Delayer(</a:t>
            </a:r>
            <a:r>
              <a:rPr lang="en-US" dirty="0" err="1"/>
              <a:t>GM.Show_Name</a:t>
            </a:r>
            <a:r>
              <a:rPr lang="en-US" dirty="0"/>
              <a:t>()); Delayer("...!!!");</a:t>
            </a:r>
          </a:p>
          <a:p>
            <a:r>
              <a:rPr lang="en-US" dirty="0"/>
              <a:t>	Delayer("BUNA  : NNOOOOO.....\n"); Delayer("(You start fainting due to the intense pain....You pass out....)");</a:t>
            </a:r>
          </a:p>
          <a:p>
            <a:r>
              <a:rPr lang="en-US" dirty="0"/>
              <a:t>	</a:t>
            </a:r>
            <a:r>
              <a:rPr lang="en-US" dirty="0" err="1"/>
              <a:t>fl</a:t>
            </a:r>
            <a:r>
              <a:rPr lang="en-US" dirty="0"/>
              <a:t>=</a:t>
            </a:r>
            <a:r>
              <a:rPr lang="en-US" dirty="0" err="1"/>
              <a:t>getch</a:t>
            </a:r>
            <a:r>
              <a:rPr lang="en-US" dirty="0"/>
              <a:t>(); if (</a:t>
            </a:r>
            <a:r>
              <a:rPr lang="en-US" dirty="0" err="1"/>
              <a:t>fl</a:t>
            </a:r>
            <a:r>
              <a:rPr lang="en-US" dirty="0"/>
              <a:t>=='/') exit(0); </a:t>
            </a:r>
            <a:r>
              <a:rPr lang="en-US" dirty="0" err="1"/>
              <a:t>GM.level</a:t>
            </a:r>
            <a:r>
              <a:rPr lang="en-US" dirty="0"/>
              <a:t>=15; Update();</a:t>
            </a:r>
          </a:p>
        </p:txBody>
      </p:sp>
    </p:spTree>
    <p:extLst>
      <p:ext uri="{BB962C8B-B14F-4D97-AF65-F5344CB8AC3E}">
        <p14:creationId xmlns:p14="http://schemas.microsoft.com/office/powerpoint/2010/main" val="2959318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32475"/>
          </a:xfrm>
          <a:prstGeom prst="rect">
            <a:avLst/>
          </a:prstGeom>
          <a:noFill/>
        </p:spPr>
        <p:txBody>
          <a:bodyPr wrap="square">
            <a:spAutoFit/>
          </a:bodyPr>
          <a:lstStyle/>
          <a:p>
            <a:r>
              <a:rPr lang="en-US" sz="1900" dirty="0"/>
              <a:t> LVL_15:</a:t>
            </a:r>
          </a:p>
          <a:p>
            <a:r>
              <a:rPr lang="en-US" sz="1900" dirty="0"/>
              <a:t>	</a:t>
            </a:r>
            <a:r>
              <a:rPr lang="en-US" sz="1900" dirty="0" err="1"/>
              <a:t>int</a:t>
            </a:r>
            <a:r>
              <a:rPr lang="en-US" sz="1900" dirty="0"/>
              <a:t> </a:t>
            </a:r>
            <a:r>
              <a:rPr lang="en-US" sz="1900" dirty="0" err="1"/>
              <a:t>scr_rv</a:t>
            </a:r>
            <a:r>
              <a:rPr lang="en-US" sz="1900" dirty="0"/>
              <a:t>;</a:t>
            </a:r>
          </a:p>
          <a:p>
            <a:r>
              <a:rPr lang="en-US" sz="1900" dirty="0"/>
              <a:t>	</a:t>
            </a:r>
            <a:r>
              <a:rPr lang="en-US" sz="1900" dirty="0" err="1"/>
              <a:t>clrscr</a:t>
            </a:r>
            <a:r>
              <a:rPr lang="en-US" sz="1900" dirty="0"/>
              <a:t>();</a:t>
            </a:r>
          </a:p>
          <a:p>
            <a:r>
              <a:rPr lang="en-US" sz="1900" dirty="0"/>
              <a:t>	Delayer("(Next morning you wake up, only to find yourself in a prison...)\n");</a:t>
            </a:r>
          </a:p>
          <a:p>
            <a:r>
              <a:rPr lang="en-US" sz="1900" dirty="0"/>
              <a:t>	Delayer("YOU: Am I not dead?? Why am I here? Where am I? Where's the beast?\n");</a:t>
            </a:r>
          </a:p>
          <a:p>
            <a:r>
              <a:rPr lang="en-US" sz="1900" dirty="0"/>
              <a:t>	Delayer("YOU: OHH no, I'm going to be late for the tournament!! How do I get out?\n");</a:t>
            </a:r>
          </a:p>
          <a:p>
            <a:r>
              <a:rPr lang="en-US" sz="1900" dirty="0"/>
              <a:t>	Delayer("(Many </a:t>
            </a:r>
            <a:r>
              <a:rPr lang="en-US" sz="1900" dirty="0" err="1"/>
              <a:t>hawling</a:t>
            </a:r>
            <a:r>
              <a:rPr lang="en-US" sz="1900" dirty="0"/>
              <a:t> sounds made outside...You look out through the window)\n");</a:t>
            </a:r>
          </a:p>
          <a:p>
            <a:r>
              <a:rPr lang="en-US" sz="1900" dirty="0"/>
              <a:t>	Delayer("YOU: Are those....ORNLU'S followers.....RED_WOLVES..!! I </a:t>
            </a:r>
            <a:r>
              <a:rPr lang="en-US" sz="1900" dirty="0" err="1"/>
              <a:t>gotta</a:t>
            </a:r>
            <a:r>
              <a:rPr lang="en-US" sz="1900" dirty="0"/>
              <a:t> run !\n");</a:t>
            </a:r>
          </a:p>
          <a:p>
            <a:r>
              <a:rPr lang="en-US" sz="1900" dirty="0"/>
              <a:t>	Delayer("     But, but how the hell do I get out of this cell ?\n");</a:t>
            </a:r>
          </a:p>
          <a:p>
            <a:r>
              <a:rPr lang="en-US" sz="1900" dirty="0"/>
              <a:t>	Delayer("(Too many questions in your mind.....but you have a solution....USE IT!)\n");</a:t>
            </a:r>
          </a:p>
          <a:p>
            <a:r>
              <a:rPr lang="en-US" sz="1900" dirty="0"/>
              <a:t>	Delayer("(Press 'p' to use Phase Changer....)\n");</a:t>
            </a:r>
          </a:p>
          <a:p>
            <a:r>
              <a:rPr lang="en-US" sz="1900" dirty="0"/>
              <a:t>	</a:t>
            </a:r>
            <a:r>
              <a:rPr lang="en-US" sz="1900" dirty="0" err="1"/>
              <a:t>fl</a:t>
            </a:r>
            <a:r>
              <a:rPr lang="en-US" sz="1900" dirty="0"/>
              <a:t>=</a:t>
            </a:r>
            <a:r>
              <a:rPr lang="en-US" sz="1900" dirty="0" err="1"/>
              <a:t>getch</a:t>
            </a:r>
            <a:r>
              <a:rPr lang="en-US" sz="1900" dirty="0"/>
              <a:t>();</a:t>
            </a:r>
          </a:p>
          <a:p>
            <a:r>
              <a:rPr lang="en-US" sz="1900" dirty="0"/>
              <a:t>	if (</a:t>
            </a:r>
            <a:r>
              <a:rPr lang="en-US" sz="1900" dirty="0" err="1"/>
              <a:t>fl</a:t>
            </a:r>
            <a:r>
              <a:rPr lang="en-US" sz="1900" dirty="0"/>
              <a:t>=='/') exit(0);</a:t>
            </a:r>
          </a:p>
          <a:p>
            <a:r>
              <a:rPr lang="en-US" sz="1900" dirty="0"/>
              <a:t>	else if (</a:t>
            </a:r>
            <a:r>
              <a:rPr lang="en-US" sz="1900" dirty="0" err="1"/>
              <a:t>fl</a:t>
            </a:r>
            <a:r>
              <a:rPr lang="en-US" sz="1900" dirty="0"/>
              <a:t>=='p'||</a:t>
            </a:r>
            <a:r>
              <a:rPr lang="en-US" sz="1900" dirty="0" err="1"/>
              <a:t>fl</a:t>
            </a:r>
            <a:r>
              <a:rPr lang="en-US" sz="1900" dirty="0"/>
              <a:t>=='P') </a:t>
            </a:r>
            <a:r>
              <a:rPr lang="en-US" sz="1900" dirty="0" err="1"/>
              <a:t>scr_rv</a:t>
            </a:r>
            <a:r>
              <a:rPr lang="en-US" sz="1900" dirty="0"/>
              <a:t>=</a:t>
            </a:r>
            <a:r>
              <a:rPr lang="en-US" sz="1900" dirty="0" err="1"/>
              <a:t>River_Dale</a:t>
            </a:r>
            <a:r>
              <a:rPr lang="en-US" sz="1900" dirty="0"/>
              <a:t>(12); </a:t>
            </a:r>
            <a:r>
              <a:rPr lang="en-US" sz="1900" dirty="0" err="1"/>
              <a:t>getch</a:t>
            </a:r>
            <a:r>
              <a:rPr lang="en-US" sz="1900" dirty="0"/>
              <a:t>();</a:t>
            </a:r>
          </a:p>
          <a:p>
            <a:r>
              <a:rPr lang="en-US" sz="1900" dirty="0"/>
              <a:t>	if (</a:t>
            </a:r>
            <a:r>
              <a:rPr lang="en-US" sz="1900" dirty="0" err="1"/>
              <a:t>scr_rv</a:t>
            </a:r>
            <a:r>
              <a:rPr lang="en-US" sz="1900" dirty="0"/>
              <a:t>&gt;50) </a:t>
            </a:r>
            <a:r>
              <a:rPr lang="en-US" sz="1900" dirty="0" err="1"/>
              <a:t>GM.Scr_Add_Ten</a:t>
            </a:r>
            <a:r>
              <a:rPr lang="en-US" sz="1900" dirty="0"/>
              <a:t>();</a:t>
            </a:r>
          </a:p>
          <a:p>
            <a:r>
              <a:rPr lang="en-US" sz="1900" dirty="0"/>
              <a:t>	else if (</a:t>
            </a:r>
            <a:r>
              <a:rPr lang="en-US" sz="1900" dirty="0" err="1"/>
              <a:t>scr_rv</a:t>
            </a:r>
            <a:r>
              <a:rPr lang="en-US" sz="1900" dirty="0"/>
              <a:t>&gt;100) { </a:t>
            </a:r>
            <a:r>
              <a:rPr lang="en-US" sz="1900" dirty="0" err="1"/>
              <a:t>GM.Scr_Add_Ten</a:t>
            </a:r>
            <a:r>
              <a:rPr lang="en-US" sz="1900" dirty="0"/>
              <a:t>(); </a:t>
            </a:r>
            <a:r>
              <a:rPr lang="en-US" sz="1900" dirty="0" err="1"/>
              <a:t>GM.Scr_Add_Ten</a:t>
            </a:r>
            <a:r>
              <a:rPr lang="en-US" sz="1900" dirty="0"/>
              <a:t>(); }</a:t>
            </a:r>
          </a:p>
          <a:p>
            <a:r>
              <a:rPr lang="en-US" sz="1900" dirty="0"/>
              <a:t>	else if (</a:t>
            </a:r>
            <a:r>
              <a:rPr lang="en-US" sz="1900" dirty="0" err="1"/>
              <a:t>scr_rv</a:t>
            </a:r>
            <a:r>
              <a:rPr lang="en-US" sz="1900" dirty="0"/>
              <a:t>&gt;125) {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p>
          <a:p>
            <a:r>
              <a:rPr lang="en-US" sz="1900" dirty="0"/>
              <a:t>	else if (</a:t>
            </a:r>
            <a:r>
              <a:rPr lang="en-US" sz="1900" dirty="0" err="1"/>
              <a:t>scr_rv</a:t>
            </a:r>
            <a:r>
              <a:rPr lang="en-US" sz="1900" dirty="0"/>
              <a:t>&gt;150) {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p>
          <a:p>
            <a:endParaRPr lang="en-US" sz="1900" dirty="0"/>
          </a:p>
          <a:p>
            <a:r>
              <a:rPr lang="en-US" sz="1900" dirty="0"/>
              <a:t>	</a:t>
            </a:r>
            <a:r>
              <a:rPr lang="en-US" sz="1900" dirty="0" err="1"/>
              <a:t>GM.level</a:t>
            </a:r>
            <a:r>
              <a:rPr lang="en-US" sz="1900" dirty="0"/>
              <a:t>=16;</a:t>
            </a:r>
          </a:p>
          <a:p>
            <a:r>
              <a:rPr lang="en-US" sz="1900" dirty="0"/>
              <a:t>	Update();</a:t>
            </a:r>
          </a:p>
        </p:txBody>
      </p:sp>
    </p:spTree>
    <p:extLst>
      <p:ext uri="{BB962C8B-B14F-4D97-AF65-F5344CB8AC3E}">
        <p14:creationId xmlns:p14="http://schemas.microsoft.com/office/powerpoint/2010/main" val="306972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LVL_16:</a:t>
            </a:r>
          </a:p>
          <a:p>
            <a:r>
              <a:rPr lang="en-US" sz="1400" dirty="0"/>
              <a:t>	</a:t>
            </a:r>
            <a:r>
              <a:rPr lang="en-US" sz="1400" dirty="0" err="1"/>
              <a:t>clrscr</a:t>
            </a:r>
            <a:r>
              <a:rPr lang="en-US" sz="1400" dirty="0"/>
              <a:t>();</a:t>
            </a:r>
          </a:p>
          <a:p>
            <a:r>
              <a:rPr lang="en-US" sz="1400" dirty="0"/>
              <a:t>	Delayer("********************************UREKA_CITY**********************************\n");</a:t>
            </a:r>
          </a:p>
          <a:p>
            <a:r>
              <a:rPr lang="en-US" sz="1400" dirty="0"/>
              <a:t>	Delayer("SYLVIA: "); Delayer(</a:t>
            </a:r>
            <a:r>
              <a:rPr lang="en-US" sz="1400" dirty="0" err="1"/>
              <a:t>GM.Show_Name</a:t>
            </a:r>
            <a:r>
              <a:rPr lang="en-US" sz="1400" dirty="0"/>
              <a:t>()); Delayer("...!!!\n");</a:t>
            </a:r>
          </a:p>
          <a:p>
            <a:r>
              <a:rPr lang="en-US" sz="1400" dirty="0"/>
              <a:t>	Delayer("NATHAN: You're ALIVE!! thank god, where were you...??\n");</a:t>
            </a:r>
          </a:p>
          <a:p>
            <a:r>
              <a:rPr lang="en-US" sz="1400" dirty="0"/>
              <a:t>	Delayer("BUNA  : ( BUNA GIVES A BIG HARD HUG......) BUUDDDYY !!\n");</a:t>
            </a:r>
          </a:p>
          <a:p>
            <a:r>
              <a:rPr lang="en-US" sz="1400" dirty="0"/>
              <a:t>	Delayer("ALEXIS: We were searching all night, we thought if you survived, you'd \n");</a:t>
            </a:r>
          </a:p>
          <a:p>
            <a:r>
              <a:rPr lang="en-US" sz="1400" dirty="0"/>
              <a:t>	Delayer("        come to </a:t>
            </a:r>
            <a:r>
              <a:rPr lang="en-US" sz="1400" dirty="0" err="1"/>
              <a:t>Ureka</a:t>
            </a:r>
            <a:r>
              <a:rPr lang="en-US" sz="1400" dirty="0"/>
              <a:t>.... So we all hoped for the best and came here.\n");</a:t>
            </a:r>
          </a:p>
          <a:p>
            <a:r>
              <a:rPr lang="en-US" sz="1400" dirty="0"/>
              <a:t>	Delayer("YOU   : How did you know I may survive, I mean, Ornlu took me...\n");</a:t>
            </a:r>
          </a:p>
          <a:p>
            <a:r>
              <a:rPr lang="en-US" sz="1400" dirty="0"/>
              <a:t>	Delayer("ALEXIS: There are secrets you are not ready to hear yet....Ornlu took \n");</a:t>
            </a:r>
          </a:p>
          <a:p>
            <a:r>
              <a:rPr lang="en-US" sz="1400" dirty="0"/>
              <a:t>	Delayer("        you, and not us for a reason, the same reason why Raven didn't\n");</a:t>
            </a:r>
          </a:p>
          <a:p>
            <a:r>
              <a:rPr lang="en-US" sz="1400" dirty="0"/>
              <a:t>	Delayer("        kill you....\n");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Delayer("SYLVIA: </a:t>
            </a:r>
            <a:r>
              <a:rPr lang="en-US" sz="1400" dirty="0" err="1"/>
              <a:t>Yaa</a:t>
            </a:r>
            <a:r>
              <a:rPr lang="en-US" sz="1400" dirty="0"/>
              <a:t>, Alexis told us, everything, how she survived, how she \n");</a:t>
            </a:r>
          </a:p>
          <a:p>
            <a:r>
              <a:rPr lang="en-US" sz="1400" dirty="0"/>
              <a:t>	Delayer("        came to know about you, why Ornlu wanted you.... \n");</a:t>
            </a:r>
          </a:p>
          <a:p>
            <a:r>
              <a:rPr lang="en-US" sz="1400" dirty="0"/>
              <a:t>	Delayer("BUNA  : I didn't believe her, </a:t>
            </a:r>
            <a:r>
              <a:rPr lang="en-US" sz="1400" dirty="0" err="1"/>
              <a:t>untill</a:t>
            </a:r>
            <a:r>
              <a:rPr lang="en-US" sz="1400" dirty="0"/>
              <a:t> now, You're not who you are...\n");</a:t>
            </a:r>
          </a:p>
          <a:p>
            <a:r>
              <a:rPr lang="en-US" sz="1400" dirty="0"/>
              <a:t>	Delayer("YOU   : You, you guys are confusing me!! </a:t>
            </a:r>
            <a:r>
              <a:rPr lang="en-US" sz="1400" dirty="0" err="1"/>
              <a:t>wha</a:t>
            </a:r>
            <a:r>
              <a:rPr lang="en-US" sz="1400" dirty="0"/>
              <a:t>, what am I ??\n");</a:t>
            </a:r>
          </a:p>
          <a:p>
            <a:r>
              <a:rPr lang="en-US" sz="1400" dirty="0"/>
              <a:t>	Delayer("ALEXIS: You </a:t>
            </a:r>
            <a:r>
              <a:rPr lang="en-US" sz="1400" dirty="0" err="1"/>
              <a:t>were't</a:t>
            </a:r>
            <a:r>
              <a:rPr lang="en-US" sz="1400" dirty="0"/>
              <a:t> food, "); Delayer(</a:t>
            </a:r>
            <a:r>
              <a:rPr lang="en-US" sz="1400" dirty="0" err="1"/>
              <a:t>GM.Show_Name</a:t>
            </a:r>
            <a:r>
              <a:rPr lang="en-US" sz="1400" dirty="0"/>
              <a:t>()); </a:t>
            </a:r>
            <a:r>
              <a:rPr lang="en-US" sz="1400" dirty="0" err="1"/>
              <a:t>cout</a:t>
            </a:r>
            <a:r>
              <a:rPr lang="en-US" sz="1400" dirty="0"/>
              <a:t>&lt;&lt;"\n";</a:t>
            </a:r>
          </a:p>
          <a:p>
            <a:r>
              <a:rPr lang="en-US" sz="1400" dirty="0"/>
              <a:t>	Delayer("        </a:t>
            </a:r>
            <a:r>
              <a:rPr lang="en-US" sz="1400" dirty="0" err="1"/>
              <a:t>Ornlu's</a:t>
            </a:r>
            <a:r>
              <a:rPr lang="en-US" sz="1400" dirty="0"/>
              <a:t> participating, he wanted you as his partner...\n");</a:t>
            </a:r>
          </a:p>
          <a:p>
            <a:r>
              <a:rPr lang="en-US" sz="1400" dirty="0"/>
              <a:t>	Delayer("YOU   : </a:t>
            </a:r>
            <a:r>
              <a:rPr lang="en-US" sz="1400" dirty="0" err="1"/>
              <a:t>whats</a:t>
            </a:r>
            <a:r>
              <a:rPr lang="en-US" sz="1400" dirty="0"/>
              <a:t> with these people and trying to be my partner, \n");</a:t>
            </a:r>
          </a:p>
          <a:p>
            <a:r>
              <a:rPr lang="en-US" sz="1400" dirty="0"/>
              <a:t>	Delayer("        Don't they know who I am? I'm just a </a:t>
            </a:r>
            <a:r>
              <a:rPr lang="en-US" sz="1400" dirty="0" err="1"/>
              <a:t>farmboy</a:t>
            </a:r>
            <a:r>
              <a:rPr lang="en-US" sz="1400" dirty="0"/>
              <a:t> from a poor family!\n");</a:t>
            </a:r>
          </a:p>
          <a:p>
            <a:r>
              <a:rPr lang="en-US" sz="1400" dirty="0"/>
              <a:t>	Delayer("ALEXIS: No, YOU don't know much about yourself......\n");</a:t>
            </a:r>
          </a:p>
          <a:p>
            <a:r>
              <a:rPr lang="en-US" sz="1400" dirty="0"/>
              <a:t>	Delayer("        Your name is ...."); Delayer(</a:t>
            </a:r>
            <a:r>
              <a:rPr lang="en-US" sz="1400" dirty="0" err="1"/>
              <a:t>GM.Show_Name</a:t>
            </a:r>
            <a:r>
              <a:rPr lang="en-US" sz="1400" dirty="0"/>
              <a:t>()); Delayer(" </a:t>
            </a:r>
            <a:r>
              <a:rPr lang="en-US" sz="1400" dirty="0" err="1"/>
              <a:t>Furore</a:t>
            </a:r>
            <a:r>
              <a:rPr lang="en-US" sz="1400" dirty="0"/>
              <a:t> !\n");</a:t>
            </a:r>
          </a:p>
          <a:p>
            <a:r>
              <a:rPr lang="en-US" sz="1400" dirty="0"/>
              <a:t>	Delayer("YOU   : </a:t>
            </a:r>
            <a:r>
              <a:rPr lang="en-US" sz="1400" dirty="0" err="1"/>
              <a:t>Furo</a:t>
            </a:r>
            <a:r>
              <a:rPr lang="en-US" sz="1400" dirty="0"/>
              <a:t>....Fu, but I..... \n"); Delayer("ALEXIS: Yes.....YOU'RE A QUAZARK !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GM.level</a:t>
            </a:r>
            <a:r>
              <a:rPr lang="en-US" sz="1400" dirty="0"/>
              <a:t>=21; Update();</a:t>
            </a:r>
          </a:p>
          <a:p>
            <a:endParaRPr lang="en-US" sz="1400" dirty="0"/>
          </a:p>
          <a:p>
            <a:r>
              <a:rPr lang="en-US" sz="1400" dirty="0"/>
              <a:t>  CREDITS:</a:t>
            </a:r>
          </a:p>
          <a:p>
            <a:r>
              <a:rPr lang="en-US" sz="1400" dirty="0"/>
              <a:t>	CREDITS();</a:t>
            </a:r>
          </a:p>
          <a:p>
            <a:endParaRPr lang="en-US" sz="1400" dirty="0"/>
          </a:p>
          <a:p>
            <a:r>
              <a:rPr lang="en-US" sz="1400" dirty="0" err="1"/>
              <a:t>getch</a:t>
            </a:r>
            <a:r>
              <a:rPr lang="en-US" sz="1400" dirty="0"/>
              <a:t>();</a:t>
            </a:r>
          </a:p>
          <a:p>
            <a:r>
              <a:rPr lang="en-US" sz="1400" dirty="0"/>
              <a:t>}</a:t>
            </a:r>
          </a:p>
        </p:txBody>
      </p:sp>
    </p:spTree>
    <p:extLst>
      <p:ext uri="{BB962C8B-B14F-4D97-AF65-F5344CB8AC3E}">
        <p14:creationId xmlns:p14="http://schemas.microsoft.com/office/powerpoint/2010/main" val="3375587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001643"/>
          </a:xfrm>
          <a:prstGeom prst="rect">
            <a:avLst/>
          </a:prstGeom>
          <a:noFill/>
        </p:spPr>
        <p:txBody>
          <a:bodyPr wrap="square">
            <a:spAutoFit/>
          </a:bodyPr>
          <a:lstStyle/>
          <a:p>
            <a:r>
              <a:rPr lang="en-US" sz="1200" dirty="0"/>
              <a:t>void main()</a:t>
            </a:r>
          </a:p>
          <a:p>
            <a:r>
              <a:rPr lang="en-US" sz="1200" dirty="0"/>
              <a:t>{</a:t>
            </a:r>
          </a:p>
          <a:p>
            <a:r>
              <a:rPr lang="en-US" sz="1200" dirty="0" err="1"/>
              <a:t>clrscr</a:t>
            </a:r>
            <a:r>
              <a:rPr lang="en-US" sz="1200" dirty="0"/>
              <a:t>();</a:t>
            </a:r>
          </a:p>
          <a:p>
            <a:endParaRPr lang="en-US" sz="1200" dirty="0"/>
          </a:p>
          <a:p>
            <a:r>
              <a:rPr lang="en-US" sz="1200" dirty="0"/>
              <a:t>	</a:t>
            </a:r>
            <a:r>
              <a:rPr lang="en-US" sz="1200" dirty="0" err="1"/>
              <a:t>int</a:t>
            </a:r>
            <a:r>
              <a:rPr lang="en-US" sz="1200" dirty="0"/>
              <a:t> silo;</a:t>
            </a:r>
          </a:p>
          <a:p>
            <a:r>
              <a:rPr lang="en-US" sz="1200" dirty="0"/>
              <a:t>	</a:t>
            </a:r>
            <a:r>
              <a:rPr lang="en-US" sz="1200" dirty="0" err="1"/>
              <a:t>int</a:t>
            </a:r>
            <a:r>
              <a:rPr lang="en-US" sz="1200" dirty="0"/>
              <a:t> choice=MAINSCREEN();</a:t>
            </a:r>
          </a:p>
          <a:p>
            <a:r>
              <a:rPr lang="en-US" sz="1200" dirty="0"/>
              <a:t>	if (choice==5)</a:t>
            </a:r>
          </a:p>
          <a:p>
            <a:r>
              <a:rPr lang="en-US" sz="1200" dirty="0"/>
              <a:t>		</a:t>
            </a:r>
            <a:r>
              <a:rPr lang="en-US" sz="1200" dirty="0" err="1"/>
              <a:t>GoodBye</a:t>
            </a:r>
            <a:r>
              <a:rPr lang="en-US" sz="1200" dirty="0"/>
              <a:t>();</a:t>
            </a:r>
          </a:p>
          <a:p>
            <a:r>
              <a:rPr lang="en-US" sz="1200" dirty="0"/>
              <a:t>	else if (choice==4)</a:t>
            </a:r>
          </a:p>
          <a:p>
            <a:r>
              <a:rPr lang="en-US" sz="1200" dirty="0"/>
              <a:t>	{	MAP();	</a:t>
            </a:r>
            <a:r>
              <a:rPr lang="en-US" sz="1200" dirty="0" err="1"/>
              <a:t>getch</a:t>
            </a:r>
            <a:r>
              <a:rPr lang="en-US" sz="1200" dirty="0"/>
              <a:t>();   exit(0);	}</a:t>
            </a:r>
          </a:p>
          <a:p>
            <a:r>
              <a:rPr lang="en-US" sz="1200" dirty="0"/>
              <a:t>	else if (choice==1)</a:t>
            </a:r>
          </a:p>
          <a:p>
            <a:r>
              <a:rPr lang="en-US" sz="1200" dirty="0"/>
              <a:t>	{</a:t>
            </a:r>
          </a:p>
          <a:p>
            <a:r>
              <a:rPr lang="en-US" sz="1200" dirty="0"/>
              <a:t>	</a:t>
            </a:r>
            <a:r>
              <a:rPr lang="en-US" sz="1200" dirty="0" err="1"/>
              <a:t>clrscr</a:t>
            </a:r>
            <a:r>
              <a:rPr lang="en-US" sz="1200" dirty="0"/>
              <a:t>();</a:t>
            </a:r>
          </a:p>
          <a:p>
            <a:endParaRPr lang="en-US" sz="1200" dirty="0"/>
          </a:p>
          <a:p>
            <a:r>
              <a:rPr lang="en-US" sz="1200" dirty="0"/>
              <a:t>		</a:t>
            </a:r>
            <a:r>
              <a:rPr lang="en-US" sz="1200" dirty="0" err="1"/>
              <a:t>SaveFiles.open</a:t>
            </a:r>
            <a:r>
              <a:rPr lang="en-US" sz="1200" dirty="0"/>
              <a:t>("SAVDAT", </a:t>
            </a:r>
            <a:r>
              <a:rPr lang="en-US" sz="1200" dirty="0" err="1"/>
              <a:t>ios</a:t>
            </a:r>
            <a:r>
              <a:rPr lang="en-US" sz="1200" dirty="0"/>
              <a:t>::ate | </a:t>
            </a:r>
            <a:r>
              <a:rPr lang="en-US" sz="1200" dirty="0" err="1"/>
              <a:t>ios</a:t>
            </a:r>
            <a:r>
              <a:rPr lang="en-US" sz="1200" dirty="0"/>
              <a:t>::binary);</a:t>
            </a:r>
          </a:p>
          <a:p>
            <a:r>
              <a:rPr lang="en-US" sz="1200" dirty="0"/>
              <a:t>		</a:t>
            </a:r>
            <a:r>
              <a:rPr lang="en-US" sz="1200" dirty="0" err="1"/>
              <a:t>ReadSaveFiles.open</a:t>
            </a:r>
            <a:r>
              <a:rPr lang="en-US" sz="1200" dirty="0"/>
              <a:t>("SAVDAT", </a:t>
            </a:r>
            <a:r>
              <a:rPr lang="en-US" sz="1200" dirty="0" err="1"/>
              <a:t>ios</a:t>
            </a:r>
            <a:r>
              <a:rPr lang="en-US" sz="1200" dirty="0"/>
              <a:t>::in | </a:t>
            </a:r>
            <a:r>
              <a:rPr lang="en-US" sz="1200" dirty="0" err="1"/>
              <a:t>ios</a:t>
            </a:r>
            <a:r>
              <a:rPr lang="en-US" sz="1200" dirty="0"/>
              <a:t>::binary);</a:t>
            </a:r>
          </a:p>
          <a:p>
            <a:r>
              <a:rPr lang="en-US" sz="1200" dirty="0"/>
              <a:t>		</a:t>
            </a:r>
            <a:r>
              <a:rPr lang="en-US" sz="1200" dirty="0" err="1"/>
              <a:t>SaveFiles.seekp</a:t>
            </a:r>
            <a:r>
              <a:rPr lang="en-US" sz="1200" dirty="0"/>
              <a:t>(0, </a:t>
            </a:r>
            <a:r>
              <a:rPr lang="en-US" sz="1200" dirty="0" err="1"/>
              <a:t>ios</a:t>
            </a:r>
            <a:r>
              <a:rPr lang="en-US" sz="1200" dirty="0"/>
              <a:t>::end);</a:t>
            </a:r>
          </a:p>
          <a:p>
            <a:r>
              <a:rPr lang="en-US" sz="1200" dirty="0"/>
              <a:t>		</a:t>
            </a:r>
            <a:r>
              <a:rPr lang="en-US" sz="1200" dirty="0" err="1"/>
              <a:t>int</a:t>
            </a:r>
            <a:r>
              <a:rPr lang="en-US" sz="1200" dirty="0"/>
              <a:t> </a:t>
            </a:r>
            <a:r>
              <a:rPr lang="en-US" sz="1200" dirty="0" err="1"/>
              <a:t>loc</a:t>
            </a:r>
            <a:r>
              <a:rPr lang="en-US" sz="1200" dirty="0"/>
              <a:t>=</a:t>
            </a:r>
            <a:r>
              <a:rPr lang="en-US" sz="1200" dirty="0" err="1"/>
              <a:t>SaveFiles.tellp</a:t>
            </a:r>
            <a:r>
              <a:rPr lang="en-US" sz="1200" dirty="0"/>
              <a:t>();</a:t>
            </a:r>
          </a:p>
          <a:p>
            <a:r>
              <a:rPr lang="en-US" sz="1200" dirty="0"/>
              <a:t>			GM.sl=(</a:t>
            </a:r>
            <a:r>
              <a:rPr lang="en-US" sz="1200" dirty="0" err="1"/>
              <a:t>loc</a:t>
            </a:r>
            <a:r>
              <a:rPr lang="en-US" sz="1200" dirty="0"/>
              <a:t>/</a:t>
            </a:r>
            <a:r>
              <a:rPr lang="en-US" sz="1200" dirty="0" err="1"/>
              <a:t>sizeof</a:t>
            </a:r>
            <a:r>
              <a:rPr lang="en-US" sz="1200" dirty="0"/>
              <a:t>(GM))+1;</a:t>
            </a:r>
          </a:p>
          <a:p>
            <a:r>
              <a:rPr lang="en-US" sz="1200" dirty="0"/>
              <a:t>			</a:t>
            </a:r>
            <a:r>
              <a:rPr lang="en-US" sz="1200" dirty="0" err="1"/>
              <a:t>GM.score</a:t>
            </a:r>
            <a:r>
              <a:rPr lang="en-US" sz="1200" dirty="0"/>
              <a:t>=0; </a:t>
            </a:r>
            <a:r>
              <a:rPr lang="en-US" sz="1200" dirty="0" err="1"/>
              <a:t>GM.level</a:t>
            </a:r>
            <a:r>
              <a:rPr lang="en-US" sz="1200" dirty="0"/>
              <a:t>=1;</a:t>
            </a:r>
          </a:p>
          <a:p>
            <a:r>
              <a:rPr lang="en-US" sz="1200" dirty="0"/>
              <a:t>			</a:t>
            </a:r>
            <a:r>
              <a:rPr lang="en-US" sz="1200" dirty="0" err="1"/>
              <a:t>GM.Sylvia</a:t>
            </a:r>
            <a:r>
              <a:rPr lang="en-US" sz="1200" dirty="0"/>
              <a:t>=0; </a:t>
            </a:r>
            <a:r>
              <a:rPr lang="en-US" sz="1200" dirty="0" err="1"/>
              <a:t>GM.Buna</a:t>
            </a:r>
            <a:r>
              <a:rPr lang="en-US" sz="1200" dirty="0"/>
              <a:t>=0; </a:t>
            </a:r>
            <a:r>
              <a:rPr lang="en-US" sz="1200" dirty="0" err="1"/>
              <a:t>GM.Nathan</a:t>
            </a:r>
            <a:r>
              <a:rPr lang="en-US" sz="1200" dirty="0"/>
              <a:t>=0; </a:t>
            </a:r>
            <a:r>
              <a:rPr lang="en-US" sz="1200" dirty="0" err="1"/>
              <a:t>GM.Alexis</a:t>
            </a:r>
            <a:r>
              <a:rPr lang="en-US" sz="1200" dirty="0"/>
              <a:t>=0;</a:t>
            </a:r>
          </a:p>
          <a:p>
            <a:r>
              <a:rPr lang="en-US" sz="1200" dirty="0"/>
              <a:t>			</a:t>
            </a:r>
            <a:r>
              <a:rPr lang="en-US" sz="1200" dirty="0" err="1"/>
              <a:t>GM.Get_Name</a:t>
            </a:r>
            <a:r>
              <a:rPr lang="en-US" sz="1200" dirty="0"/>
              <a:t>();</a:t>
            </a:r>
          </a:p>
          <a:p>
            <a:r>
              <a:rPr lang="en-US" sz="1200" dirty="0"/>
              <a:t>			</a:t>
            </a:r>
            <a:r>
              <a:rPr lang="en-US" sz="1200" dirty="0" err="1"/>
              <a:t>SaveFiles.write</a:t>
            </a:r>
            <a:r>
              <a:rPr lang="en-US" sz="1200" dirty="0"/>
              <a:t>((char*)&amp;GM, </a:t>
            </a:r>
            <a:r>
              <a:rPr lang="en-US" sz="1200" dirty="0" err="1"/>
              <a:t>sizeof</a:t>
            </a:r>
            <a:r>
              <a:rPr lang="en-US" sz="1200" dirty="0"/>
              <a:t>(GM));</a:t>
            </a:r>
          </a:p>
          <a:p>
            <a:r>
              <a:rPr lang="en-US" sz="1200" dirty="0"/>
              <a:t>			</a:t>
            </a:r>
            <a:r>
              <a:rPr lang="en-US" sz="1200" dirty="0" err="1"/>
              <a:t>ReadSaveFiles.seekg</a:t>
            </a:r>
            <a:r>
              <a:rPr lang="en-US" sz="1200" dirty="0"/>
              <a:t>(</a:t>
            </a:r>
            <a:r>
              <a:rPr lang="en-US" sz="1200" dirty="0" err="1"/>
              <a:t>loc</a:t>
            </a:r>
            <a:r>
              <a:rPr lang="en-US" sz="1200" dirty="0"/>
              <a:t>);</a:t>
            </a:r>
          </a:p>
          <a:p>
            <a:r>
              <a:rPr lang="en-US" sz="1200" dirty="0"/>
              <a:t>			</a:t>
            </a:r>
            <a:r>
              <a:rPr lang="en-US" sz="1200" dirty="0" err="1"/>
              <a:t>ReadSaveFiles.read</a:t>
            </a:r>
            <a:r>
              <a:rPr lang="en-US" sz="1200" dirty="0"/>
              <a:t>((char*)&amp;GM, </a:t>
            </a:r>
            <a:r>
              <a:rPr lang="en-US" sz="1200" dirty="0" err="1"/>
              <a:t>sizeof</a:t>
            </a:r>
            <a:r>
              <a:rPr lang="en-US" sz="1200" dirty="0"/>
              <a:t>(GM));</a:t>
            </a:r>
          </a:p>
          <a:p>
            <a:r>
              <a:rPr lang="en-US" sz="1200" dirty="0"/>
              <a:t>			</a:t>
            </a:r>
            <a:r>
              <a:rPr lang="en-US" sz="1200" dirty="0" err="1"/>
              <a:t>cout</a:t>
            </a:r>
            <a:r>
              <a:rPr lang="en-US" sz="1200" dirty="0"/>
              <a:t>&lt;&lt;"\</a:t>
            </a:r>
            <a:r>
              <a:rPr lang="en-US" sz="1200" dirty="0" err="1"/>
              <a:t>nFile</a:t>
            </a:r>
            <a:r>
              <a:rPr lang="en-US" sz="1200" dirty="0"/>
              <a:t> no.#"&lt;&lt;GM.sl&lt;&lt;" Created! ";</a:t>
            </a:r>
          </a:p>
          <a:p>
            <a:r>
              <a:rPr lang="en-US" sz="1200" dirty="0"/>
              <a:t>			</a:t>
            </a:r>
            <a:r>
              <a:rPr lang="en-US" sz="1200" dirty="0" err="1"/>
              <a:t>getch</a:t>
            </a:r>
            <a:r>
              <a:rPr lang="en-US" sz="1200" dirty="0"/>
              <a:t>();</a:t>
            </a:r>
          </a:p>
          <a:p>
            <a:r>
              <a:rPr lang="en-US" sz="1200" dirty="0"/>
              <a:t>			</a:t>
            </a:r>
            <a:r>
              <a:rPr lang="en-US" sz="1200" dirty="0" err="1"/>
              <a:t>GM.Show</a:t>
            </a:r>
            <a:r>
              <a:rPr lang="en-US" sz="1200" dirty="0"/>
              <a:t>();</a:t>
            </a:r>
          </a:p>
          <a:p>
            <a:endParaRPr lang="en-US" sz="1200" dirty="0"/>
          </a:p>
          <a:p>
            <a:r>
              <a:rPr lang="en-US" sz="1200" dirty="0"/>
              <a:t>		</a:t>
            </a:r>
            <a:r>
              <a:rPr lang="en-US" sz="1200" dirty="0" err="1"/>
              <a:t>ReadSaveFiles.close</a:t>
            </a:r>
            <a:r>
              <a:rPr lang="en-US" sz="1200" dirty="0"/>
              <a:t>();</a:t>
            </a:r>
          </a:p>
          <a:p>
            <a:r>
              <a:rPr lang="en-US" sz="1200" dirty="0"/>
              <a:t>		</a:t>
            </a:r>
            <a:r>
              <a:rPr lang="en-US" sz="1200" dirty="0" err="1"/>
              <a:t>SaveFiles.close</a:t>
            </a:r>
            <a:r>
              <a:rPr lang="en-US" sz="1200" dirty="0"/>
              <a:t>();</a:t>
            </a:r>
          </a:p>
          <a:p>
            <a:r>
              <a:rPr lang="en-US" sz="1200" dirty="0"/>
              <a:t>	}</a:t>
            </a:r>
          </a:p>
        </p:txBody>
      </p:sp>
    </p:spTree>
    <p:extLst>
      <p:ext uri="{BB962C8B-B14F-4D97-AF65-F5344CB8AC3E}">
        <p14:creationId xmlns:p14="http://schemas.microsoft.com/office/powerpoint/2010/main" val="595815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94031"/>
          </a:xfrm>
          <a:prstGeom prst="rect">
            <a:avLst/>
          </a:prstGeom>
          <a:noFill/>
        </p:spPr>
        <p:txBody>
          <a:bodyPr wrap="square">
            <a:spAutoFit/>
          </a:bodyPr>
          <a:lstStyle/>
          <a:p>
            <a:r>
              <a:rPr lang="en-US" sz="1300" dirty="0"/>
              <a:t>	else if (choice==3)</a:t>
            </a:r>
          </a:p>
          <a:p>
            <a:r>
              <a:rPr lang="en-US" sz="1300" dirty="0"/>
              <a:t>	{</a:t>
            </a:r>
          </a:p>
          <a:p>
            <a:r>
              <a:rPr lang="en-US" sz="1300" dirty="0"/>
              <a:t>	</a:t>
            </a:r>
            <a:r>
              <a:rPr lang="en-US" sz="1300" dirty="0" err="1"/>
              <a:t>clrscr</a:t>
            </a:r>
            <a:r>
              <a:rPr lang="en-US" sz="1300" dirty="0"/>
              <a:t>();</a:t>
            </a:r>
          </a:p>
          <a:p>
            <a:r>
              <a:rPr lang="en-US" sz="1300" dirty="0"/>
              <a:t>		</a:t>
            </a:r>
            <a:r>
              <a:rPr lang="en-US" sz="1300" dirty="0" err="1"/>
              <a:t>SaveFiles.open</a:t>
            </a:r>
            <a:r>
              <a:rPr lang="en-US" sz="1300" dirty="0"/>
              <a:t>("SAVDAT", </a:t>
            </a:r>
            <a:r>
              <a:rPr lang="en-US" sz="1300" dirty="0" err="1"/>
              <a:t>ios</a:t>
            </a:r>
            <a:r>
              <a:rPr lang="en-US" sz="1300" dirty="0"/>
              <a:t>::ate | </a:t>
            </a:r>
            <a:r>
              <a:rPr lang="en-US" sz="1300" dirty="0" err="1"/>
              <a:t>ios</a:t>
            </a:r>
            <a:r>
              <a:rPr lang="en-US" sz="1300" dirty="0"/>
              <a:t>::binary);</a:t>
            </a:r>
          </a:p>
          <a:p>
            <a:r>
              <a:rPr lang="en-US" sz="1300" dirty="0"/>
              <a:t>		</a:t>
            </a:r>
            <a:r>
              <a:rPr lang="en-US" sz="1300" dirty="0" err="1"/>
              <a:t>ReadSaveFiles.open</a:t>
            </a:r>
            <a:r>
              <a:rPr lang="en-US" sz="1300" dirty="0"/>
              <a:t>("SAVDAT", </a:t>
            </a:r>
            <a:r>
              <a:rPr lang="en-US" sz="1300" dirty="0" err="1"/>
              <a:t>ios</a:t>
            </a:r>
            <a:r>
              <a:rPr lang="en-US" sz="1300" dirty="0"/>
              <a:t>::in | </a:t>
            </a:r>
            <a:r>
              <a:rPr lang="en-US" sz="1300" dirty="0" err="1"/>
              <a:t>ios</a:t>
            </a:r>
            <a:r>
              <a:rPr lang="en-US" sz="1300" dirty="0"/>
              <a:t>::binary);</a:t>
            </a:r>
          </a:p>
          <a:p>
            <a:r>
              <a:rPr lang="en-US" sz="1300" dirty="0"/>
              <a:t>		</a:t>
            </a:r>
            <a:r>
              <a:rPr lang="en-US" sz="1300" dirty="0" err="1"/>
              <a:t>ReadSaveFiles.seekg</a:t>
            </a:r>
            <a:r>
              <a:rPr lang="en-US" sz="1300" dirty="0"/>
              <a:t>(0);</a:t>
            </a:r>
          </a:p>
          <a:p>
            <a:r>
              <a:rPr lang="en-US" sz="1300" dirty="0"/>
              <a:t>		while(!</a:t>
            </a:r>
            <a:r>
              <a:rPr lang="en-US" sz="1300" dirty="0" err="1"/>
              <a:t>ReadSaveFiles.eof</a:t>
            </a:r>
            <a:r>
              <a:rPr lang="en-US" sz="1300" dirty="0"/>
              <a:t>())</a:t>
            </a:r>
          </a:p>
          <a:p>
            <a:r>
              <a:rPr lang="en-US" sz="1300" dirty="0"/>
              <a:t>		{</a:t>
            </a:r>
          </a:p>
          <a:p>
            <a:r>
              <a:rPr lang="en-US" sz="1300" dirty="0"/>
              <a:t>			</a:t>
            </a:r>
            <a:r>
              <a:rPr lang="en-US" sz="1300" dirty="0" err="1"/>
              <a:t>ReadSaveFiles.read</a:t>
            </a:r>
            <a:r>
              <a:rPr lang="en-US" sz="1300" dirty="0"/>
              <a:t>((char*)&amp;GM, </a:t>
            </a:r>
            <a:r>
              <a:rPr lang="en-US" sz="1300" dirty="0" err="1"/>
              <a:t>sizeof</a:t>
            </a:r>
            <a:r>
              <a:rPr lang="en-US" sz="1300" dirty="0"/>
              <a:t>(GM));</a:t>
            </a:r>
          </a:p>
          <a:p>
            <a:r>
              <a:rPr lang="en-US" sz="1300" dirty="0"/>
              <a:t>			</a:t>
            </a:r>
            <a:r>
              <a:rPr lang="en-US" sz="1300" dirty="0" err="1"/>
              <a:t>GM.Show</a:t>
            </a:r>
            <a:r>
              <a:rPr lang="en-US" sz="1300" dirty="0"/>
              <a:t>();</a:t>
            </a:r>
          </a:p>
          <a:p>
            <a:r>
              <a:rPr lang="en-US" sz="1300" dirty="0"/>
              <a:t>		}</a:t>
            </a:r>
          </a:p>
          <a:p>
            <a:r>
              <a:rPr lang="en-US" sz="1300" dirty="0"/>
              <a:t>		</a:t>
            </a:r>
            <a:r>
              <a:rPr lang="en-US" sz="1300" dirty="0" err="1"/>
              <a:t>ReadSaveFiles.close</a:t>
            </a:r>
            <a:r>
              <a:rPr lang="en-US" sz="1300" dirty="0"/>
              <a:t>();</a:t>
            </a:r>
          </a:p>
          <a:p>
            <a:r>
              <a:rPr lang="en-US" sz="1300" dirty="0"/>
              <a:t>		</a:t>
            </a:r>
            <a:r>
              <a:rPr lang="en-US" sz="1300" dirty="0" err="1"/>
              <a:t>SaveFiles.close</a:t>
            </a:r>
            <a:r>
              <a:rPr lang="en-US" sz="1300" dirty="0"/>
              <a:t>();</a:t>
            </a:r>
          </a:p>
          <a:p>
            <a:r>
              <a:rPr lang="en-US" sz="1300" dirty="0"/>
              <a:t>		</a:t>
            </a:r>
            <a:r>
              <a:rPr lang="en-US" sz="1300" dirty="0" err="1"/>
              <a:t>getch</a:t>
            </a:r>
            <a:r>
              <a:rPr lang="en-US" sz="1300" dirty="0"/>
              <a:t>(); 	exit(0);</a:t>
            </a:r>
          </a:p>
          <a:p>
            <a:r>
              <a:rPr lang="en-US" sz="1300" dirty="0"/>
              <a:t>	}</a:t>
            </a:r>
          </a:p>
          <a:p>
            <a:r>
              <a:rPr lang="en-US" sz="1300" dirty="0"/>
              <a:t>	else if (choice==2)</a:t>
            </a:r>
          </a:p>
          <a:p>
            <a:r>
              <a:rPr lang="en-US" sz="1300" dirty="0"/>
              <a:t>	{</a:t>
            </a:r>
          </a:p>
          <a:p>
            <a:r>
              <a:rPr lang="en-US" sz="1300" dirty="0"/>
              <a:t>	</a:t>
            </a:r>
            <a:r>
              <a:rPr lang="en-US" sz="1300" dirty="0" err="1"/>
              <a:t>clrscr</a:t>
            </a:r>
            <a:r>
              <a:rPr lang="en-US" sz="1300" dirty="0"/>
              <a:t>();</a:t>
            </a:r>
          </a:p>
          <a:p>
            <a:endParaRPr lang="en-US" sz="1300" dirty="0"/>
          </a:p>
          <a:p>
            <a:r>
              <a:rPr lang="en-US" sz="1300" dirty="0"/>
              <a:t>		</a:t>
            </a:r>
            <a:r>
              <a:rPr lang="en-US" sz="1300" dirty="0" err="1"/>
              <a:t>ReadSaveFiles.open</a:t>
            </a:r>
            <a:r>
              <a:rPr lang="en-US" sz="1300" dirty="0"/>
              <a:t>("SAVDAT", </a:t>
            </a:r>
            <a:r>
              <a:rPr lang="en-US" sz="1300" dirty="0" err="1"/>
              <a:t>ios</a:t>
            </a:r>
            <a:r>
              <a:rPr lang="en-US" sz="1300" dirty="0"/>
              <a:t>::in | </a:t>
            </a:r>
            <a:r>
              <a:rPr lang="en-US" sz="1300" dirty="0" err="1"/>
              <a:t>ios</a:t>
            </a:r>
            <a:r>
              <a:rPr lang="en-US" sz="1300" dirty="0"/>
              <a:t>::binary);</a:t>
            </a:r>
          </a:p>
          <a:p>
            <a:r>
              <a:rPr lang="en-US" sz="1300" dirty="0"/>
              <a:t>		</a:t>
            </a:r>
            <a:r>
              <a:rPr lang="en-US" sz="1300" dirty="0" err="1"/>
              <a:t>int</a:t>
            </a:r>
            <a:r>
              <a:rPr lang="en-US" sz="1300" dirty="0"/>
              <a:t> </a:t>
            </a:r>
            <a:r>
              <a:rPr lang="en-US" sz="1300" dirty="0" err="1"/>
              <a:t>lvl</a:t>
            </a:r>
            <a:r>
              <a:rPr lang="en-US" sz="1300" dirty="0"/>
              <a:t>=0;</a:t>
            </a:r>
          </a:p>
          <a:p>
            <a:r>
              <a:rPr lang="en-US" sz="1300" dirty="0"/>
              <a:t>		char </a:t>
            </a:r>
            <a:r>
              <a:rPr lang="en-US" sz="1300" dirty="0" err="1"/>
              <a:t>ctr_name</a:t>
            </a:r>
            <a:r>
              <a:rPr lang="en-US" sz="1300" dirty="0"/>
              <a:t>[50];</a:t>
            </a:r>
          </a:p>
          <a:p>
            <a:r>
              <a:rPr lang="en-US" sz="1300" dirty="0"/>
              <a:t>		</a:t>
            </a:r>
            <a:r>
              <a:rPr lang="en-US" sz="1300" dirty="0" err="1"/>
              <a:t>cout</a:t>
            </a:r>
            <a:r>
              <a:rPr lang="en-US" sz="1300" dirty="0"/>
              <a:t>&lt;&lt;"Enter Name: ";</a:t>
            </a:r>
          </a:p>
          <a:p>
            <a:r>
              <a:rPr lang="en-US" sz="1300" dirty="0"/>
              <a:t>		gets(</a:t>
            </a:r>
            <a:r>
              <a:rPr lang="en-US" sz="1300" dirty="0" err="1"/>
              <a:t>ctr_name</a:t>
            </a:r>
            <a:r>
              <a:rPr lang="en-US" sz="1300" dirty="0"/>
              <a:t>);</a:t>
            </a:r>
          </a:p>
          <a:p>
            <a:r>
              <a:rPr lang="en-US" sz="1300" dirty="0"/>
              <a:t>		</a:t>
            </a:r>
            <a:r>
              <a:rPr lang="en-US" sz="1300" dirty="0" err="1"/>
              <a:t>ReadSaveFiles.seekg</a:t>
            </a:r>
            <a:r>
              <a:rPr lang="en-US" sz="1300" dirty="0"/>
              <a:t>(0);</a:t>
            </a:r>
          </a:p>
          <a:p>
            <a:r>
              <a:rPr lang="en-US" sz="1300" dirty="0"/>
              <a:t>		while(!</a:t>
            </a:r>
            <a:r>
              <a:rPr lang="en-US" sz="1300" dirty="0" err="1"/>
              <a:t>ReadSaveFiles.eof</a:t>
            </a:r>
            <a:r>
              <a:rPr lang="en-US" sz="1300" dirty="0"/>
              <a:t>())</a:t>
            </a:r>
          </a:p>
          <a:p>
            <a:r>
              <a:rPr lang="en-US" sz="1300" dirty="0"/>
              <a:t>		{</a:t>
            </a:r>
          </a:p>
          <a:p>
            <a:r>
              <a:rPr lang="en-US" sz="1300" dirty="0"/>
              <a:t>			</a:t>
            </a:r>
            <a:r>
              <a:rPr lang="en-US" sz="1300" dirty="0" err="1"/>
              <a:t>ReadSaveFiles.read</a:t>
            </a:r>
            <a:r>
              <a:rPr lang="en-US" sz="1300" dirty="0"/>
              <a:t>((char*)&amp;GM, </a:t>
            </a:r>
            <a:r>
              <a:rPr lang="en-US" sz="1300" dirty="0" err="1"/>
              <a:t>sizeof</a:t>
            </a:r>
            <a:r>
              <a:rPr lang="en-US" sz="1300" dirty="0"/>
              <a:t>(GM));</a:t>
            </a:r>
          </a:p>
          <a:p>
            <a:r>
              <a:rPr lang="en-US" sz="1300" dirty="0"/>
              <a:t>			if (</a:t>
            </a:r>
            <a:r>
              <a:rPr lang="en-US" sz="1300" dirty="0" err="1"/>
              <a:t>strcmpi</a:t>
            </a:r>
            <a:r>
              <a:rPr lang="en-US" sz="1300" dirty="0"/>
              <a:t>(</a:t>
            </a:r>
            <a:r>
              <a:rPr lang="en-US" sz="1300" dirty="0" err="1"/>
              <a:t>GM.Show_Name</a:t>
            </a:r>
            <a:r>
              <a:rPr lang="en-US" sz="1300" dirty="0"/>
              <a:t>(),</a:t>
            </a:r>
            <a:r>
              <a:rPr lang="en-US" sz="1300" dirty="0" err="1"/>
              <a:t>ctr_name</a:t>
            </a:r>
            <a:r>
              <a:rPr lang="en-US" sz="1300" dirty="0"/>
              <a:t>)==0)</a:t>
            </a:r>
          </a:p>
          <a:p>
            <a:r>
              <a:rPr lang="en-US" sz="1300" dirty="0"/>
              <a:t>			{  </a:t>
            </a:r>
            <a:r>
              <a:rPr lang="en-US" sz="1300" dirty="0" err="1"/>
              <a:t>lvl</a:t>
            </a:r>
            <a:r>
              <a:rPr lang="en-US" sz="1300" dirty="0"/>
              <a:t>=</a:t>
            </a:r>
            <a:r>
              <a:rPr lang="en-US" sz="1300" dirty="0" err="1"/>
              <a:t>GM.level</a:t>
            </a:r>
            <a:r>
              <a:rPr lang="en-US" sz="1300" dirty="0"/>
              <a:t>; break;	}</a:t>
            </a:r>
          </a:p>
          <a:p>
            <a:r>
              <a:rPr lang="en-US" sz="1300" dirty="0"/>
              <a:t>		}</a:t>
            </a:r>
          </a:p>
        </p:txBody>
      </p:sp>
    </p:spTree>
    <p:extLst>
      <p:ext uri="{BB962C8B-B14F-4D97-AF65-F5344CB8AC3E}">
        <p14:creationId xmlns:p14="http://schemas.microsoft.com/office/powerpoint/2010/main" val="31835969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47864"/>
          </a:xfrm>
          <a:prstGeom prst="rect">
            <a:avLst/>
          </a:prstGeom>
          <a:noFill/>
        </p:spPr>
        <p:txBody>
          <a:bodyPr wrap="square">
            <a:spAutoFit/>
          </a:bodyPr>
          <a:lstStyle/>
          <a:p>
            <a:r>
              <a:rPr lang="en-US" sz="1600" dirty="0"/>
              <a:t>		</a:t>
            </a:r>
            <a:r>
              <a:rPr lang="en-US" sz="1600" dirty="0" err="1"/>
              <a:t>GM.Show</a:t>
            </a:r>
            <a:r>
              <a:rPr lang="en-US" sz="1600" dirty="0"/>
              <a:t>();</a:t>
            </a:r>
          </a:p>
          <a:p>
            <a:r>
              <a:rPr lang="en-US" sz="1600" dirty="0"/>
              <a:t>		</a:t>
            </a:r>
            <a:r>
              <a:rPr lang="en-US" sz="1600" dirty="0" err="1"/>
              <a:t>ReadSaveFiles.close</a:t>
            </a:r>
            <a:r>
              <a:rPr lang="en-US" sz="1600" dirty="0"/>
              <a:t>();</a:t>
            </a:r>
          </a:p>
          <a:p>
            <a:r>
              <a:rPr lang="en-US" sz="1600" dirty="0"/>
              <a:t>		if (</a:t>
            </a:r>
            <a:r>
              <a:rPr lang="en-US" sz="1600" dirty="0" err="1"/>
              <a:t>lvl</a:t>
            </a:r>
            <a:r>
              <a:rPr lang="en-US" sz="1600" dirty="0"/>
              <a:t>==1)         { 	feed[1]=</a:t>
            </a:r>
            <a:r>
              <a:rPr lang="en-US" sz="1600" dirty="0" err="1"/>
              <a:t>Act_I</a:t>
            </a:r>
            <a:r>
              <a:rPr lang="en-US" sz="1600" dirty="0"/>
              <a:t>(101); feed[2]=</a:t>
            </a:r>
            <a:r>
              <a:rPr lang="en-US" sz="1600" dirty="0" err="1"/>
              <a:t>Act_II</a:t>
            </a:r>
            <a:r>
              <a:rPr lang="en-US" sz="1600" dirty="0"/>
              <a:t>(feed[1]); }</a:t>
            </a:r>
          </a:p>
          <a:p>
            <a:r>
              <a:rPr lang="en-US" sz="1600" dirty="0"/>
              <a:t>		else if (</a:t>
            </a:r>
            <a:r>
              <a:rPr lang="en-US" sz="1600" dirty="0" err="1"/>
              <a:t>lvl</a:t>
            </a:r>
            <a:r>
              <a:rPr lang="en-US" sz="1600" dirty="0"/>
              <a:t>==2)  {	feed[1]=</a:t>
            </a:r>
            <a:r>
              <a:rPr lang="en-US" sz="1600" dirty="0" err="1"/>
              <a:t>Act_I</a:t>
            </a:r>
            <a:r>
              <a:rPr lang="en-US" sz="1600" dirty="0"/>
              <a:t>(102); feed[2]=</a:t>
            </a:r>
            <a:r>
              <a:rPr lang="en-US" sz="1600" dirty="0" err="1"/>
              <a:t>Act_II</a:t>
            </a:r>
            <a:r>
              <a:rPr lang="en-US" sz="1600" dirty="0"/>
              <a:t>(feed[1]); }</a:t>
            </a:r>
          </a:p>
          <a:p>
            <a:r>
              <a:rPr lang="en-US" sz="1600" dirty="0"/>
              <a:t>		else if (</a:t>
            </a:r>
            <a:r>
              <a:rPr lang="en-US" sz="1600" dirty="0" err="1"/>
              <a:t>lvl</a:t>
            </a:r>
            <a:r>
              <a:rPr lang="en-US" sz="1600" dirty="0"/>
              <a:t>==3)  {	feed[1]=</a:t>
            </a:r>
            <a:r>
              <a:rPr lang="en-US" sz="1600" dirty="0" err="1"/>
              <a:t>Act_I</a:t>
            </a:r>
            <a:r>
              <a:rPr lang="en-US" sz="1600" dirty="0"/>
              <a:t>(103); feed[2]=</a:t>
            </a:r>
            <a:r>
              <a:rPr lang="en-US" sz="1600" dirty="0" err="1"/>
              <a:t>Act_II</a:t>
            </a:r>
            <a:r>
              <a:rPr lang="en-US" sz="1600" dirty="0"/>
              <a:t>(feed[1]); }</a:t>
            </a:r>
          </a:p>
          <a:p>
            <a:r>
              <a:rPr lang="en-US" sz="1600" dirty="0"/>
              <a:t>		else if (</a:t>
            </a:r>
            <a:r>
              <a:rPr lang="en-US" sz="1600" dirty="0" err="1"/>
              <a:t>lvl</a:t>
            </a:r>
            <a:r>
              <a:rPr lang="en-US" sz="1600" dirty="0"/>
              <a:t>==4)  {	feed[1]=</a:t>
            </a:r>
            <a:r>
              <a:rPr lang="en-US" sz="1600" dirty="0" err="1"/>
              <a:t>Act_I</a:t>
            </a:r>
            <a:r>
              <a:rPr lang="en-US" sz="1600" dirty="0"/>
              <a:t>(107); feed[2]=</a:t>
            </a:r>
            <a:r>
              <a:rPr lang="en-US" sz="1600" dirty="0" err="1"/>
              <a:t>Act_II</a:t>
            </a:r>
            <a:r>
              <a:rPr lang="en-US" sz="1600" dirty="0"/>
              <a:t>(feed[1]); }</a:t>
            </a:r>
          </a:p>
          <a:p>
            <a:r>
              <a:rPr lang="en-US" sz="1600" dirty="0"/>
              <a:t>		else if (</a:t>
            </a:r>
            <a:r>
              <a:rPr lang="en-US" sz="1600" dirty="0" err="1"/>
              <a:t>lvl</a:t>
            </a:r>
            <a:r>
              <a:rPr lang="en-US" sz="1600" dirty="0"/>
              <a:t>==5)  {	feed[1]=</a:t>
            </a:r>
            <a:r>
              <a:rPr lang="en-US" sz="1600" dirty="0" err="1"/>
              <a:t>Act_I</a:t>
            </a:r>
            <a:r>
              <a:rPr lang="en-US" sz="1600" dirty="0"/>
              <a:t>(105); feed[2]=</a:t>
            </a:r>
            <a:r>
              <a:rPr lang="en-US" sz="1600" dirty="0" err="1"/>
              <a:t>Act_II</a:t>
            </a:r>
            <a:r>
              <a:rPr lang="en-US" sz="1600" dirty="0"/>
              <a:t>(feed[1]); }</a:t>
            </a:r>
          </a:p>
          <a:p>
            <a:r>
              <a:rPr lang="en-US" sz="1600" dirty="0"/>
              <a:t>		else if (</a:t>
            </a:r>
            <a:r>
              <a:rPr lang="en-US" sz="1600" dirty="0" err="1"/>
              <a:t>lvl</a:t>
            </a:r>
            <a:r>
              <a:rPr lang="en-US" sz="1600" dirty="0"/>
              <a:t>==6)  {	feed[2]=</a:t>
            </a:r>
            <a:r>
              <a:rPr lang="en-US" sz="1600" dirty="0" err="1"/>
              <a:t>Act_II</a:t>
            </a:r>
            <a:r>
              <a:rPr lang="en-US" sz="1600" dirty="0"/>
              <a:t>(4); </a:t>
            </a:r>
            <a:r>
              <a:rPr lang="en-US" sz="1600" dirty="0" err="1"/>
              <a:t>clrscr</a:t>
            </a:r>
            <a:r>
              <a:rPr lang="en-US" sz="1600" dirty="0"/>
              <a:t>(); </a:t>
            </a:r>
            <a:r>
              <a:rPr lang="en-US" sz="1600" dirty="0" err="1"/>
              <a:t>cout</a:t>
            </a:r>
            <a:r>
              <a:rPr lang="en-US" sz="1600" dirty="0"/>
              <a:t>&lt;&lt;"\n\t"&lt;&lt;feed[2]; </a:t>
            </a:r>
            <a:r>
              <a:rPr lang="en-US" sz="1600" dirty="0" err="1"/>
              <a:t>getch</a:t>
            </a:r>
            <a:r>
              <a:rPr lang="en-US" sz="1600" dirty="0"/>
              <a:t>(); exit(0); }</a:t>
            </a:r>
          </a:p>
          <a:p>
            <a:r>
              <a:rPr lang="en-US" sz="1600" dirty="0"/>
              <a:t>		else if (</a:t>
            </a:r>
            <a:r>
              <a:rPr lang="en-US" sz="1600" dirty="0" err="1"/>
              <a:t>lvl</a:t>
            </a:r>
            <a:r>
              <a:rPr lang="en-US" sz="1600" dirty="0"/>
              <a:t>==7)  {	feed[2]=</a:t>
            </a:r>
            <a:r>
              <a:rPr lang="en-US" sz="1600" dirty="0" err="1"/>
              <a:t>Act_II</a:t>
            </a:r>
            <a:r>
              <a:rPr lang="en-US" sz="1600" dirty="0"/>
              <a:t>(5); </a:t>
            </a:r>
            <a:r>
              <a:rPr lang="en-US" sz="1600" dirty="0" err="1"/>
              <a:t>clrscr</a:t>
            </a:r>
            <a:r>
              <a:rPr lang="en-US" sz="1600" dirty="0"/>
              <a:t>(); </a:t>
            </a:r>
            <a:r>
              <a:rPr lang="en-US" sz="1600" dirty="0" err="1"/>
              <a:t>cout</a:t>
            </a:r>
            <a:r>
              <a:rPr lang="en-US" sz="1600" dirty="0"/>
              <a:t>&lt;&lt;"\n\t"&lt;&lt;feed[2]; </a:t>
            </a:r>
            <a:r>
              <a:rPr lang="en-US" sz="1600" dirty="0" err="1"/>
              <a:t>getch</a:t>
            </a:r>
            <a:r>
              <a:rPr lang="en-US" sz="1600" dirty="0"/>
              <a:t>(); exit(0); }</a:t>
            </a:r>
          </a:p>
          <a:p>
            <a:r>
              <a:rPr lang="en-US" sz="1600" dirty="0"/>
              <a:t>		else if (</a:t>
            </a:r>
            <a:r>
              <a:rPr lang="en-US" sz="1600" dirty="0" err="1"/>
              <a:t>lvl</a:t>
            </a:r>
            <a:r>
              <a:rPr lang="en-US" sz="1600" dirty="0"/>
              <a:t>==8)  {	feed[2]=</a:t>
            </a:r>
            <a:r>
              <a:rPr lang="en-US" sz="1600" dirty="0" err="1"/>
              <a:t>Act_II</a:t>
            </a:r>
            <a:r>
              <a:rPr lang="en-US" sz="1600" dirty="0"/>
              <a:t>(6);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==9)  {	feed[1]=</a:t>
            </a:r>
            <a:r>
              <a:rPr lang="en-US" sz="1600" dirty="0" err="1"/>
              <a:t>Act_I</a:t>
            </a:r>
            <a:r>
              <a:rPr lang="en-US" sz="1600" dirty="0"/>
              <a:t>(9); </a:t>
            </a:r>
            <a:r>
              <a:rPr lang="en-US" sz="1600" dirty="0" err="1"/>
              <a:t>Act_II</a:t>
            </a:r>
            <a:r>
              <a:rPr lang="en-US" sz="1600" dirty="0"/>
              <a:t>(feed[1]); </a:t>
            </a:r>
            <a:r>
              <a:rPr lang="en-US" sz="1600" dirty="0" err="1"/>
              <a:t>getch</a:t>
            </a:r>
            <a:r>
              <a:rPr lang="en-US" sz="1600" dirty="0"/>
              <a:t>(); exit(0); }</a:t>
            </a:r>
          </a:p>
          <a:p>
            <a:r>
              <a:rPr lang="en-US" sz="1600" dirty="0"/>
              <a:t>		else if (</a:t>
            </a:r>
            <a:r>
              <a:rPr lang="en-US" sz="1600" dirty="0" err="1"/>
              <a:t>lvl</a:t>
            </a:r>
            <a:r>
              <a:rPr lang="en-US" sz="1600" dirty="0"/>
              <a:t>==10) {	feed[1]=</a:t>
            </a:r>
            <a:r>
              <a:rPr lang="en-US" sz="1600" dirty="0" err="1"/>
              <a:t>Act_I</a:t>
            </a:r>
            <a:r>
              <a:rPr lang="en-US" sz="1600" dirty="0"/>
              <a:t>(10); </a:t>
            </a:r>
            <a:r>
              <a:rPr lang="en-US" sz="1600" dirty="0" err="1"/>
              <a:t>Act_II</a:t>
            </a:r>
            <a:r>
              <a:rPr lang="en-US" sz="1600" dirty="0"/>
              <a:t>(feed[1]); </a:t>
            </a:r>
            <a:r>
              <a:rPr lang="en-US" sz="1600" dirty="0" err="1"/>
              <a:t>getch</a:t>
            </a:r>
            <a:r>
              <a:rPr lang="en-US" sz="1600" dirty="0"/>
              <a:t>(); exit(0); }</a:t>
            </a:r>
          </a:p>
          <a:p>
            <a:r>
              <a:rPr lang="en-US" sz="1600" dirty="0"/>
              <a:t>		else if (</a:t>
            </a:r>
            <a:r>
              <a:rPr lang="en-US" sz="1600" dirty="0" err="1"/>
              <a:t>lvl</a:t>
            </a:r>
            <a:r>
              <a:rPr lang="en-US" sz="1600" dirty="0"/>
              <a:t>==11) {	feed[2]=</a:t>
            </a:r>
            <a:r>
              <a:rPr lang="en-US" sz="1600" dirty="0" err="1"/>
              <a:t>Act_II</a:t>
            </a:r>
            <a:r>
              <a:rPr lang="en-US" sz="1600" dirty="0"/>
              <a:t>(11); </a:t>
            </a:r>
            <a:r>
              <a:rPr lang="en-US" sz="1600" dirty="0" err="1"/>
              <a:t>getch</a:t>
            </a:r>
            <a:r>
              <a:rPr lang="en-US" sz="1600" dirty="0"/>
              <a:t>(); exit(0); }</a:t>
            </a:r>
          </a:p>
          <a:p>
            <a:r>
              <a:rPr lang="en-US" sz="1600" dirty="0"/>
              <a:t>		else if (</a:t>
            </a:r>
            <a:r>
              <a:rPr lang="en-US" sz="1600" dirty="0" err="1"/>
              <a:t>lvl</a:t>
            </a:r>
            <a:r>
              <a:rPr lang="en-US" sz="1600" dirty="0"/>
              <a:t>==12) {	feed[2]=</a:t>
            </a:r>
            <a:r>
              <a:rPr lang="en-US" sz="1600" dirty="0" err="1"/>
              <a:t>Act_II</a:t>
            </a:r>
            <a:r>
              <a:rPr lang="en-US" sz="1600" dirty="0"/>
              <a:t>(12); </a:t>
            </a:r>
            <a:r>
              <a:rPr lang="en-US" sz="1600" dirty="0" err="1"/>
              <a:t>getch</a:t>
            </a:r>
            <a:r>
              <a:rPr lang="en-US" sz="1600" dirty="0"/>
              <a:t>(); exit(0); }</a:t>
            </a:r>
          </a:p>
          <a:p>
            <a:r>
              <a:rPr lang="en-US" sz="1600" dirty="0"/>
              <a:t>		else if (</a:t>
            </a:r>
            <a:r>
              <a:rPr lang="en-US" sz="1600" dirty="0" err="1"/>
              <a:t>lvl</a:t>
            </a:r>
            <a:r>
              <a:rPr lang="en-US" sz="1600" dirty="0"/>
              <a:t>==13) {	feed[2]=</a:t>
            </a:r>
            <a:r>
              <a:rPr lang="en-US" sz="1600" dirty="0" err="1"/>
              <a:t>Act_II</a:t>
            </a:r>
            <a:r>
              <a:rPr lang="en-US" sz="1600" dirty="0"/>
              <a:t>(13); </a:t>
            </a:r>
            <a:r>
              <a:rPr lang="en-US" sz="1600" dirty="0" err="1"/>
              <a:t>clrscr</a:t>
            </a:r>
            <a:r>
              <a:rPr lang="en-US" sz="1600" dirty="0"/>
              <a:t>(); </a:t>
            </a:r>
            <a:r>
              <a:rPr lang="en-US" sz="1600" dirty="0" err="1"/>
              <a:t>cout</a:t>
            </a:r>
            <a:r>
              <a:rPr lang="en-US" sz="1600" dirty="0"/>
              <a:t>&lt;&lt;feed[2]; </a:t>
            </a:r>
            <a:r>
              <a:rPr lang="en-US" sz="1600" dirty="0" err="1"/>
              <a:t>getch</a:t>
            </a:r>
            <a:r>
              <a:rPr lang="en-US" sz="1600" dirty="0"/>
              <a:t>(); exit(0); }</a:t>
            </a:r>
          </a:p>
          <a:p>
            <a:r>
              <a:rPr lang="en-US" sz="1600" dirty="0"/>
              <a:t>		else if (</a:t>
            </a:r>
            <a:r>
              <a:rPr lang="en-US" sz="1600" dirty="0" err="1"/>
              <a:t>lvl</a:t>
            </a:r>
            <a:r>
              <a:rPr lang="en-US" sz="1600" dirty="0"/>
              <a:t>==14) {	</a:t>
            </a:r>
            <a:r>
              <a:rPr lang="en-US" sz="1600" dirty="0" err="1"/>
              <a:t>Act_III</a:t>
            </a:r>
            <a:r>
              <a:rPr lang="en-US" sz="1600" dirty="0"/>
              <a:t>(14);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==15) {	</a:t>
            </a:r>
            <a:r>
              <a:rPr lang="en-US" sz="1600" dirty="0" err="1"/>
              <a:t>Act_III</a:t>
            </a:r>
            <a:r>
              <a:rPr lang="en-US" sz="1600" dirty="0"/>
              <a:t>(15);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==16) {	</a:t>
            </a:r>
            <a:r>
              <a:rPr lang="en-US" sz="1600" dirty="0" err="1"/>
              <a:t>Act_III</a:t>
            </a:r>
            <a:r>
              <a:rPr lang="en-US" sz="1600" dirty="0"/>
              <a:t>(16);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==17) {	feed[2]=</a:t>
            </a:r>
            <a:r>
              <a:rPr lang="en-US" sz="1600" dirty="0" err="1"/>
              <a:t>Act_II</a:t>
            </a:r>
            <a:r>
              <a:rPr lang="en-US" sz="1600" dirty="0"/>
              <a:t>(17);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==18) {	feed[2]=</a:t>
            </a:r>
            <a:r>
              <a:rPr lang="en-US" sz="1600" dirty="0" err="1"/>
              <a:t>Act_II</a:t>
            </a:r>
            <a:r>
              <a:rPr lang="en-US" sz="1600" dirty="0"/>
              <a:t>(18);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==19) {	</a:t>
            </a:r>
            <a:r>
              <a:rPr lang="en-US" sz="1600" dirty="0" err="1"/>
              <a:t>Act_III</a:t>
            </a:r>
            <a:r>
              <a:rPr lang="en-US" sz="1600" dirty="0"/>
              <a:t>(19);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==20) {	</a:t>
            </a:r>
            <a:r>
              <a:rPr lang="en-US" sz="1600" dirty="0" err="1"/>
              <a:t>Act_III</a:t>
            </a:r>
            <a:r>
              <a:rPr lang="en-US" sz="1600" dirty="0"/>
              <a:t>(20);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==21) {	</a:t>
            </a:r>
            <a:r>
              <a:rPr lang="en-US" sz="1600" dirty="0" err="1"/>
              <a:t>Act_III</a:t>
            </a:r>
            <a:r>
              <a:rPr lang="en-US" sz="1600" dirty="0"/>
              <a:t>(21); </a:t>
            </a:r>
            <a:r>
              <a:rPr lang="en-US" sz="1600" dirty="0" err="1"/>
              <a:t>clrscr</a:t>
            </a:r>
            <a:r>
              <a:rPr lang="en-US" sz="1600" dirty="0"/>
              <a:t>(); </a:t>
            </a:r>
            <a:r>
              <a:rPr lang="en-US" sz="1600" dirty="0" err="1"/>
              <a:t>getch</a:t>
            </a:r>
            <a:r>
              <a:rPr lang="en-US" sz="1600" dirty="0"/>
              <a:t>(); exit(0); }</a:t>
            </a:r>
          </a:p>
          <a:p>
            <a:r>
              <a:rPr lang="en-US" sz="1600" dirty="0"/>
              <a:t>	</a:t>
            </a:r>
            <a:r>
              <a:rPr lang="en-US" sz="1600" dirty="0" err="1"/>
              <a:t>getch</a:t>
            </a:r>
            <a:r>
              <a:rPr lang="en-US" sz="1600" dirty="0"/>
              <a:t>();</a:t>
            </a:r>
          </a:p>
          <a:p>
            <a:r>
              <a:rPr lang="en-US" sz="1600" dirty="0"/>
              <a:t>	}</a:t>
            </a:r>
          </a:p>
        </p:txBody>
      </p:sp>
    </p:spTree>
    <p:extLst>
      <p:ext uri="{BB962C8B-B14F-4D97-AF65-F5344CB8AC3E}">
        <p14:creationId xmlns:p14="http://schemas.microsoft.com/office/powerpoint/2010/main" val="4178273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err="1"/>
              <a:t>New_Game</a:t>
            </a:r>
            <a:r>
              <a:rPr lang="en-US" sz="1400" dirty="0"/>
              <a:t>:</a:t>
            </a:r>
          </a:p>
          <a:p>
            <a:r>
              <a:rPr lang="en-US" sz="1400" dirty="0"/>
              <a:t>	</a:t>
            </a:r>
            <a:r>
              <a:rPr lang="en-US" sz="1400" dirty="0" err="1"/>
              <a:t>int</a:t>
            </a:r>
            <a:r>
              <a:rPr lang="en-US" sz="1400" dirty="0"/>
              <a:t> </a:t>
            </a:r>
            <a:r>
              <a:rPr lang="en-US" sz="1400" dirty="0" err="1"/>
              <a:t>cont</a:t>
            </a:r>
            <a:r>
              <a:rPr lang="en-US" sz="1400" dirty="0"/>
              <a:t>;</a:t>
            </a:r>
          </a:p>
          <a:p>
            <a:r>
              <a:rPr lang="en-US" sz="1400" dirty="0"/>
              <a:t>	</a:t>
            </a:r>
            <a:r>
              <a:rPr lang="en-US" sz="1400" dirty="0" err="1"/>
              <a:t>clrscr</a:t>
            </a:r>
            <a:r>
              <a:rPr lang="en-US" sz="1400" dirty="0"/>
              <a:t>();</a:t>
            </a:r>
          </a:p>
          <a:p>
            <a:r>
              <a:rPr lang="en-US" sz="1400" dirty="0"/>
              <a:t>	Delayer("\</a:t>
            </a:r>
            <a:r>
              <a:rPr lang="en-US" sz="1400" dirty="0" err="1"/>
              <a:t>tTHIS</a:t>
            </a:r>
            <a:r>
              <a:rPr lang="en-US" sz="1400" dirty="0"/>
              <a:t> IS JUST A DEMO VERSION, THE STORY LINE IS NOT COMPLETE HERE\n");</a:t>
            </a:r>
          </a:p>
          <a:p>
            <a:r>
              <a:rPr lang="en-US" sz="1400" dirty="0"/>
              <a:t>	Delayer("\</a:t>
            </a:r>
            <a:r>
              <a:rPr lang="en-US" sz="1400" dirty="0" err="1"/>
              <a:t>tIT</a:t>
            </a:r>
            <a:r>
              <a:rPr lang="en-US" sz="1400" dirty="0"/>
              <a:t> KEEPS YOU IN SUSPENSE AS DESIGNED (IF PAID ATTENTION TO).\n");</a:t>
            </a:r>
          </a:p>
          <a:p>
            <a:r>
              <a:rPr lang="en-US" sz="1400" dirty="0"/>
              <a:t>	Delayer("\</a:t>
            </a:r>
            <a:r>
              <a:rPr lang="en-US" sz="1400" dirty="0" err="1"/>
              <a:t>tFOR</a:t>
            </a:r>
            <a:r>
              <a:rPr lang="en-US" sz="1400" dirty="0"/>
              <a:t> NOW&lt; JUST RIDE ALONG AND ENJOY THE TEXT ADVENTURE TILL WHEREVER\n");</a:t>
            </a:r>
          </a:p>
          <a:p>
            <a:r>
              <a:rPr lang="en-US" sz="1400" dirty="0"/>
              <a:t>	Delayer("\</a:t>
            </a:r>
            <a:r>
              <a:rPr lang="en-US" sz="1400" dirty="0" err="1"/>
              <a:t>tIT</a:t>
            </a:r>
            <a:r>
              <a:rPr lang="en-US" sz="1400" dirty="0"/>
              <a:t> TAKES YOU TO. \</a:t>
            </a:r>
            <a:r>
              <a:rPr lang="en-US" sz="1400" dirty="0" err="1"/>
              <a:t>nTHE</a:t>
            </a:r>
            <a:r>
              <a:rPr lang="en-US" sz="1400" dirty="0"/>
              <a:t> GAME WAS DESIGNED BY THE STUDENTS OF DPS-DULIAJAN.\n");</a:t>
            </a:r>
          </a:p>
          <a:p>
            <a:r>
              <a:rPr lang="en-US" sz="1400" dirty="0"/>
              <a:t>	</a:t>
            </a:r>
            <a:r>
              <a:rPr lang="en-US" sz="1400" dirty="0" err="1"/>
              <a:t>getch</a:t>
            </a:r>
            <a:r>
              <a:rPr lang="en-US" sz="1400" dirty="0"/>
              <a:t>();</a:t>
            </a:r>
          </a:p>
          <a:p>
            <a:endParaRPr lang="en-US" sz="1400" dirty="0"/>
          </a:p>
          <a:p>
            <a:r>
              <a:rPr lang="en-US" sz="1400" dirty="0"/>
              <a:t>	</a:t>
            </a:r>
            <a:r>
              <a:rPr lang="en-US" sz="1400" dirty="0" err="1"/>
              <a:t>clrscr</a:t>
            </a:r>
            <a:r>
              <a:rPr lang="en-US" sz="1400" dirty="0"/>
              <a:t>();</a:t>
            </a:r>
          </a:p>
          <a:p>
            <a:r>
              <a:rPr lang="en-US" sz="1400" dirty="0"/>
              <a:t>		if (</a:t>
            </a:r>
            <a:r>
              <a:rPr lang="en-US" sz="1400" dirty="0" err="1"/>
              <a:t>GM.level</a:t>
            </a:r>
            <a:r>
              <a:rPr lang="en-US" sz="1400" dirty="0"/>
              <a:t>==1)</a:t>
            </a:r>
          </a:p>
          <a:p>
            <a:r>
              <a:rPr lang="en-US" sz="1400" dirty="0"/>
              <a:t>	{</a:t>
            </a:r>
          </a:p>
          <a:p>
            <a:r>
              <a:rPr lang="en-US" sz="1400" dirty="0"/>
              <a:t>		MAP(); </a:t>
            </a:r>
            <a:r>
              <a:rPr lang="en-US" sz="1400" dirty="0" err="1"/>
              <a:t>cin</a:t>
            </a:r>
            <a:r>
              <a:rPr lang="en-US" sz="1400" dirty="0"/>
              <a:t>&gt;&gt;</a:t>
            </a:r>
            <a:r>
              <a:rPr lang="en-US" sz="1400" dirty="0" err="1"/>
              <a:t>cont</a:t>
            </a:r>
            <a:r>
              <a:rPr lang="en-US" sz="1400" dirty="0"/>
              <a:t>;</a:t>
            </a:r>
          </a:p>
          <a:p>
            <a:r>
              <a:rPr lang="en-US" sz="1400" dirty="0"/>
              <a:t>		if (</a:t>
            </a:r>
            <a:r>
              <a:rPr lang="en-US" sz="1400" dirty="0" err="1"/>
              <a:t>cont</a:t>
            </a:r>
            <a:r>
              <a:rPr lang="en-US" sz="1400" dirty="0"/>
              <a:t>==1) 	 Titanium();</a:t>
            </a:r>
          </a:p>
          <a:p>
            <a:r>
              <a:rPr lang="en-US" sz="1400" dirty="0"/>
              <a:t>		else if (</a:t>
            </a:r>
            <a:r>
              <a:rPr lang="en-US" sz="1400" dirty="0" err="1"/>
              <a:t>cont</a:t>
            </a:r>
            <a:r>
              <a:rPr lang="en-US" sz="1400" dirty="0"/>
              <a:t>==2)  Frost();</a:t>
            </a:r>
          </a:p>
          <a:p>
            <a:r>
              <a:rPr lang="en-US" sz="1400" dirty="0"/>
              <a:t>		else if (</a:t>
            </a:r>
            <a:r>
              <a:rPr lang="en-US" sz="1400" dirty="0" err="1"/>
              <a:t>cont</a:t>
            </a:r>
            <a:r>
              <a:rPr lang="en-US" sz="1400" dirty="0"/>
              <a:t>==3)  Redland();</a:t>
            </a:r>
          </a:p>
          <a:p>
            <a:r>
              <a:rPr lang="en-US" sz="1400" dirty="0"/>
              <a:t>		else if (</a:t>
            </a:r>
            <a:r>
              <a:rPr lang="en-US" sz="1400" dirty="0" err="1"/>
              <a:t>cont</a:t>
            </a:r>
            <a:r>
              <a:rPr lang="en-US" sz="1400" dirty="0"/>
              <a:t>==4)  </a:t>
            </a:r>
            <a:r>
              <a:rPr lang="en-US" sz="1400" dirty="0" err="1"/>
              <a:t>Linustasia</a:t>
            </a:r>
            <a:r>
              <a:rPr lang="en-US" sz="1400" dirty="0"/>
              <a:t>();</a:t>
            </a:r>
          </a:p>
          <a:p>
            <a:r>
              <a:rPr lang="en-US" sz="1400" dirty="0"/>
              <a:t>		else if (</a:t>
            </a:r>
            <a:r>
              <a:rPr lang="en-US" sz="1400" dirty="0" err="1"/>
              <a:t>cont</a:t>
            </a:r>
            <a:r>
              <a:rPr lang="en-US" sz="1400" dirty="0"/>
              <a:t>==5)  </a:t>
            </a:r>
            <a:r>
              <a:rPr lang="en-US" sz="1400" dirty="0" err="1"/>
              <a:t>Dazemberg</a:t>
            </a:r>
            <a:r>
              <a:rPr lang="en-US" sz="1400" dirty="0"/>
              <a:t>();</a:t>
            </a:r>
          </a:p>
          <a:p>
            <a:r>
              <a:rPr lang="en-US" sz="1400" dirty="0"/>
              <a:t>		else if (</a:t>
            </a:r>
            <a:r>
              <a:rPr lang="en-US" sz="1400" dirty="0" err="1"/>
              <a:t>cont</a:t>
            </a:r>
            <a:r>
              <a:rPr lang="en-US" sz="1400" dirty="0"/>
              <a:t>==6)  </a:t>
            </a:r>
            <a:r>
              <a:rPr lang="en-US" sz="1400" dirty="0" err="1"/>
              <a:t>Alphagard</a:t>
            </a:r>
            <a:r>
              <a:rPr lang="en-US" sz="1400" dirty="0"/>
              <a:t>();</a:t>
            </a:r>
          </a:p>
          <a:p>
            <a:r>
              <a:rPr lang="en-US" sz="1400" dirty="0"/>
              <a:t>		else if (</a:t>
            </a:r>
            <a:r>
              <a:rPr lang="en-US" sz="1400" dirty="0" err="1"/>
              <a:t>cont</a:t>
            </a:r>
            <a:r>
              <a:rPr lang="en-US" sz="1400" dirty="0"/>
              <a:t>==7)  </a:t>
            </a:r>
            <a:r>
              <a:rPr lang="en-US" sz="1400" dirty="0" err="1"/>
              <a:t>Starkgaryen</a:t>
            </a:r>
            <a:r>
              <a:rPr lang="en-US" sz="1400" dirty="0"/>
              <a:t>();</a:t>
            </a:r>
          </a:p>
          <a:p>
            <a:r>
              <a:rPr lang="en-US" sz="1400" dirty="0"/>
              <a:t>		else if (</a:t>
            </a:r>
            <a:r>
              <a:rPr lang="en-US" sz="1400" dirty="0" err="1"/>
              <a:t>cont</a:t>
            </a:r>
            <a:r>
              <a:rPr lang="en-US" sz="1400" dirty="0"/>
              <a:t>==69) {	feed[1]=</a:t>
            </a:r>
            <a:r>
              <a:rPr lang="en-US" sz="1400" dirty="0" err="1"/>
              <a:t>Act_I</a:t>
            </a:r>
            <a:r>
              <a:rPr lang="en-US" sz="1400" dirty="0"/>
              <a:t>(</a:t>
            </a:r>
            <a:r>
              <a:rPr lang="en-US" sz="1400" dirty="0" err="1"/>
              <a:t>cont</a:t>
            </a:r>
            <a:r>
              <a:rPr lang="en-US" sz="1400" dirty="0"/>
              <a:t>);	</a:t>
            </a:r>
            <a:r>
              <a:rPr lang="en-US" sz="1400" dirty="0" err="1"/>
              <a:t>getch</a:t>
            </a:r>
            <a:r>
              <a:rPr lang="en-US" sz="1400" dirty="0"/>
              <a:t>();	exit(0);	}</a:t>
            </a:r>
          </a:p>
          <a:p>
            <a:r>
              <a:rPr lang="en-US" sz="1400" dirty="0"/>
              <a:t>		else if (</a:t>
            </a:r>
            <a:r>
              <a:rPr lang="en-US" sz="1400" dirty="0" err="1"/>
              <a:t>cont</a:t>
            </a:r>
            <a:r>
              <a:rPr lang="en-US" sz="1400" dirty="0"/>
              <a:t>==-69) exit(0);</a:t>
            </a:r>
          </a:p>
          <a:p>
            <a:r>
              <a:rPr lang="en-US" sz="1400" dirty="0"/>
              <a:t>	}</a:t>
            </a:r>
          </a:p>
          <a:p>
            <a:r>
              <a:rPr lang="en-US" sz="1400" dirty="0"/>
              <a:t>		</a:t>
            </a:r>
            <a:r>
              <a:rPr lang="en-US" sz="1400" dirty="0" err="1"/>
              <a:t>cout</a:t>
            </a:r>
            <a:r>
              <a:rPr lang="en-US" sz="1400" dirty="0"/>
              <a:t>&lt;&lt;"\n\</a:t>
            </a:r>
            <a:r>
              <a:rPr lang="en-US" sz="1400" dirty="0" err="1"/>
              <a:t>tdoin</a:t>
            </a:r>
            <a:r>
              <a:rPr lang="en-US" sz="1400" dirty="0"/>
              <a:t> feed_1....."; </a:t>
            </a:r>
            <a:r>
              <a:rPr lang="en-US" sz="1400" dirty="0" err="1"/>
              <a:t>getch</a:t>
            </a:r>
            <a:r>
              <a:rPr lang="en-US" sz="1400" dirty="0"/>
              <a:t>();</a:t>
            </a:r>
          </a:p>
          <a:p>
            <a:r>
              <a:rPr lang="en-US" sz="1400" dirty="0"/>
              <a:t>		feed[1]=</a:t>
            </a:r>
            <a:r>
              <a:rPr lang="en-US" sz="1400" dirty="0" err="1"/>
              <a:t>Act_I</a:t>
            </a:r>
            <a:r>
              <a:rPr lang="en-US" sz="1400" dirty="0"/>
              <a:t>(</a:t>
            </a:r>
            <a:r>
              <a:rPr lang="en-US" sz="1400" dirty="0" err="1"/>
              <a:t>cont</a:t>
            </a:r>
            <a:r>
              <a:rPr lang="en-US" sz="1400" dirty="0"/>
              <a:t>);</a:t>
            </a:r>
          </a:p>
          <a:p>
            <a:r>
              <a:rPr lang="en-US" sz="1400" dirty="0"/>
              <a:t>		feed[2]=</a:t>
            </a:r>
            <a:r>
              <a:rPr lang="en-US" sz="1400" dirty="0" err="1"/>
              <a:t>Act_II</a:t>
            </a:r>
            <a:r>
              <a:rPr lang="en-US" sz="1400" dirty="0"/>
              <a:t>(feed[1]);   </a:t>
            </a:r>
            <a:r>
              <a:rPr lang="en-US" sz="1400" dirty="0" err="1"/>
              <a:t>getch</a:t>
            </a:r>
            <a:r>
              <a:rPr lang="en-US" sz="1400" dirty="0"/>
              <a:t>();</a:t>
            </a:r>
          </a:p>
          <a:p>
            <a:r>
              <a:rPr lang="en-US" sz="1400" dirty="0"/>
              <a:t>		</a:t>
            </a:r>
            <a:r>
              <a:rPr lang="en-US" sz="1400" dirty="0" err="1"/>
              <a:t>Act_III</a:t>
            </a:r>
            <a:r>
              <a:rPr lang="en-US" sz="1400" dirty="0"/>
              <a:t>(feed[2]); </a:t>
            </a:r>
            <a:r>
              <a:rPr lang="en-US" sz="1400" dirty="0" err="1"/>
              <a:t>getch</a:t>
            </a:r>
            <a:r>
              <a:rPr lang="en-US" sz="1400" dirty="0"/>
              <a:t>();</a:t>
            </a:r>
          </a:p>
          <a:p>
            <a:r>
              <a:rPr lang="en-US" sz="1400" dirty="0"/>
              <a:t>		</a:t>
            </a:r>
            <a:r>
              <a:rPr lang="en-US" sz="1400" dirty="0" err="1"/>
              <a:t>clrscr</a:t>
            </a:r>
            <a:r>
              <a:rPr lang="en-US" sz="1400" dirty="0"/>
              <a:t>();</a:t>
            </a:r>
          </a:p>
          <a:p>
            <a:r>
              <a:rPr lang="en-US" sz="1400" dirty="0"/>
              <a:t>		CREDITS();</a:t>
            </a:r>
          </a:p>
          <a:p>
            <a:r>
              <a:rPr lang="en-US" sz="1400" dirty="0"/>
              <a:t>}</a:t>
            </a:r>
          </a:p>
        </p:txBody>
      </p:sp>
    </p:spTree>
    <p:extLst>
      <p:ext uri="{BB962C8B-B14F-4D97-AF65-F5344CB8AC3E}">
        <p14:creationId xmlns:p14="http://schemas.microsoft.com/office/powerpoint/2010/main" val="33514877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//**************************OBSTACLE_RACE****************************</a:t>
            </a:r>
          </a:p>
          <a:p>
            <a:endParaRPr lang="en-US" sz="1400" dirty="0"/>
          </a:p>
          <a:p>
            <a:r>
              <a:rPr lang="en-US" sz="1400" dirty="0" err="1"/>
              <a:t>int</a:t>
            </a:r>
            <a:r>
              <a:rPr lang="en-US" sz="1400" dirty="0"/>
              <a:t> </a:t>
            </a:r>
            <a:r>
              <a:rPr lang="en-US" sz="1400" dirty="0" err="1"/>
              <a:t>finalscore</a:t>
            </a:r>
            <a:r>
              <a:rPr lang="en-US" sz="1400" dirty="0"/>
              <a:t>;</a:t>
            </a:r>
          </a:p>
          <a:p>
            <a:r>
              <a:rPr lang="en-US" sz="1400" dirty="0" err="1"/>
              <a:t>int</a:t>
            </a:r>
            <a:r>
              <a:rPr lang="en-US" sz="1400" dirty="0"/>
              <a:t> by[5], b=0, ay[5], a=0, </a:t>
            </a:r>
            <a:r>
              <a:rPr lang="en-US" sz="1400" dirty="0" err="1"/>
              <a:t>ctr</a:t>
            </a:r>
            <a:r>
              <a:rPr lang="en-US" sz="1400" dirty="0"/>
              <a:t>=0;</a:t>
            </a:r>
          </a:p>
          <a:p>
            <a:r>
              <a:rPr lang="en-US" sz="1400" dirty="0" err="1"/>
              <a:t>int</a:t>
            </a:r>
            <a:r>
              <a:rPr lang="en-US" sz="1400" dirty="0"/>
              <a:t> </a:t>
            </a:r>
            <a:r>
              <a:rPr lang="en-US" sz="1400" dirty="0" err="1"/>
              <a:t>gmr</a:t>
            </a:r>
            <a:r>
              <a:rPr lang="en-US" sz="1400" dirty="0"/>
              <a:t>=0;</a:t>
            </a:r>
          </a:p>
          <a:p>
            <a:r>
              <a:rPr lang="en-US" sz="1400" dirty="0"/>
              <a:t>void LINER()</a:t>
            </a:r>
          </a:p>
          <a:p>
            <a:r>
              <a:rPr lang="en-US" sz="1400" dirty="0"/>
              <a:t>{</a:t>
            </a:r>
          </a:p>
          <a:p>
            <a:r>
              <a:rPr lang="en-US" sz="1400" dirty="0"/>
              <a:t>	for (x=1; x&lt;80; x++)</a:t>
            </a:r>
          </a:p>
          <a:p>
            <a:r>
              <a:rPr lang="en-US" sz="1400" dirty="0"/>
              <a:t>	{	</a:t>
            </a:r>
            <a:r>
              <a:rPr lang="en-US" sz="1400" dirty="0" err="1"/>
              <a:t>gotoxy</a:t>
            </a:r>
            <a:r>
              <a:rPr lang="en-US" sz="1400" dirty="0"/>
              <a:t>(x,21); </a:t>
            </a:r>
            <a:r>
              <a:rPr lang="en-US" sz="1400" dirty="0" err="1"/>
              <a:t>cout</a:t>
            </a:r>
            <a:r>
              <a:rPr lang="en-US" sz="1400" dirty="0"/>
              <a:t>&lt;&lt;" ";   }</a:t>
            </a:r>
          </a:p>
          <a:p>
            <a:r>
              <a:rPr lang="en-US" sz="1400" dirty="0"/>
              <a:t>}</a:t>
            </a:r>
          </a:p>
          <a:p>
            <a:r>
              <a:rPr lang="en-US" sz="1400" dirty="0"/>
              <a:t>void BOAT_1(</a:t>
            </a:r>
            <a:r>
              <a:rPr lang="en-US" sz="1400" dirty="0" err="1"/>
              <a:t>int</a:t>
            </a:r>
            <a:r>
              <a:rPr lang="en-US" sz="1400" dirty="0"/>
              <a:t> &amp;);</a:t>
            </a:r>
          </a:p>
          <a:p>
            <a:r>
              <a:rPr lang="en-US" sz="1400" dirty="0"/>
              <a:t>void BOAT_2(</a:t>
            </a:r>
            <a:r>
              <a:rPr lang="en-US" sz="1400" dirty="0" err="1"/>
              <a:t>int</a:t>
            </a:r>
            <a:r>
              <a:rPr lang="en-US" sz="1400" dirty="0"/>
              <a:t> &amp;);</a:t>
            </a:r>
          </a:p>
          <a:p>
            <a:r>
              <a:rPr lang="en-US" sz="1400" dirty="0"/>
              <a:t>void BOAT_3(</a:t>
            </a:r>
            <a:r>
              <a:rPr lang="en-US" sz="1400" dirty="0" err="1"/>
              <a:t>int</a:t>
            </a:r>
            <a:r>
              <a:rPr lang="en-US" sz="1400" dirty="0"/>
              <a:t> &amp;);</a:t>
            </a:r>
          </a:p>
          <a:p>
            <a:r>
              <a:rPr lang="en-US" sz="1400" dirty="0"/>
              <a:t>void BOAT_4(</a:t>
            </a:r>
            <a:r>
              <a:rPr lang="en-US" sz="1400" dirty="0" err="1"/>
              <a:t>int</a:t>
            </a:r>
            <a:r>
              <a:rPr lang="en-US" sz="1400" dirty="0"/>
              <a:t> &amp;);</a:t>
            </a:r>
          </a:p>
          <a:p>
            <a:r>
              <a:rPr lang="en-US" sz="1400" dirty="0"/>
              <a:t>void BOAT_5(</a:t>
            </a:r>
            <a:r>
              <a:rPr lang="en-US" sz="1400" dirty="0" err="1"/>
              <a:t>int</a:t>
            </a:r>
            <a:r>
              <a:rPr lang="en-US" sz="1400" dirty="0"/>
              <a:t> &amp;);</a:t>
            </a:r>
          </a:p>
          <a:p>
            <a:endParaRPr lang="en-US" sz="1400" dirty="0"/>
          </a:p>
          <a:p>
            <a:r>
              <a:rPr lang="en-US" sz="1400" dirty="0"/>
              <a:t>void ARR_1(</a:t>
            </a:r>
            <a:r>
              <a:rPr lang="en-US" sz="1400" dirty="0" err="1"/>
              <a:t>int</a:t>
            </a:r>
            <a:r>
              <a:rPr lang="en-US" sz="1400" dirty="0"/>
              <a:t> &amp;</a:t>
            </a:r>
            <a:r>
              <a:rPr lang="en-US" sz="1400" dirty="0" err="1"/>
              <a:t>aay</a:t>
            </a:r>
            <a:r>
              <a:rPr lang="en-US" sz="1400" dirty="0"/>
              <a:t>)</a:t>
            </a:r>
          </a:p>
          <a:p>
            <a:r>
              <a:rPr lang="en-US" sz="1400" dirty="0"/>
              <a:t>{</a:t>
            </a:r>
          </a:p>
          <a:p>
            <a:r>
              <a:rPr lang="en-US" sz="1400" dirty="0"/>
              <a:t>	</a:t>
            </a:r>
            <a:r>
              <a:rPr lang="en-US" sz="1400" dirty="0" err="1"/>
              <a:t>gotoxy</a:t>
            </a:r>
            <a:r>
              <a:rPr lang="en-US" sz="1400" dirty="0"/>
              <a:t>(42,aay);	</a:t>
            </a:r>
            <a:r>
              <a:rPr lang="en-US" sz="1400" dirty="0" err="1"/>
              <a:t>textcolor</a:t>
            </a:r>
            <a:r>
              <a:rPr lang="en-US" sz="1400" dirty="0"/>
              <a:t>(GREEN); </a:t>
            </a:r>
            <a:r>
              <a:rPr lang="en-US" sz="1400" dirty="0" err="1"/>
              <a:t>cprintf</a:t>
            </a:r>
            <a:r>
              <a:rPr lang="en-US" sz="1400" dirty="0"/>
              <a:t>("%</a:t>
            </a:r>
            <a:r>
              <a:rPr lang="en-US" sz="1400" dirty="0" err="1"/>
              <a:t>c",char</a:t>
            </a:r>
            <a:r>
              <a:rPr lang="en-US" sz="1400" dirty="0"/>
              <a:t>(219)); </a:t>
            </a:r>
            <a:r>
              <a:rPr lang="en-US" sz="1400" dirty="0" err="1"/>
              <a:t>aay</a:t>
            </a:r>
            <a:r>
              <a:rPr lang="en-US" sz="1400" dirty="0"/>
              <a:t>-=3;</a:t>
            </a:r>
          </a:p>
          <a:p>
            <a:r>
              <a:rPr lang="en-US" sz="1400" dirty="0"/>
              <a:t>	if (</a:t>
            </a:r>
            <a:r>
              <a:rPr lang="en-US" sz="1400" dirty="0" err="1"/>
              <a:t>aay</a:t>
            </a:r>
            <a:r>
              <a:rPr lang="en-US" sz="1400" dirty="0"/>
              <a:t>&gt;4)</a:t>
            </a:r>
          </a:p>
          <a:p>
            <a:r>
              <a:rPr lang="en-US" sz="1400" dirty="0"/>
              <a:t>	{</a:t>
            </a:r>
          </a:p>
          <a:p>
            <a:r>
              <a:rPr lang="en-US" sz="1400" dirty="0"/>
              <a:t>		</a:t>
            </a:r>
            <a:r>
              <a:rPr lang="en-US" sz="1400" dirty="0" err="1"/>
              <a:t>gotoxy</a:t>
            </a:r>
            <a:r>
              <a:rPr lang="en-US" sz="1400" dirty="0"/>
              <a:t>(42,aay+3);	</a:t>
            </a:r>
            <a:r>
              <a:rPr lang="en-US" sz="1400" dirty="0" err="1"/>
              <a:t>textcolor</a:t>
            </a:r>
            <a:r>
              <a:rPr lang="en-US" sz="1400" dirty="0"/>
              <a:t>(GREEN); </a:t>
            </a:r>
            <a:r>
              <a:rPr lang="en-US" sz="1400" dirty="0" err="1"/>
              <a:t>cprintf</a:t>
            </a:r>
            <a:r>
              <a:rPr lang="en-US" sz="1400" dirty="0"/>
              <a:t>("%</a:t>
            </a:r>
            <a:r>
              <a:rPr lang="en-US" sz="1400" dirty="0" err="1"/>
              <a:t>c",char</a:t>
            </a:r>
            <a:r>
              <a:rPr lang="en-US" sz="1400" dirty="0"/>
              <a:t>(219));</a:t>
            </a:r>
          </a:p>
          <a:p>
            <a:r>
              <a:rPr lang="en-US" sz="1400" dirty="0"/>
              <a:t>		</a:t>
            </a:r>
            <a:r>
              <a:rPr lang="en-US" sz="1400" dirty="0" err="1"/>
              <a:t>gotoxy</a:t>
            </a:r>
            <a:r>
              <a:rPr lang="en-US" sz="1400" dirty="0"/>
              <a:t>(42,aay);	</a:t>
            </a:r>
            <a:r>
              <a:rPr lang="en-US" sz="1400" dirty="0" err="1"/>
              <a:t>textcolor</a:t>
            </a:r>
            <a:r>
              <a:rPr lang="en-US" sz="1400" dirty="0"/>
              <a:t>(RED); </a:t>
            </a:r>
            <a:r>
              <a:rPr lang="en-US" sz="1400" dirty="0" err="1"/>
              <a:t>cprintf</a:t>
            </a:r>
            <a:r>
              <a:rPr lang="en-US" sz="1400" dirty="0"/>
              <a:t>("%</a:t>
            </a:r>
            <a:r>
              <a:rPr lang="en-US" sz="1400" dirty="0" err="1"/>
              <a:t>c",char</a:t>
            </a:r>
            <a:r>
              <a:rPr lang="en-US" sz="1400" dirty="0"/>
              <a:t>(15));</a:t>
            </a:r>
          </a:p>
          <a:p>
            <a:r>
              <a:rPr lang="en-US" sz="1400" dirty="0"/>
              <a:t>		land[42][aay+3]=1;</a:t>
            </a:r>
          </a:p>
          <a:p>
            <a:r>
              <a:rPr lang="en-US" sz="1400" dirty="0"/>
              <a:t>		land[42][</a:t>
            </a:r>
            <a:r>
              <a:rPr lang="en-US" sz="1400" dirty="0" err="1"/>
              <a:t>aay</a:t>
            </a:r>
            <a:r>
              <a:rPr lang="en-US" sz="1400" dirty="0"/>
              <a:t>]=-2;</a:t>
            </a:r>
          </a:p>
          <a:p>
            <a:r>
              <a:rPr lang="en-US" sz="1400" dirty="0"/>
              <a:t>	}</a:t>
            </a:r>
          </a:p>
          <a:p>
            <a:r>
              <a:rPr lang="en-US" sz="1400" dirty="0"/>
              <a:t>	else</a:t>
            </a:r>
          </a:p>
          <a:p>
            <a:r>
              <a:rPr lang="en-US" sz="1400" dirty="0"/>
              <a:t>		</a:t>
            </a:r>
            <a:r>
              <a:rPr lang="en-US" sz="1400" dirty="0" err="1"/>
              <a:t>aay</a:t>
            </a:r>
            <a:r>
              <a:rPr lang="en-US" sz="1400" dirty="0"/>
              <a:t>=17;</a:t>
            </a:r>
          </a:p>
          <a:p>
            <a:r>
              <a:rPr lang="en-US" sz="1400" dirty="0"/>
              <a:t>}</a:t>
            </a:r>
          </a:p>
        </p:txBody>
      </p:sp>
    </p:spTree>
    <p:extLst>
      <p:ext uri="{BB962C8B-B14F-4D97-AF65-F5344CB8AC3E}">
        <p14:creationId xmlns:p14="http://schemas.microsoft.com/office/powerpoint/2010/main" val="265752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71084"/>
          </a:xfrm>
          <a:prstGeom prst="rect">
            <a:avLst/>
          </a:prstGeom>
          <a:noFill/>
        </p:spPr>
        <p:txBody>
          <a:bodyPr wrap="square">
            <a:spAutoFit/>
          </a:bodyPr>
          <a:lstStyle/>
          <a:p>
            <a:r>
              <a:rPr lang="en-US" sz="1400" dirty="0"/>
              <a:t>//   /*</a:t>
            </a:r>
          </a:p>
          <a:p>
            <a:r>
              <a:rPr lang="en-US" sz="1400" dirty="0"/>
              <a:t>void JUTE_BOX()</a:t>
            </a:r>
          </a:p>
          <a:p>
            <a:r>
              <a:rPr lang="en-US" sz="1400" dirty="0"/>
              <a:t>{</a:t>
            </a:r>
          </a:p>
          <a:p>
            <a:r>
              <a:rPr lang="en-US" sz="1400" dirty="0" err="1"/>
              <a:t>clrscr</a:t>
            </a:r>
            <a:r>
              <a:rPr lang="en-US" sz="1400" dirty="0"/>
              <a:t>();</a:t>
            </a:r>
          </a:p>
          <a:p>
            <a:endParaRPr lang="en-US" sz="1400" dirty="0"/>
          </a:p>
          <a:p>
            <a:r>
              <a:rPr lang="en-US" sz="1400" dirty="0"/>
              <a:t>	char </a:t>
            </a:r>
            <a:r>
              <a:rPr lang="en-US" sz="1400" dirty="0" err="1"/>
              <a:t>stk</a:t>
            </a:r>
            <a:r>
              <a:rPr lang="en-US" sz="1400" dirty="0"/>
              <a:t>; </a:t>
            </a:r>
            <a:r>
              <a:rPr lang="en-US" sz="1400" dirty="0" err="1"/>
              <a:t>gotoxy</a:t>
            </a:r>
            <a:r>
              <a:rPr lang="en-US" sz="1400" dirty="0"/>
              <a:t>(14,21); </a:t>
            </a:r>
            <a:r>
              <a:rPr lang="en-US" sz="1400" dirty="0" err="1"/>
              <a:t>cout</a:t>
            </a:r>
            <a:r>
              <a:rPr lang="en-US" sz="1400" dirty="0"/>
              <a:t>&lt;&lt;"q w e r t y u </a:t>
            </a:r>
            <a:r>
              <a:rPr lang="en-US" sz="1400" dirty="0" err="1"/>
              <a:t>i</a:t>
            </a:r>
            <a:r>
              <a:rPr lang="en-US" sz="1400" dirty="0"/>
              <a:t> o p a s d f g h j k l ; z x c v b n m , . ";</a:t>
            </a:r>
          </a:p>
          <a:p>
            <a:r>
              <a:rPr lang="en-US" sz="1400" dirty="0"/>
              <a:t>	while (1)</a:t>
            </a:r>
          </a:p>
          <a:p>
            <a:r>
              <a:rPr lang="en-US" sz="1400" dirty="0"/>
              <a:t>	{</a:t>
            </a:r>
          </a:p>
          <a:p>
            <a:r>
              <a:rPr lang="en-US" sz="1400" dirty="0"/>
              <a:t>		if (</a:t>
            </a:r>
            <a:r>
              <a:rPr lang="en-US" sz="1400" dirty="0" err="1"/>
              <a:t>kbhit</a:t>
            </a:r>
            <a:r>
              <a:rPr lang="en-US" sz="1400" dirty="0"/>
              <a:t>())</a:t>
            </a:r>
          </a:p>
          <a:p>
            <a:r>
              <a:rPr lang="en-US" sz="1400" dirty="0"/>
              <a:t>		{</a:t>
            </a:r>
          </a:p>
          <a:p>
            <a:r>
              <a:rPr lang="en-US" sz="1400" dirty="0"/>
              <a:t>			</a:t>
            </a:r>
            <a:r>
              <a:rPr lang="en-US" sz="1400" dirty="0" err="1"/>
              <a:t>stk</a:t>
            </a:r>
            <a:r>
              <a:rPr lang="en-US" sz="1400" dirty="0"/>
              <a:t>=</a:t>
            </a:r>
            <a:r>
              <a:rPr lang="en-US" sz="1400" dirty="0" err="1"/>
              <a:t>getch</a:t>
            </a:r>
            <a:r>
              <a:rPr lang="en-US" sz="1400" dirty="0"/>
              <a:t>();</a:t>
            </a:r>
          </a:p>
          <a:p>
            <a:r>
              <a:rPr lang="en-US" sz="1400" dirty="0"/>
              <a:t>			if (</a:t>
            </a:r>
            <a:r>
              <a:rPr lang="en-US" sz="1400" dirty="0" err="1"/>
              <a:t>stk</a:t>
            </a:r>
            <a:r>
              <a:rPr lang="en-US" sz="1400" dirty="0"/>
              <a:t>=='q') 	   { J_BOX(100);   RAIN(14,1); }  else if (</a:t>
            </a:r>
            <a:r>
              <a:rPr lang="en-US" sz="1400" dirty="0" err="1"/>
              <a:t>stk</a:t>
            </a:r>
            <a:r>
              <a:rPr lang="en-US" sz="1400" dirty="0"/>
              <a:t>=='w') { J_BOX(120);   RAIN(16,2); }</a:t>
            </a:r>
          </a:p>
          <a:p>
            <a:r>
              <a:rPr lang="en-US" sz="1400" dirty="0"/>
              <a:t>			else if (</a:t>
            </a:r>
            <a:r>
              <a:rPr lang="en-US" sz="1400" dirty="0" err="1"/>
              <a:t>stk</a:t>
            </a:r>
            <a:r>
              <a:rPr lang="en-US" sz="1400" dirty="0"/>
              <a:t>=='e') { J_BOX(140);   RAIN(18,3); }  else if (</a:t>
            </a:r>
            <a:r>
              <a:rPr lang="en-US" sz="1400" dirty="0" err="1"/>
              <a:t>stk</a:t>
            </a:r>
            <a:r>
              <a:rPr lang="en-US" sz="1400" dirty="0"/>
              <a:t>=='r') { J_BOX(160);   RAIN(20,4); }</a:t>
            </a:r>
          </a:p>
          <a:p>
            <a:r>
              <a:rPr lang="en-US" sz="1400" dirty="0"/>
              <a:t>			else if (</a:t>
            </a:r>
            <a:r>
              <a:rPr lang="en-US" sz="1400" dirty="0" err="1"/>
              <a:t>stk</a:t>
            </a:r>
            <a:r>
              <a:rPr lang="en-US" sz="1400" dirty="0"/>
              <a:t>=='t') { J_BOX(180);   RAIN(22,5); }  else if (</a:t>
            </a:r>
            <a:r>
              <a:rPr lang="en-US" sz="1400" dirty="0" err="1"/>
              <a:t>stk</a:t>
            </a:r>
            <a:r>
              <a:rPr lang="en-US" sz="1400" dirty="0"/>
              <a:t>=='y') { J_BOX(200);   RAIN(24,6); }</a:t>
            </a:r>
          </a:p>
          <a:p>
            <a:r>
              <a:rPr lang="en-US" sz="1400" dirty="0"/>
              <a:t>			else if (</a:t>
            </a:r>
            <a:r>
              <a:rPr lang="en-US" sz="1400" dirty="0" err="1"/>
              <a:t>stk</a:t>
            </a:r>
            <a:r>
              <a:rPr lang="en-US" sz="1400" dirty="0"/>
              <a:t>=='u') { J_BOX(220);   RAIN(26,7); }  else if (</a:t>
            </a:r>
            <a:r>
              <a:rPr lang="en-US" sz="1400" dirty="0" err="1"/>
              <a:t>stk</a:t>
            </a:r>
            <a:r>
              <a:rPr lang="en-US" sz="1400" dirty="0"/>
              <a:t>=='</a:t>
            </a:r>
            <a:r>
              <a:rPr lang="en-US" sz="1400" dirty="0" err="1"/>
              <a:t>i</a:t>
            </a:r>
            <a:r>
              <a:rPr lang="en-US" sz="1400" dirty="0"/>
              <a:t>') { J_BOX(240);   RAIN(28,8); }</a:t>
            </a:r>
          </a:p>
          <a:p>
            <a:r>
              <a:rPr lang="en-US" sz="1400" dirty="0"/>
              <a:t>			else if (</a:t>
            </a:r>
            <a:r>
              <a:rPr lang="en-US" sz="1400" dirty="0" err="1"/>
              <a:t>stk</a:t>
            </a:r>
            <a:r>
              <a:rPr lang="en-US" sz="1400" dirty="0"/>
              <a:t>=='o') { J_BOX(260);   RAIN(30,9); }  else if (</a:t>
            </a:r>
            <a:r>
              <a:rPr lang="en-US" sz="1400" dirty="0" err="1"/>
              <a:t>stk</a:t>
            </a:r>
            <a:r>
              <a:rPr lang="en-US" sz="1400" dirty="0"/>
              <a:t>=='p') { J_BOX(280);   RAIN(32,10); }</a:t>
            </a:r>
          </a:p>
          <a:p>
            <a:r>
              <a:rPr lang="en-US" sz="1400" dirty="0"/>
              <a:t>			else if (</a:t>
            </a:r>
            <a:r>
              <a:rPr lang="en-US" sz="1400" dirty="0" err="1"/>
              <a:t>stk</a:t>
            </a:r>
            <a:r>
              <a:rPr lang="en-US" sz="1400" dirty="0"/>
              <a:t>=='a') { J_BOX(300);   RAIN(34,11); } else if (</a:t>
            </a:r>
            <a:r>
              <a:rPr lang="en-US" sz="1400" dirty="0" err="1"/>
              <a:t>stk</a:t>
            </a:r>
            <a:r>
              <a:rPr lang="en-US" sz="1400" dirty="0"/>
              <a:t>=='s') { J_BOX(320);   RAIN(36,12); }</a:t>
            </a:r>
          </a:p>
          <a:p>
            <a:r>
              <a:rPr lang="en-US" sz="1400" dirty="0"/>
              <a:t>			else if (</a:t>
            </a:r>
            <a:r>
              <a:rPr lang="en-US" sz="1400" dirty="0" err="1"/>
              <a:t>stk</a:t>
            </a:r>
            <a:r>
              <a:rPr lang="en-US" sz="1400" dirty="0"/>
              <a:t>=='d') { J_BOX(340);   RAIN(38,13); } else if (</a:t>
            </a:r>
            <a:r>
              <a:rPr lang="en-US" sz="1400" dirty="0" err="1"/>
              <a:t>stk</a:t>
            </a:r>
            <a:r>
              <a:rPr lang="en-US" sz="1400" dirty="0"/>
              <a:t>=='f') { J_BOX(360);   RAIN(40,14); }</a:t>
            </a:r>
          </a:p>
          <a:p>
            <a:r>
              <a:rPr lang="en-US" sz="1400" dirty="0"/>
              <a:t>			else if (</a:t>
            </a:r>
            <a:r>
              <a:rPr lang="en-US" sz="1400" dirty="0" err="1"/>
              <a:t>stk</a:t>
            </a:r>
            <a:r>
              <a:rPr lang="en-US" sz="1400" dirty="0"/>
              <a:t>=='g') { J_BOX(380);   RAIN(42,15); } else if (</a:t>
            </a:r>
            <a:r>
              <a:rPr lang="en-US" sz="1400" dirty="0" err="1"/>
              <a:t>stk</a:t>
            </a:r>
            <a:r>
              <a:rPr lang="en-US" sz="1400" dirty="0"/>
              <a:t>=='h') { J_BOX(400);   RAIN(44,16); }</a:t>
            </a:r>
          </a:p>
          <a:p>
            <a:r>
              <a:rPr lang="en-US" sz="1400" dirty="0"/>
              <a:t>			else if (</a:t>
            </a:r>
            <a:r>
              <a:rPr lang="en-US" sz="1400" dirty="0" err="1"/>
              <a:t>stk</a:t>
            </a:r>
            <a:r>
              <a:rPr lang="en-US" sz="1400" dirty="0"/>
              <a:t>=='j') { J_BOX(420);   RAIN(46,1); }  else if (</a:t>
            </a:r>
            <a:r>
              <a:rPr lang="en-US" sz="1400" dirty="0" err="1"/>
              <a:t>stk</a:t>
            </a:r>
            <a:r>
              <a:rPr lang="en-US" sz="1400" dirty="0"/>
              <a:t>=='k') { J_BOX(440);   RAIN(48,2); }</a:t>
            </a:r>
          </a:p>
          <a:p>
            <a:r>
              <a:rPr lang="en-US" sz="1400" dirty="0"/>
              <a:t>			else if (</a:t>
            </a:r>
            <a:r>
              <a:rPr lang="en-US" sz="1400" dirty="0" err="1"/>
              <a:t>stk</a:t>
            </a:r>
            <a:r>
              <a:rPr lang="en-US" sz="1400" dirty="0"/>
              <a:t>=='l') { J_BOX(480);   RAIN(50,4); }  else if (</a:t>
            </a:r>
            <a:r>
              <a:rPr lang="en-US" sz="1400" dirty="0" err="1"/>
              <a:t>stk</a:t>
            </a:r>
            <a:r>
              <a:rPr lang="en-US" sz="1400" dirty="0"/>
              <a:t>==';') { J_BOX(500);   RAIN(52,11); }</a:t>
            </a:r>
          </a:p>
          <a:p>
            <a:r>
              <a:rPr lang="en-US" sz="1400" dirty="0"/>
              <a:t>			else if (</a:t>
            </a:r>
            <a:r>
              <a:rPr lang="en-US" sz="1400" dirty="0" err="1"/>
              <a:t>stk</a:t>
            </a:r>
            <a:r>
              <a:rPr lang="en-US" sz="1400" dirty="0"/>
              <a:t>=='z') { J_BOX(520);   RAIN(54,9); }  else if (</a:t>
            </a:r>
            <a:r>
              <a:rPr lang="en-US" sz="1400" dirty="0" err="1"/>
              <a:t>stk</a:t>
            </a:r>
            <a:r>
              <a:rPr lang="en-US" sz="1400" dirty="0"/>
              <a:t>=='x') { J_BOX(540);   RAIN(56,14); }</a:t>
            </a:r>
          </a:p>
          <a:p>
            <a:r>
              <a:rPr lang="en-US" sz="1400" dirty="0"/>
              <a:t>			else if (</a:t>
            </a:r>
            <a:r>
              <a:rPr lang="en-US" sz="1400" dirty="0" err="1"/>
              <a:t>stk</a:t>
            </a:r>
            <a:r>
              <a:rPr lang="en-US" sz="1400" dirty="0"/>
              <a:t>=='c') { J_BOX(560);   RAIN(58,5); }  else if (</a:t>
            </a:r>
            <a:r>
              <a:rPr lang="en-US" sz="1400" dirty="0" err="1"/>
              <a:t>stk</a:t>
            </a:r>
            <a:r>
              <a:rPr lang="en-US" sz="1400" dirty="0"/>
              <a:t>=='v') { J_BOX(580);   RAIN(60,6); }</a:t>
            </a:r>
          </a:p>
          <a:p>
            <a:r>
              <a:rPr lang="en-US" sz="1400" dirty="0"/>
              <a:t>			else if (</a:t>
            </a:r>
            <a:r>
              <a:rPr lang="en-US" sz="1400" dirty="0" err="1"/>
              <a:t>stk</a:t>
            </a:r>
            <a:r>
              <a:rPr lang="en-US" sz="1400" dirty="0"/>
              <a:t>=='b') { J_BOX(600);   RAIN(62,7); }  else if (</a:t>
            </a:r>
            <a:r>
              <a:rPr lang="en-US" sz="1400" dirty="0" err="1"/>
              <a:t>stk</a:t>
            </a:r>
            <a:r>
              <a:rPr lang="en-US" sz="1400" dirty="0"/>
              <a:t>=='n') { J_BOX(620);   RAIN(64,12); }</a:t>
            </a:r>
          </a:p>
          <a:p>
            <a:r>
              <a:rPr lang="en-US" sz="1400" dirty="0"/>
              <a:t>			else if (</a:t>
            </a:r>
            <a:r>
              <a:rPr lang="en-US" sz="1400" dirty="0" err="1"/>
              <a:t>stk</a:t>
            </a:r>
            <a:r>
              <a:rPr lang="en-US" sz="1400" dirty="0"/>
              <a:t>=='m') { J_BOX(640);   RAIN(66,13); } else if (</a:t>
            </a:r>
            <a:r>
              <a:rPr lang="en-US" sz="1400" dirty="0" err="1"/>
              <a:t>stk</a:t>
            </a:r>
            <a:r>
              <a:rPr lang="en-US" sz="1400" dirty="0"/>
              <a:t>==',') { J_BOX(660);   RAIN(68,15); }</a:t>
            </a:r>
          </a:p>
          <a:p>
            <a:r>
              <a:rPr lang="en-US" sz="1400" dirty="0"/>
              <a:t>			else if (</a:t>
            </a:r>
            <a:r>
              <a:rPr lang="en-US" sz="1400" dirty="0" err="1"/>
              <a:t>stk</a:t>
            </a:r>
            <a:r>
              <a:rPr lang="en-US" sz="1400" dirty="0"/>
              <a:t>=='.') { J_BOX(680);   RAIN(70,3); }  else if (</a:t>
            </a:r>
            <a:r>
              <a:rPr lang="en-US" sz="1400" dirty="0" err="1"/>
              <a:t>stk</a:t>
            </a:r>
            <a:r>
              <a:rPr lang="en-US" sz="1400" dirty="0"/>
              <a:t>=='/') exit(0);</a:t>
            </a:r>
          </a:p>
          <a:p>
            <a:r>
              <a:rPr lang="en-US" sz="1400" dirty="0"/>
              <a:t>		}</a:t>
            </a:r>
          </a:p>
          <a:p>
            <a:r>
              <a:rPr lang="en-US" sz="1400" dirty="0"/>
              <a:t>	}</a:t>
            </a:r>
          </a:p>
          <a:p>
            <a:endParaRPr lang="en-US" sz="1400" dirty="0"/>
          </a:p>
          <a:p>
            <a:r>
              <a:rPr lang="en-US" sz="1400" dirty="0" err="1"/>
              <a:t>getch</a:t>
            </a:r>
            <a:r>
              <a:rPr lang="en-US" sz="1400" dirty="0"/>
              <a:t>();</a:t>
            </a:r>
          </a:p>
          <a:p>
            <a:r>
              <a:rPr lang="en-US" sz="1400" dirty="0"/>
              <a:t>}</a:t>
            </a:r>
          </a:p>
        </p:txBody>
      </p:sp>
    </p:spTree>
    <p:extLst>
      <p:ext uri="{BB962C8B-B14F-4D97-AF65-F5344CB8AC3E}">
        <p14:creationId xmlns:p14="http://schemas.microsoft.com/office/powerpoint/2010/main" val="554558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632585"/>
          </a:xfrm>
          <a:prstGeom prst="rect">
            <a:avLst/>
          </a:prstGeom>
          <a:noFill/>
        </p:spPr>
        <p:txBody>
          <a:bodyPr wrap="square">
            <a:spAutoFit/>
          </a:bodyPr>
          <a:lstStyle/>
          <a:p>
            <a:r>
              <a:rPr lang="en-US" sz="1700" dirty="0"/>
              <a:t>void ARR_2(</a:t>
            </a:r>
            <a:r>
              <a:rPr lang="en-US" sz="1700" dirty="0" err="1"/>
              <a:t>int</a:t>
            </a:r>
            <a:r>
              <a:rPr lang="en-US" sz="1700" dirty="0"/>
              <a:t> &amp;</a:t>
            </a:r>
            <a:r>
              <a:rPr lang="en-US" sz="1700" dirty="0" err="1"/>
              <a:t>aay</a:t>
            </a:r>
            <a:r>
              <a:rPr lang="en-US" sz="1700" dirty="0"/>
              <a:t>)</a:t>
            </a:r>
          </a:p>
          <a:p>
            <a:r>
              <a:rPr lang="en-US" sz="1700" dirty="0"/>
              <a:t>{</a:t>
            </a:r>
          </a:p>
          <a:p>
            <a:r>
              <a:rPr lang="en-US" sz="1700" dirty="0"/>
              <a:t>	</a:t>
            </a:r>
            <a:r>
              <a:rPr lang="en-US" sz="1700" dirty="0" err="1"/>
              <a:t>gotoxy</a:t>
            </a:r>
            <a:r>
              <a:rPr lang="en-US" sz="1700" dirty="0"/>
              <a:t>(43,aay);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 </a:t>
            </a:r>
            <a:r>
              <a:rPr lang="en-US" sz="1700" dirty="0" err="1"/>
              <a:t>aay</a:t>
            </a:r>
            <a:r>
              <a:rPr lang="en-US" sz="1700" dirty="0"/>
              <a:t>++;</a:t>
            </a:r>
          </a:p>
          <a:p>
            <a:r>
              <a:rPr lang="en-US" sz="1700" dirty="0"/>
              <a:t>	if (</a:t>
            </a:r>
            <a:r>
              <a:rPr lang="en-US" sz="1700" dirty="0" err="1"/>
              <a:t>aay</a:t>
            </a:r>
            <a:r>
              <a:rPr lang="en-US" sz="1700" dirty="0"/>
              <a:t>&lt;17)</a:t>
            </a:r>
          </a:p>
          <a:p>
            <a:r>
              <a:rPr lang="en-US" sz="1700" dirty="0"/>
              <a:t>	{</a:t>
            </a:r>
          </a:p>
          <a:p>
            <a:r>
              <a:rPr lang="en-US" sz="1700" dirty="0"/>
              <a:t>		</a:t>
            </a:r>
            <a:r>
              <a:rPr lang="en-US" sz="1700" dirty="0" err="1"/>
              <a:t>gotoxy</a:t>
            </a:r>
            <a:r>
              <a:rPr lang="en-US" sz="1700" dirty="0"/>
              <a:t>(43,aay-1);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a:t>
            </a:r>
          </a:p>
          <a:p>
            <a:r>
              <a:rPr lang="en-US" sz="1700" dirty="0"/>
              <a:t>		</a:t>
            </a:r>
            <a:r>
              <a:rPr lang="en-US" sz="1700" dirty="0" err="1"/>
              <a:t>gotoxy</a:t>
            </a:r>
            <a:r>
              <a:rPr lang="en-US" sz="1700" dirty="0"/>
              <a:t>(43,aay);	</a:t>
            </a:r>
            <a:r>
              <a:rPr lang="en-US" sz="1700" dirty="0" err="1"/>
              <a:t>textcolor</a:t>
            </a:r>
            <a:r>
              <a:rPr lang="en-US" sz="1700" dirty="0"/>
              <a:t>(RED); </a:t>
            </a:r>
            <a:r>
              <a:rPr lang="en-US" sz="1700" dirty="0" err="1"/>
              <a:t>cprintf</a:t>
            </a:r>
            <a:r>
              <a:rPr lang="en-US" sz="1700" dirty="0"/>
              <a:t>("%</a:t>
            </a:r>
            <a:r>
              <a:rPr lang="en-US" sz="1700" dirty="0" err="1"/>
              <a:t>c",char</a:t>
            </a:r>
            <a:r>
              <a:rPr lang="en-US" sz="1700" dirty="0"/>
              <a:t>(15));</a:t>
            </a:r>
          </a:p>
          <a:p>
            <a:r>
              <a:rPr lang="en-US" sz="1700" dirty="0"/>
              <a:t>		land[43][aay-1]=1;</a:t>
            </a:r>
          </a:p>
          <a:p>
            <a:r>
              <a:rPr lang="en-US" sz="1700" dirty="0"/>
              <a:t>		land[43][</a:t>
            </a:r>
            <a:r>
              <a:rPr lang="en-US" sz="1700" dirty="0" err="1"/>
              <a:t>aay</a:t>
            </a:r>
            <a:r>
              <a:rPr lang="en-US" sz="1700" dirty="0"/>
              <a:t>]=-2;</a:t>
            </a:r>
          </a:p>
          <a:p>
            <a:r>
              <a:rPr lang="en-US" sz="1700" dirty="0"/>
              <a:t>	}</a:t>
            </a:r>
          </a:p>
          <a:p>
            <a:r>
              <a:rPr lang="en-US" sz="1700" dirty="0"/>
              <a:t>	else</a:t>
            </a:r>
          </a:p>
          <a:p>
            <a:r>
              <a:rPr lang="en-US" sz="1700" dirty="0"/>
              <a:t>		</a:t>
            </a:r>
            <a:r>
              <a:rPr lang="en-US" sz="1700" dirty="0" err="1"/>
              <a:t>aay</a:t>
            </a:r>
            <a:r>
              <a:rPr lang="en-US" sz="1700" dirty="0"/>
              <a:t>=4;</a:t>
            </a:r>
          </a:p>
          <a:p>
            <a:r>
              <a:rPr lang="en-US" sz="1700" dirty="0"/>
              <a:t>}</a:t>
            </a:r>
          </a:p>
          <a:p>
            <a:r>
              <a:rPr lang="en-US" sz="1700" dirty="0"/>
              <a:t>void ARR_3(</a:t>
            </a:r>
            <a:r>
              <a:rPr lang="en-US" sz="1700" dirty="0" err="1"/>
              <a:t>int</a:t>
            </a:r>
            <a:r>
              <a:rPr lang="en-US" sz="1700" dirty="0"/>
              <a:t> &amp;</a:t>
            </a:r>
            <a:r>
              <a:rPr lang="en-US" sz="1700" dirty="0" err="1"/>
              <a:t>aay</a:t>
            </a:r>
            <a:r>
              <a:rPr lang="en-US" sz="1700" dirty="0"/>
              <a:t>)</a:t>
            </a:r>
          </a:p>
          <a:p>
            <a:r>
              <a:rPr lang="en-US" sz="1700" dirty="0"/>
              <a:t>{</a:t>
            </a:r>
          </a:p>
          <a:p>
            <a:r>
              <a:rPr lang="en-US" sz="1700" dirty="0"/>
              <a:t>	</a:t>
            </a:r>
            <a:r>
              <a:rPr lang="en-US" sz="1700" dirty="0" err="1"/>
              <a:t>gotoxy</a:t>
            </a:r>
            <a:r>
              <a:rPr lang="en-US" sz="1700" dirty="0"/>
              <a:t>(44,aay);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 </a:t>
            </a:r>
            <a:r>
              <a:rPr lang="en-US" sz="1700" dirty="0" err="1"/>
              <a:t>aay</a:t>
            </a:r>
            <a:r>
              <a:rPr lang="en-US" sz="1700" dirty="0"/>
              <a:t>-=2;</a:t>
            </a:r>
          </a:p>
          <a:p>
            <a:r>
              <a:rPr lang="en-US" sz="1700" dirty="0"/>
              <a:t>	if (</a:t>
            </a:r>
            <a:r>
              <a:rPr lang="en-US" sz="1700" dirty="0" err="1"/>
              <a:t>aay</a:t>
            </a:r>
            <a:r>
              <a:rPr lang="en-US" sz="1700" dirty="0"/>
              <a:t>&gt;4)</a:t>
            </a:r>
          </a:p>
          <a:p>
            <a:r>
              <a:rPr lang="en-US" sz="1700" dirty="0"/>
              <a:t>	{</a:t>
            </a:r>
          </a:p>
          <a:p>
            <a:r>
              <a:rPr lang="en-US" sz="1700" dirty="0"/>
              <a:t>		</a:t>
            </a:r>
            <a:r>
              <a:rPr lang="en-US" sz="1700" dirty="0" err="1"/>
              <a:t>gotoxy</a:t>
            </a:r>
            <a:r>
              <a:rPr lang="en-US" sz="1700" dirty="0"/>
              <a:t>(44,aay);	</a:t>
            </a:r>
            <a:r>
              <a:rPr lang="en-US" sz="1700" dirty="0" err="1"/>
              <a:t>textcolor</a:t>
            </a:r>
            <a:r>
              <a:rPr lang="en-US" sz="1700" dirty="0"/>
              <a:t>(RED); </a:t>
            </a:r>
            <a:r>
              <a:rPr lang="en-US" sz="1700" dirty="0" err="1"/>
              <a:t>cprintf</a:t>
            </a:r>
            <a:r>
              <a:rPr lang="en-US" sz="1700" dirty="0"/>
              <a:t>("%</a:t>
            </a:r>
            <a:r>
              <a:rPr lang="en-US" sz="1700" dirty="0" err="1"/>
              <a:t>c",char</a:t>
            </a:r>
            <a:r>
              <a:rPr lang="en-US" sz="1700" dirty="0"/>
              <a:t>(15));</a:t>
            </a:r>
          </a:p>
          <a:p>
            <a:r>
              <a:rPr lang="en-US" sz="1700" dirty="0"/>
              <a:t>		land[44][aay+2]=1;</a:t>
            </a:r>
          </a:p>
          <a:p>
            <a:r>
              <a:rPr lang="en-US" sz="1700" dirty="0"/>
              <a:t>		land[44][</a:t>
            </a:r>
            <a:r>
              <a:rPr lang="en-US" sz="1700" dirty="0" err="1"/>
              <a:t>aay</a:t>
            </a:r>
            <a:r>
              <a:rPr lang="en-US" sz="1700" dirty="0"/>
              <a:t>]=-2;</a:t>
            </a:r>
          </a:p>
          <a:p>
            <a:r>
              <a:rPr lang="en-US" sz="1700" dirty="0"/>
              <a:t>	}</a:t>
            </a:r>
          </a:p>
          <a:p>
            <a:r>
              <a:rPr lang="en-US" sz="1700" dirty="0"/>
              <a:t>	else</a:t>
            </a:r>
          </a:p>
          <a:p>
            <a:r>
              <a:rPr lang="en-US" sz="1700" dirty="0"/>
              <a:t>		</a:t>
            </a:r>
            <a:r>
              <a:rPr lang="en-US" sz="1700" dirty="0" err="1"/>
              <a:t>aay</a:t>
            </a:r>
            <a:r>
              <a:rPr lang="en-US" sz="1700" dirty="0"/>
              <a:t>=17;</a:t>
            </a:r>
          </a:p>
          <a:p>
            <a:r>
              <a:rPr lang="en-US" sz="1700" dirty="0"/>
              <a:t>}</a:t>
            </a:r>
          </a:p>
        </p:txBody>
      </p:sp>
    </p:spTree>
    <p:extLst>
      <p:ext uri="{BB962C8B-B14F-4D97-AF65-F5344CB8AC3E}">
        <p14:creationId xmlns:p14="http://schemas.microsoft.com/office/powerpoint/2010/main" val="23196748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dirty="0"/>
              <a:t>void ARR_4(</a:t>
            </a:r>
            <a:r>
              <a:rPr lang="en-US" dirty="0" err="1"/>
              <a:t>int</a:t>
            </a:r>
            <a:r>
              <a:rPr lang="en-US" dirty="0"/>
              <a:t> &amp;</a:t>
            </a:r>
            <a:r>
              <a:rPr lang="en-US" dirty="0" err="1"/>
              <a:t>aay</a:t>
            </a:r>
            <a:r>
              <a:rPr lang="en-US" dirty="0"/>
              <a:t>)</a:t>
            </a:r>
          </a:p>
          <a:p>
            <a:r>
              <a:rPr lang="en-US" dirty="0"/>
              <a:t>{</a:t>
            </a:r>
          </a:p>
          <a:p>
            <a:r>
              <a:rPr lang="en-US" dirty="0"/>
              <a:t>	</a:t>
            </a:r>
            <a:r>
              <a:rPr lang="en-US" dirty="0" err="1"/>
              <a:t>gotoxy</a:t>
            </a:r>
            <a:r>
              <a:rPr lang="en-US" dirty="0"/>
              <a:t>(45,aay);	</a:t>
            </a:r>
            <a:r>
              <a:rPr lang="en-US" dirty="0" err="1"/>
              <a:t>textcolor</a:t>
            </a:r>
            <a:r>
              <a:rPr lang="en-US" dirty="0"/>
              <a:t>(GREEN); </a:t>
            </a:r>
            <a:r>
              <a:rPr lang="en-US" dirty="0" err="1"/>
              <a:t>cprintf</a:t>
            </a:r>
            <a:r>
              <a:rPr lang="en-US" dirty="0"/>
              <a:t>("%</a:t>
            </a:r>
            <a:r>
              <a:rPr lang="en-US" dirty="0" err="1"/>
              <a:t>c",char</a:t>
            </a:r>
            <a:r>
              <a:rPr lang="en-US" dirty="0"/>
              <a:t>(219)); </a:t>
            </a:r>
            <a:r>
              <a:rPr lang="en-US" dirty="0" err="1"/>
              <a:t>aay</a:t>
            </a:r>
            <a:r>
              <a:rPr lang="en-US" dirty="0"/>
              <a:t>+=4;</a:t>
            </a:r>
          </a:p>
          <a:p>
            <a:r>
              <a:rPr lang="en-US" dirty="0"/>
              <a:t>	if (</a:t>
            </a:r>
            <a:r>
              <a:rPr lang="en-US" dirty="0" err="1"/>
              <a:t>aay</a:t>
            </a:r>
            <a:r>
              <a:rPr lang="en-US" dirty="0"/>
              <a:t>&lt;17)</a:t>
            </a:r>
          </a:p>
          <a:p>
            <a:r>
              <a:rPr lang="en-US" dirty="0"/>
              <a:t>	{</a:t>
            </a:r>
          </a:p>
          <a:p>
            <a:r>
              <a:rPr lang="en-US" dirty="0"/>
              <a:t>		</a:t>
            </a:r>
            <a:r>
              <a:rPr lang="en-US" dirty="0" err="1"/>
              <a:t>gotoxy</a:t>
            </a:r>
            <a:r>
              <a:rPr lang="en-US" dirty="0"/>
              <a:t>(45,aay);	</a:t>
            </a:r>
            <a:r>
              <a:rPr lang="en-US" dirty="0" err="1"/>
              <a:t>textcolor</a:t>
            </a:r>
            <a:r>
              <a:rPr lang="en-US" dirty="0"/>
              <a:t>(RED); </a:t>
            </a:r>
            <a:r>
              <a:rPr lang="en-US" dirty="0" err="1"/>
              <a:t>cprintf</a:t>
            </a:r>
            <a:r>
              <a:rPr lang="en-US" dirty="0"/>
              <a:t>("%</a:t>
            </a:r>
            <a:r>
              <a:rPr lang="en-US" dirty="0" err="1"/>
              <a:t>c",char</a:t>
            </a:r>
            <a:r>
              <a:rPr lang="en-US" dirty="0"/>
              <a:t>(15));</a:t>
            </a:r>
          </a:p>
          <a:p>
            <a:r>
              <a:rPr lang="en-US" dirty="0"/>
              <a:t>		land[45][aay-4]=1;</a:t>
            </a:r>
          </a:p>
          <a:p>
            <a:r>
              <a:rPr lang="en-US" dirty="0"/>
              <a:t>		land[45][</a:t>
            </a:r>
            <a:r>
              <a:rPr lang="en-US" dirty="0" err="1"/>
              <a:t>aay</a:t>
            </a:r>
            <a:r>
              <a:rPr lang="en-US" dirty="0"/>
              <a:t>]=-2;</a:t>
            </a:r>
          </a:p>
          <a:p>
            <a:r>
              <a:rPr lang="en-US" dirty="0"/>
              <a:t>	}</a:t>
            </a:r>
          </a:p>
          <a:p>
            <a:r>
              <a:rPr lang="en-US" dirty="0"/>
              <a:t>	else</a:t>
            </a:r>
          </a:p>
          <a:p>
            <a:r>
              <a:rPr lang="en-US" dirty="0"/>
              <a:t>		</a:t>
            </a:r>
            <a:r>
              <a:rPr lang="en-US" dirty="0" err="1"/>
              <a:t>aay</a:t>
            </a:r>
            <a:r>
              <a:rPr lang="en-US" dirty="0"/>
              <a:t>=4;</a:t>
            </a:r>
          </a:p>
          <a:p>
            <a:r>
              <a:rPr lang="en-US" dirty="0"/>
              <a:t>}</a:t>
            </a:r>
          </a:p>
          <a:p>
            <a:r>
              <a:rPr lang="en-US" dirty="0"/>
              <a:t>void ARR_5(</a:t>
            </a:r>
            <a:r>
              <a:rPr lang="en-US" dirty="0" err="1"/>
              <a:t>int</a:t>
            </a:r>
            <a:r>
              <a:rPr lang="en-US" dirty="0"/>
              <a:t> &amp;</a:t>
            </a:r>
            <a:r>
              <a:rPr lang="en-US" dirty="0" err="1"/>
              <a:t>aay</a:t>
            </a:r>
            <a:r>
              <a:rPr lang="en-US" dirty="0"/>
              <a:t>)</a:t>
            </a:r>
          </a:p>
          <a:p>
            <a:r>
              <a:rPr lang="en-US" dirty="0"/>
              <a:t>{</a:t>
            </a:r>
          </a:p>
          <a:p>
            <a:r>
              <a:rPr lang="en-US" dirty="0"/>
              <a:t>	</a:t>
            </a:r>
            <a:r>
              <a:rPr lang="en-US" dirty="0" err="1"/>
              <a:t>gotoxy</a:t>
            </a:r>
            <a:r>
              <a:rPr lang="en-US" dirty="0"/>
              <a:t>(46,aay);	</a:t>
            </a:r>
            <a:r>
              <a:rPr lang="en-US" dirty="0" err="1"/>
              <a:t>textcolor</a:t>
            </a:r>
            <a:r>
              <a:rPr lang="en-US" dirty="0"/>
              <a:t>(GREEN); </a:t>
            </a:r>
            <a:r>
              <a:rPr lang="en-US" dirty="0" err="1"/>
              <a:t>cprintf</a:t>
            </a:r>
            <a:r>
              <a:rPr lang="en-US" dirty="0"/>
              <a:t>("%</a:t>
            </a:r>
            <a:r>
              <a:rPr lang="en-US" dirty="0" err="1"/>
              <a:t>c",char</a:t>
            </a:r>
            <a:r>
              <a:rPr lang="en-US" dirty="0"/>
              <a:t>(219)); </a:t>
            </a:r>
            <a:r>
              <a:rPr lang="en-US" dirty="0" err="1"/>
              <a:t>aay</a:t>
            </a:r>
            <a:r>
              <a:rPr lang="en-US" dirty="0"/>
              <a:t>-=2;</a:t>
            </a:r>
          </a:p>
          <a:p>
            <a:r>
              <a:rPr lang="en-US" dirty="0"/>
              <a:t>	if (</a:t>
            </a:r>
            <a:r>
              <a:rPr lang="en-US" dirty="0" err="1"/>
              <a:t>aay</a:t>
            </a:r>
            <a:r>
              <a:rPr lang="en-US" dirty="0"/>
              <a:t>&gt;4)</a:t>
            </a:r>
          </a:p>
          <a:p>
            <a:r>
              <a:rPr lang="en-US" dirty="0"/>
              <a:t>	{</a:t>
            </a:r>
          </a:p>
          <a:p>
            <a:r>
              <a:rPr lang="en-US" dirty="0"/>
              <a:t>		</a:t>
            </a:r>
            <a:r>
              <a:rPr lang="en-US" dirty="0" err="1"/>
              <a:t>gotoxy</a:t>
            </a:r>
            <a:r>
              <a:rPr lang="en-US" dirty="0"/>
              <a:t>(46,aay);	</a:t>
            </a:r>
            <a:r>
              <a:rPr lang="en-US" dirty="0" err="1"/>
              <a:t>textcolor</a:t>
            </a:r>
            <a:r>
              <a:rPr lang="en-US" dirty="0"/>
              <a:t>(RED); </a:t>
            </a:r>
            <a:r>
              <a:rPr lang="en-US" dirty="0" err="1"/>
              <a:t>cprintf</a:t>
            </a:r>
            <a:r>
              <a:rPr lang="en-US" dirty="0"/>
              <a:t>("%</a:t>
            </a:r>
            <a:r>
              <a:rPr lang="en-US" dirty="0" err="1"/>
              <a:t>c",char</a:t>
            </a:r>
            <a:r>
              <a:rPr lang="en-US" dirty="0"/>
              <a:t>(15));</a:t>
            </a:r>
          </a:p>
          <a:p>
            <a:r>
              <a:rPr lang="en-US" dirty="0"/>
              <a:t>		land[46][aay+2]=1;</a:t>
            </a:r>
          </a:p>
          <a:p>
            <a:r>
              <a:rPr lang="en-US" dirty="0"/>
              <a:t>		land[46][</a:t>
            </a:r>
            <a:r>
              <a:rPr lang="en-US" dirty="0" err="1"/>
              <a:t>aay</a:t>
            </a:r>
            <a:r>
              <a:rPr lang="en-US" dirty="0"/>
              <a:t>]=-2;</a:t>
            </a:r>
          </a:p>
          <a:p>
            <a:r>
              <a:rPr lang="en-US" dirty="0"/>
              <a:t>	}</a:t>
            </a:r>
          </a:p>
          <a:p>
            <a:r>
              <a:rPr lang="en-US" dirty="0"/>
              <a:t>	else</a:t>
            </a:r>
          </a:p>
          <a:p>
            <a:r>
              <a:rPr lang="en-US" dirty="0"/>
              <a:t>		</a:t>
            </a:r>
            <a:r>
              <a:rPr lang="en-US" dirty="0" err="1"/>
              <a:t>aay</a:t>
            </a:r>
            <a:r>
              <a:rPr lang="en-US" dirty="0"/>
              <a:t>=17;</a:t>
            </a:r>
          </a:p>
          <a:p>
            <a:r>
              <a:rPr lang="en-US" dirty="0"/>
              <a:t>}</a:t>
            </a:r>
          </a:p>
        </p:txBody>
      </p:sp>
    </p:spTree>
    <p:extLst>
      <p:ext uri="{BB962C8B-B14F-4D97-AF65-F5344CB8AC3E}">
        <p14:creationId xmlns:p14="http://schemas.microsoft.com/office/powerpoint/2010/main" val="2834086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ARROW(</a:t>
            </a:r>
            <a:r>
              <a:rPr lang="en-US" sz="1400" dirty="0" err="1"/>
              <a:t>int</a:t>
            </a:r>
            <a:r>
              <a:rPr lang="en-US" sz="1400" dirty="0"/>
              <a:t> a)</a:t>
            </a:r>
          </a:p>
          <a:p>
            <a:r>
              <a:rPr lang="en-US" sz="1400" dirty="0"/>
              <a:t>{</a:t>
            </a:r>
          </a:p>
          <a:p>
            <a:r>
              <a:rPr lang="en-US" sz="1400" dirty="0"/>
              <a:t>	if (a!=0)</a:t>
            </a:r>
          </a:p>
          <a:p>
            <a:r>
              <a:rPr lang="en-US" sz="1400" dirty="0"/>
              <a:t>	{</a:t>
            </a:r>
          </a:p>
          <a:p>
            <a:r>
              <a:rPr lang="en-US" sz="1400" dirty="0"/>
              <a:t>		</a:t>
            </a:r>
            <a:r>
              <a:rPr lang="en-US" sz="1400" dirty="0" err="1"/>
              <a:t>gotoxy</a:t>
            </a:r>
            <a:r>
              <a:rPr lang="en-US" sz="1400" dirty="0"/>
              <a:t>(42,18);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land[42][18]=-2;</a:t>
            </a:r>
          </a:p>
          <a:p>
            <a:r>
              <a:rPr lang="en-US" sz="1400" dirty="0"/>
              <a:t>		</a:t>
            </a:r>
            <a:r>
              <a:rPr lang="en-US" sz="1400" dirty="0" err="1"/>
              <a:t>gotoxy</a:t>
            </a:r>
            <a:r>
              <a:rPr lang="en-US" sz="1400" dirty="0"/>
              <a:t>(43,3);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land[43][3]=-2;</a:t>
            </a:r>
          </a:p>
          <a:p>
            <a:r>
              <a:rPr lang="en-US" sz="1400" dirty="0"/>
              <a:t>		</a:t>
            </a:r>
            <a:r>
              <a:rPr lang="en-US" sz="1400" dirty="0" err="1"/>
              <a:t>gotoxy</a:t>
            </a:r>
            <a:r>
              <a:rPr lang="en-US" sz="1400" dirty="0"/>
              <a:t>(44,18);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land[44][18]=-2;</a:t>
            </a:r>
          </a:p>
          <a:p>
            <a:r>
              <a:rPr lang="en-US" sz="1400" dirty="0"/>
              <a:t>		</a:t>
            </a:r>
            <a:r>
              <a:rPr lang="en-US" sz="1400" dirty="0" err="1"/>
              <a:t>gotoxy</a:t>
            </a:r>
            <a:r>
              <a:rPr lang="en-US" sz="1400" dirty="0"/>
              <a:t>(45,3);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land[45][3]=-2;</a:t>
            </a:r>
          </a:p>
          <a:p>
            <a:r>
              <a:rPr lang="en-US" sz="1400" dirty="0"/>
              <a:t>//		ARR_1(ay[0]);</a:t>
            </a:r>
          </a:p>
          <a:p>
            <a:r>
              <a:rPr lang="en-US" sz="1400" dirty="0"/>
              <a:t>		ARR_2(ay[1]);</a:t>
            </a:r>
          </a:p>
          <a:p>
            <a:r>
              <a:rPr lang="en-US" sz="1400" dirty="0"/>
              <a:t>		ARR_3(ay[2]);</a:t>
            </a:r>
          </a:p>
          <a:p>
            <a:r>
              <a:rPr lang="en-US" sz="1400" dirty="0"/>
              <a:t>		ARR_4(ay[3]);</a:t>
            </a:r>
          </a:p>
          <a:p>
            <a:r>
              <a:rPr lang="en-US" sz="1400" dirty="0"/>
              <a:t>	}</a:t>
            </a:r>
          </a:p>
          <a:p>
            <a:r>
              <a:rPr lang="en-US" sz="1400" dirty="0"/>
              <a:t>}</a:t>
            </a:r>
          </a:p>
          <a:p>
            <a:r>
              <a:rPr lang="en-US" sz="1400" dirty="0"/>
              <a:t>void BOAT(</a:t>
            </a:r>
            <a:r>
              <a:rPr lang="en-US" sz="1400" dirty="0" err="1"/>
              <a:t>int</a:t>
            </a:r>
            <a:r>
              <a:rPr lang="en-US" sz="1400" dirty="0"/>
              <a:t> b)</a:t>
            </a:r>
          </a:p>
          <a:p>
            <a:r>
              <a:rPr lang="en-US" sz="1400" dirty="0"/>
              <a:t>{</a:t>
            </a:r>
          </a:p>
          <a:p>
            <a:r>
              <a:rPr lang="en-US" sz="1400" dirty="0"/>
              <a:t>  if (b==0)</a:t>
            </a:r>
          </a:p>
          <a:p>
            <a:r>
              <a:rPr lang="en-US" sz="1400" dirty="0"/>
              <a:t>  {</a:t>
            </a:r>
          </a:p>
          <a:p>
            <a:r>
              <a:rPr lang="en-US" sz="1400" dirty="0"/>
              <a:t>	for (y=3; y&lt;19; y++)	land[31][y]=2;</a:t>
            </a:r>
          </a:p>
          <a:p>
            <a:r>
              <a:rPr lang="en-US" sz="1400" dirty="0"/>
              <a:t>	for (y=3; y&lt;19; y++)	land[32][y]=2;</a:t>
            </a:r>
          </a:p>
          <a:p>
            <a:r>
              <a:rPr lang="en-US" sz="1400" dirty="0"/>
              <a:t>	for (y=3; y&lt;19; y++)	land[33][y]=2;</a:t>
            </a:r>
          </a:p>
          <a:p>
            <a:r>
              <a:rPr lang="en-US" sz="1400" dirty="0"/>
              <a:t>	for (y=3; y&lt;19; y++)	land[34][y]=2;</a:t>
            </a:r>
          </a:p>
          <a:p>
            <a:r>
              <a:rPr lang="en-US" sz="1400" dirty="0"/>
              <a:t>	for (y=3; y&lt;19; y++)	land[35][y]=2;</a:t>
            </a:r>
          </a:p>
          <a:p>
            <a:r>
              <a:rPr lang="en-US" sz="1400" dirty="0"/>
              <a:t>	BOAT_1(by[0]);</a:t>
            </a:r>
          </a:p>
          <a:p>
            <a:r>
              <a:rPr lang="en-US" sz="1400" dirty="0"/>
              <a:t>	BOAT_2(by[1]);</a:t>
            </a:r>
          </a:p>
          <a:p>
            <a:r>
              <a:rPr lang="en-US" sz="1400" dirty="0"/>
              <a:t>	BOAT_3(by[2]);</a:t>
            </a:r>
          </a:p>
          <a:p>
            <a:r>
              <a:rPr lang="en-US" sz="1400" dirty="0"/>
              <a:t>	BOAT_4(by[3]);</a:t>
            </a:r>
          </a:p>
          <a:p>
            <a:r>
              <a:rPr lang="en-US" sz="1400" dirty="0"/>
              <a:t>	BOAT_5(by[4]);</a:t>
            </a:r>
          </a:p>
          <a:p>
            <a:r>
              <a:rPr lang="en-US" sz="1400" dirty="0"/>
              <a:t>  }</a:t>
            </a:r>
          </a:p>
        </p:txBody>
      </p:sp>
    </p:spTree>
    <p:extLst>
      <p:ext uri="{BB962C8B-B14F-4D97-AF65-F5344CB8AC3E}">
        <p14:creationId xmlns:p14="http://schemas.microsoft.com/office/powerpoint/2010/main" val="61626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0416"/>
            <a:ext cx="12192000" cy="6555641"/>
          </a:xfrm>
          <a:prstGeom prst="rect">
            <a:avLst/>
          </a:prstGeom>
          <a:noFill/>
        </p:spPr>
        <p:txBody>
          <a:bodyPr wrap="square">
            <a:spAutoFit/>
          </a:bodyPr>
          <a:lstStyle/>
          <a:p>
            <a:r>
              <a:rPr lang="es-ES" sz="1400" dirty="0"/>
              <a:t> </a:t>
            </a:r>
            <a:r>
              <a:rPr lang="es-ES" sz="1400" dirty="0" err="1"/>
              <a:t>else</a:t>
            </a:r>
            <a:r>
              <a:rPr lang="es-ES" sz="1400" dirty="0"/>
              <a:t> </a:t>
            </a:r>
            <a:r>
              <a:rPr lang="es-ES" sz="1400" dirty="0" err="1"/>
              <a:t>if</a:t>
            </a:r>
            <a:r>
              <a:rPr lang="es-ES" sz="1400" dirty="0"/>
              <a:t> (b==1)</a:t>
            </a:r>
          </a:p>
          <a:p>
            <a:r>
              <a:rPr lang="es-ES" sz="1400" dirty="0"/>
              <a:t>  {</a:t>
            </a:r>
          </a:p>
          <a:p>
            <a:r>
              <a:rPr lang="es-ES" sz="1400" dirty="0"/>
              <a:t>	</a:t>
            </a:r>
            <a:r>
              <a:rPr lang="es-ES" sz="1400" dirty="0" err="1"/>
              <a:t>for</a:t>
            </a:r>
            <a:r>
              <a:rPr lang="es-ES" sz="1400" dirty="0"/>
              <a:t> (y=3; y&lt;19; y++)	</a:t>
            </a:r>
            <a:r>
              <a:rPr lang="es-ES" sz="1400" dirty="0" err="1"/>
              <a:t>land</a:t>
            </a:r>
            <a:r>
              <a:rPr lang="es-ES" sz="1400" dirty="0"/>
              <a:t>[31][y]=4;</a:t>
            </a:r>
          </a:p>
          <a:p>
            <a:r>
              <a:rPr lang="es-ES" sz="1400" dirty="0"/>
              <a:t>	</a:t>
            </a:r>
            <a:r>
              <a:rPr lang="es-ES" sz="1400" dirty="0" err="1"/>
              <a:t>for</a:t>
            </a:r>
            <a:r>
              <a:rPr lang="es-ES" sz="1400" dirty="0"/>
              <a:t> (y=3; y&lt;19; y++)	</a:t>
            </a:r>
            <a:r>
              <a:rPr lang="es-ES" sz="1400" dirty="0" err="1"/>
              <a:t>land</a:t>
            </a:r>
            <a:r>
              <a:rPr lang="es-ES" sz="1400" dirty="0"/>
              <a:t>[32][y]=2;</a:t>
            </a:r>
          </a:p>
          <a:p>
            <a:r>
              <a:rPr lang="es-ES" sz="1400" dirty="0"/>
              <a:t>	</a:t>
            </a:r>
            <a:r>
              <a:rPr lang="es-ES" sz="1400" dirty="0" err="1"/>
              <a:t>for</a:t>
            </a:r>
            <a:r>
              <a:rPr lang="es-ES" sz="1400" dirty="0"/>
              <a:t> (y=3; y&lt;19; y++)	</a:t>
            </a:r>
            <a:r>
              <a:rPr lang="es-ES" sz="1400" dirty="0" err="1"/>
              <a:t>land</a:t>
            </a:r>
            <a:r>
              <a:rPr lang="es-ES" sz="1400" dirty="0"/>
              <a:t>[33][y]=2;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BOAT_2(</a:t>
            </a:r>
            <a:r>
              <a:rPr lang="es-ES" sz="1400" dirty="0" err="1"/>
              <a:t>by</a:t>
            </a:r>
            <a:r>
              <a:rPr lang="es-ES" sz="1400" dirty="0"/>
              <a:t>[1]); BOAT_3(</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p>
          <a:p>
            <a:r>
              <a:rPr lang="es-ES" sz="1400" dirty="0"/>
              <a:t>  </a:t>
            </a:r>
            <a:r>
              <a:rPr lang="es-ES" sz="1400" dirty="0" err="1"/>
              <a:t>else</a:t>
            </a:r>
            <a:r>
              <a:rPr lang="es-ES" sz="1400" dirty="0"/>
              <a:t> </a:t>
            </a:r>
            <a:r>
              <a:rPr lang="es-ES" sz="1400" dirty="0" err="1"/>
              <a:t>if</a:t>
            </a:r>
            <a:r>
              <a:rPr lang="es-ES" sz="1400" dirty="0"/>
              <a:t> (b==2)</a:t>
            </a:r>
          </a:p>
          <a:p>
            <a:r>
              <a:rPr lang="es-ES" sz="1400" dirty="0"/>
              <a:t>  {</a:t>
            </a:r>
          </a:p>
          <a:p>
            <a:r>
              <a:rPr lang="es-ES" sz="1400" dirty="0"/>
              <a:t>	</a:t>
            </a:r>
            <a:r>
              <a:rPr lang="es-ES" sz="1400" dirty="0" err="1"/>
              <a:t>for</a:t>
            </a:r>
            <a:r>
              <a:rPr lang="es-ES" sz="1400" dirty="0"/>
              <a:t> (y=3; y&lt;19; y++)	</a:t>
            </a:r>
            <a:r>
              <a:rPr lang="es-ES" sz="1400" dirty="0" err="1"/>
              <a:t>land</a:t>
            </a:r>
            <a:r>
              <a:rPr lang="es-ES" sz="1400" dirty="0"/>
              <a:t>[31][y]=2;</a:t>
            </a:r>
          </a:p>
          <a:p>
            <a:r>
              <a:rPr lang="es-ES" sz="1400" dirty="0"/>
              <a:t>	</a:t>
            </a:r>
            <a:r>
              <a:rPr lang="es-ES" sz="1400" dirty="0" err="1"/>
              <a:t>for</a:t>
            </a:r>
            <a:r>
              <a:rPr lang="es-ES" sz="1400" dirty="0"/>
              <a:t> (y=3; y&lt;19; y++)	</a:t>
            </a:r>
            <a:r>
              <a:rPr lang="es-ES" sz="1400" dirty="0" err="1"/>
              <a:t>land</a:t>
            </a:r>
            <a:r>
              <a:rPr lang="es-ES" sz="1400" dirty="0"/>
              <a:t>[32][y]=4;</a:t>
            </a:r>
          </a:p>
          <a:p>
            <a:r>
              <a:rPr lang="es-ES" sz="1400" dirty="0"/>
              <a:t>	</a:t>
            </a:r>
            <a:r>
              <a:rPr lang="es-ES" sz="1400" dirty="0" err="1"/>
              <a:t>for</a:t>
            </a:r>
            <a:r>
              <a:rPr lang="es-ES" sz="1400" dirty="0"/>
              <a:t> (y=3; y&lt;19; y++)	</a:t>
            </a:r>
            <a:r>
              <a:rPr lang="es-ES" sz="1400" dirty="0" err="1"/>
              <a:t>land</a:t>
            </a:r>
            <a:r>
              <a:rPr lang="es-ES" sz="1400" dirty="0"/>
              <a:t>[33][y]=2;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BOAT_1(</a:t>
            </a:r>
            <a:r>
              <a:rPr lang="es-ES" sz="1400" dirty="0" err="1"/>
              <a:t>by</a:t>
            </a:r>
            <a:r>
              <a:rPr lang="es-ES" sz="1400" dirty="0"/>
              <a:t>[1]); BOAT_3(</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p>
          <a:p>
            <a:r>
              <a:rPr lang="es-ES" sz="1400" dirty="0"/>
              <a:t>  </a:t>
            </a:r>
            <a:r>
              <a:rPr lang="es-ES" sz="1400" dirty="0" err="1"/>
              <a:t>else</a:t>
            </a:r>
            <a:r>
              <a:rPr lang="es-ES" sz="1400" dirty="0"/>
              <a:t> </a:t>
            </a:r>
            <a:r>
              <a:rPr lang="es-ES" sz="1400" dirty="0" err="1"/>
              <a:t>if</a:t>
            </a:r>
            <a:r>
              <a:rPr lang="es-ES" sz="1400" dirty="0"/>
              <a:t> (b==3)</a:t>
            </a:r>
          </a:p>
          <a:p>
            <a:r>
              <a:rPr lang="es-ES" sz="1400" dirty="0"/>
              <a:t>  {</a:t>
            </a:r>
          </a:p>
          <a:p>
            <a:r>
              <a:rPr lang="es-ES" sz="1400" dirty="0"/>
              <a:t>	</a:t>
            </a:r>
            <a:r>
              <a:rPr lang="es-ES" sz="1400" dirty="0" err="1"/>
              <a:t>for</a:t>
            </a:r>
            <a:r>
              <a:rPr lang="es-ES" sz="1400" dirty="0"/>
              <a:t> (y=3; y&lt;19; y++)	</a:t>
            </a:r>
            <a:r>
              <a:rPr lang="es-ES" sz="1400" dirty="0" err="1"/>
              <a:t>land</a:t>
            </a:r>
            <a:r>
              <a:rPr lang="es-ES" sz="1400" dirty="0"/>
              <a:t>[32][y]=2;</a:t>
            </a:r>
          </a:p>
          <a:p>
            <a:r>
              <a:rPr lang="es-ES" sz="1400" dirty="0"/>
              <a:t>	</a:t>
            </a:r>
            <a:r>
              <a:rPr lang="es-ES" sz="1400" dirty="0" err="1"/>
              <a:t>for</a:t>
            </a:r>
            <a:r>
              <a:rPr lang="es-ES" sz="1400" dirty="0"/>
              <a:t> (y=3; y&lt;19; y++)	</a:t>
            </a:r>
            <a:r>
              <a:rPr lang="es-ES" sz="1400" dirty="0" err="1"/>
              <a:t>land</a:t>
            </a:r>
            <a:r>
              <a:rPr lang="es-ES" sz="1400" dirty="0"/>
              <a:t>[33][y]=4;</a:t>
            </a:r>
          </a:p>
          <a:p>
            <a:r>
              <a:rPr lang="es-ES" sz="1400" dirty="0"/>
              <a:t>	</a:t>
            </a:r>
            <a:r>
              <a:rPr lang="es-ES" sz="1400" dirty="0" err="1"/>
              <a:t>for</a:t>
            </a:r>
            <a:r>
              <a:rPr lang="es-ES" sz="1400" dirty="0"/>
              <a:t> (y=3; y&lt;19; y++)	</a:t>
            </a:r>
            <a:r>
              <a:rPr lang="es-ES" sz="1400" dirty="0" err="1"/>
              <a:t>land</a:t>
            </a:r>
            <a:r>
              <a:rPr lang="es-ES" sz="1400" dirty="0"/>
              <a:t>[31][y]=2;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BOAT_2(</a:t>
            </a:r>
            <a:r>
              <a:rPr lang="es-ES" sz="1400" dirty="0" err="1"/>
              <a:t>by</a:t>
            </a:r>
            <a:r>
              <a:rPr lang="es-ES" sz="1400" dirty="0"/>
              <a:t>[1]); BOAT_1(</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endParaRPr lang="en-US" sz="1400" dirty="0"/>
          </a:p>
        </p:txBody>
      </p:sp>
    </p:spTree>
    <p:extLst>
      <p:ext uri="{BB962C8B-B14F-4D97-AF65-F5344CB8AC3E}">
        <p14:creationId xmlns:p14="http://schemas.microsoft.com/office/powerpoint/2010/main" val="2161500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 else if (b==4)</a:t>
            </a:r>
          </a:p>
          <a:p>
            <a:r>
              <a:rPr lang="en-US" sz="1400" dirty="0"/>
              <a:t>  {</a:t>
            </a:r>
          </a:p>
          <a:p>
            <a:r>
              <a:rPr lang="en-US" sz="1400" dirty="0"/>
              <a:t>	for (y=3; y&lt;19; y++)	land[33][y]=2;</a:t>
            </a:r>
          </a:p>
          <a:p>
            <a:r>
              <a:rPr lang="en-US" sz="1400" dirty="0"/>
              <a:t>	for (y=3; y&lt;19; y++)	land[34][y]=4;</a:t>
            </a:r>
          </a:p>
          <a:p>
            <a:r>
              <a:rPr lang="en-US" sz="1400" dirty="0"/>
              <a:t>	for (y=3; y&lt;19; y++)	land[31][y]=2;</a:t>
            </a:r>
          </a:p>
          <a:p>
            <a:r>
              <a:rPr lang="en-US" sz="1400" dirty="0"/>
              <a:t>	for (y=3; y&lt;19; y++)	land[32][y]=2;</a:t>
            </a:r>
          </a:p>
          <a:p>
            <a:r>
              <a:rPr lang="en-US" sz="1400" dirty="0"/>
              <a:t>	for (y=3; y&lt;19; y++)	land[35][y]=2;</a:t>
            </a:r>
          </a:p>
          <a:p>
            <a:r>
              <a:rPr lang="en-US" sz="1400" dirty="0"/>
              <a:t>	BOAT_2(by[1]); BOAT_3(by[2]);</a:t>
            </a:r>
          </a:p>
          <a:p>
            <a:r>
              <a:rPr lang="en-US" sz="1400" dirty="0"/>
              <a:t>	BOAT_1(by[3]); BOAT_5(by[4]);</a:t>
            </a:r>
          </a:p>
          <a:p>
            <a:r>
              <a:rPr lang="en-US" sz="1400" dirty="0"/>
              <a:t>  }</a:t>
            </a:r>
          </a:p>
          <a:p>
            <a:r>
              <a:rPr lang="en-US" sz="1400" dirty="0"/>
              <a:t>  else if (b==5)</a:t>
            </a:r>
          </a:p>
          <a:p>
            <a:r>
              <a:rPr lang="en-US" sz="1400" dirty="0"/>
              <a:t>  {</a:t>
            </a:r>
          </a:p>
          <a:p>
            <a:r>
              <a:rPr lang="en-US" sz="1400" dirty="0"/>
              <a:t>	for (y=3; y&lt;19; y++)	land[34][y]=2;</a:t>
            </a:r>
          </a:p>
          <a:p>
            <a:r>
              <a:rPr lang="en-US" sz="1400" dirty="0"/>
              <a:t>	for (y=3; y&lt;19; y++)	land[35][y]=4;</a:t>
            </a:r>
          </a:p>
          <a:p>
            <a:r>
              <a:rPr lang="en-US" sz="1400" dirty="0"/>
              <a:t>	for (y=3; y&lt;19; y++)	land[31][y]=2;</a:t>
            </a:r>
          </a:p>
          <a:p>
            <a:r>
              <a:rPr lang="en-US" sz="1400" dirty="0"/>
              <a:t>	for (y=3; y&lt;19; y++)	land[32][y]=2;</a:t>
            </a:r>
          </a:p>
          <a:p>
            <a:r>
              <a:rPr lang="en-US" sz="1400" dirty="0"/>
              <a:t>	for (y=3; y&lt;19; y++)	land[33][y]=2;</a:t>
            </a:r>
          </a:p>
          <a:p>
            <a:r>
              <a:rPr lang="en-US" sz="1400" dirty="0"/>
              <a:t>	BOAT_2(by[1]); BOAT_3(by[2]);</a:t>
            </a:r>
          </a:p>
          <a:p>
            <a:r>
              <a:rPr lang="en-US" sz="1400" dirty="0"/>
              <a:t>	BOAT_1(by[3]); BOAT_4(by[4]);</a:t>
            </a:r>
          </a:p>
          <a:p>
            <a:r>
              <a:rPr lang="en-US" sz="1400" dirty="0"/>
              <a:t>  }</a:t>
            </a:r>
          </a:p>
          <a:p>
            <a:r>
              <a:rPr lang="en-US" sz="1400" dirty="0"/>
              <a:t>}</a:t>
            </a:r>
          </a:p>
          <a:p>
            <a:r>
              <a:rPr lang="en-US" sz="1400" dirty="0"/>
              <a:t>void BOAT_1(</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(31,bby);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(31,bby);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land[31][bby-1]=2; land[31][</a:t>
            </a:r>
            <a:r>
              <a:rPr lang="en-US" sz="1400" dirty="0" err="1"/>
              <a:t>bby</a:t>
            </a:r>
            <a:r>
              <a:rPr lang="en-US" sz="1400" dirty="0"/>
              <a:t>]=3;</a:t>
            </a:r>
          </a:p>
          <a:p>
            <a:r>
              <a:rPr lang="en-US" sz="1400" dirty="0"/>
              <a:t>}</a:t>
            </a:r>
          </a:p>
        </p:txBody>
      </p:sp>
    </p:spTree>
    <p:extLst>
      <p:ext uri="{BB962C8B-B14F-4D97-AF65-F5344CB8AC3E}">
        <p14:creationId xmlns:p14="http://schemas.microsoft.com/office/powerpoint/2010/main" val="7411981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BOAT_2(</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(32,bby);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+=5;</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(32,bby);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land[32][bby-5]=2; land[32][</a:t>
            </a:r>
            <a:r>
              <a:rPr lang="en-US" sz="1400" dirty="0" err="1"/>
              <a:t>bby</a:t>
            </a:r>
            <a:r>
              <a:rPr lang="en-US" sz="1400" dirty="0"/>
              <a:t>]=3;</a:t>
            </a:r>
          </a:p>
          <a:p>
            <a:r>
              <a:rPr lang="en-US" sz="1400" dirty="0"/>
              <a:t>}</a:t>
            </a:r>
          </a:p>
          <a:p>
            <a:r>
              <a:rPr lang="en-US" sz="1400" dirty="0"/>
              <a:t>void BOAT_3(</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(33,bby);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+=7;</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(33,bby);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land[33][bby-7]=2; land[33][</a:t>
            </a:r>
            <a:r>
              <a:rPr lang="en-US" sz="1400" dirty="0" err="1"/>
              <a:t>bby</a:t>
            </a:r>
            <a:r>
              <a:rPr lang="en-US" sz="1400" dirty="0"/>
              <a:t>]=3;</a:t>
            </a:r>
          </a:p>
          <a:p>
            <a:r>
              <a:rPr lang="en-US" sz="1400" dirty="0"/>
              <a:t>}</a:t>
            </a:r>
          </a:p>
          <a:p>
            <a:r>
              <a:rPr lang="en-US" sz="1400" dirty="0"/>
              <a:t>void BOAT_4(</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(34,bby);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+=2;</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(34,bby);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land[34][bby-2]=2; land[34][</a:t>
            </a:r>
            <a:r>
              <a:rPr lang="en-US" sz="1400" dirty="0" err="1"/>
              <a:t>bby</a:t>
            </a:r>
            <a:r>
              <a:rPr lang="en-US" sz="1400" dirty="0"/>
              <a:t>]=3;</a:t>
            </a:r>
          </a:p>
          <a:p>
            <a:r>
              <a:rPr lang="en-US" sz="1400" dirty="0"/>
              <a:t>}</a:t>
            </a:r>
          </a:p>
          <a:p>
            <a:r>
              <a:rPr lang="en-US" sz="1400" dirty="0"/>
              <a:t>void BOAT_5(</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(35,bby);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+=3;</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(35,bby);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land[35][bby-3]=2;</a:t>
            </a:r>
          </a:p>
          <a:p>
            <a:r>
              <a:rPr lang="en-US" sz="1400" dirty="0"/>
              <a:t>	land[35][</a:t>
            </a:r>
            <a:r>
              <a:rPr lang="en-US" sz="1400" dirty="0" err="1"/>
              <a:t>bby</a:t>
            </a:r>
            <a:r>
              <a:rPr lang="en-US" sz="1400" dirty="0"/>
              <a:t>]=3;</a:t>
            </a:r>
          </a:p>
          <a:p>
            <a:r>
              <a:rPr lang="en-US" sz="1400" dirty="0"/>
              <a:t>}</a:t>
            </a:r>
          </a:p>
        </p:txBody>
      </p:sp>
    </p:spTree>
    <p:extLst>
      <p:ext uri="{BB962C8B-B14F-4D97-AF65-F5344CB8AC3E}">
        <p14:creationId xmlns:p14="http://schemas.microsoft.com/office/powerpoint/2010/main" val="9164544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124754"/>
          </a:xfrm>
          <a:prstGeom prst="rect">
            <a:avLst/>
          </a:prstGeom>
          <a:noFill/>
        </p:spPr>
        <p:txBody>
          <a:bodyPr wrap="square">
            <a:spAutoFit/>
          </a:bodyPr>
          <a:lstStyle/>
          <a:p>
            <a:r>
              <a:rPr lang="en-US" sz="1400" dirty="0"/>
              <a:t>void LAVA()</a:t>
            </a:r>
          </a:p>
          <a:p>
            <a:r>
              <a:rPr lang="en-US" sz="1400" dirty="0"/>
              <a:t>{</a:t>
            </a:r>
          </a:p>
          <a:p>
            <a:r>
              <a:rPr lang="en-US" sz="1400" dirty="0"/>
              <a:t>	LINER();</a:t>
            </a:r>
          </a:p>
          <a:p>
            <a:r>
              <a:rPr lang="en-US" sz="1400" dirty="0"/>
              <a:t>	</a:t>
            </a:r>
            <a:r>
              <a:rPr lang="en-US" sz="1400" dirty="0" err="1"/>
              <a:t>gotoxy</a:t>
            </a:r>
            <a:r>
              <a:rPr lang="en-US" sz="1400" dirty="0"/>
              <a:t>(3,21); </a:t>
            </a:r>
            <a:r>
              <a:rPr lang="en-US" sz="1400" dirty="0" err="1"/>
              <a:t>textcolor</a:t>
            </a:r>
            <a:r>
              <a:rPr lang="en-US" sz="1400" dirty="0"/>
              <a:t>(RED); </a:t>
            </a:r>
            <a:r>
              <a:rPr lang="en-US" sz="1400" dirty="0" err="1"/>
              <a:t>cprintf</a:t>
            </a:r>
            <a:r>
              <a:rPr lang="en-US" sz="1400" dirty="0"/>
              <a:t>("%</a:t>
            </a:r>
            <a:r>
              <a:rPr lang="en-US" sz="1400" dirty="0" err="1"/>
              <a:t>s","WATCH_OUT_FOR_THE_LAVA</a:t>
            </a:r>
            <a:r>
              <a:rPr lang="en-US" sz="1400" dirty="0"/>
              <a:t> !!");</a:t>
            </a:r>
          </a:p>
          <a:p>
            <a:r>
              <a:rPr lang="en-US" sz="1400" dirty="0"/>
              <a:t>	</a:t>
            </a:r>
            <a:r>
              <a:rPr lang="en-US" sz="1400" dirty="0" err="1"/>
              <a:t>gotoxy</a:t>
            </a:r>
            <a:r>
              <a:rPr lang="en-US" sz="1400" dirty="0"/>
              <a:t>(66,17);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land[66][17]=1; </a:t>
            </a:r>
            <a:r>
              <a:rPr lang="en-US" sz="1400" dirty="0" err="1"/>
              <a:t>gotoxy</a:t>
            </a:r>
            <a:r>
              <a:rPr lang="en-US" sz="1400" dirty="0"/>
              <a:t>(67,17);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land[67][17]=1; </a:t>
            </a:r>
            <a:r>
              <a:rPr lang="en-US" sz="1400" dirty="0" err="1"/>
              <a:t>gotoxy</a:t>
            </a:r>
            <a:r>
              <a:rPr lang="en-US" sz="1400" dirty="0"/>
              <a:t>(67,16);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land[67][16]=1; </a:t>
            </a:r>
            <a:r>
              <a:rPr lang="en-US" sz="1400" dirty="0" err="1"/>
              <a:t>gotoxy</a:t>
            </a:r>
            <a:r>
              <a:rPr lang="en-US" sz="1400" dirty="0"/>
              <a:t>(67,15);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land[67][15]=1; </a:t>
            </a:r>
            <a:r>
              <a:rPr lang="en-US" sz="1400" dirty="0" err="1"/>
              <a:t>gotoxy</a:t>
            </a:r>
            <a:r>
              <a:rPr lang="en-US" sz="1400" dirty="0"/>
              <a:t>(67,14);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land[67][14]=1; </a:t>
            </a:r>
            <a:r>
              <a:rPr lang="en-US" sz="1400" dirty="0" err="1"/>
              <a:t>gotoxy</a:t>
            </a:r>
            <a:r>
              <a:rPr lang="en-US" sz="1400" dirty="0"/>
              <a:t>(68,14);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land[68][14]=1; </a:t>
            </a:r>
            <a:r>
              <a:rPr lang="en-US" sz="1400" dirty="0" err="1"/>
              <a:t>gotoxy</a:t>
            </a:r>
            <a:r>
              <a:rPr lang="en-US" sz="1400" dirty="0"/>
              <a:t>(69,14);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land[69][14]=1; </a:t>
            </a:r>
            <a:r>
              <a:rPr lang="en-US" sz="1400" dirty="0" err="1"/>
              <a:t>gotoxy</a:t>
            </a:r>
            <a:r>
              <a:rPr lang="en-US" sz="1400" dirty="0"/>
              <a:t>(69,13);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land[69][13]=1; </a:t>
            </a:r>
            <a:r>
              <a:rPr lang="en-US" sz="1400" dirty="0" err="1"/>
              <a:t>gotoxy</a:t>
            </a:r>
            <a:r>
              <a:rPr lang="en-US" sz="1400" dirty="0"/>
              <a:t>(69,12);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land[69][12]=1; </a:t>
            </a:r>
            <a:r>
              <a:rPr lang="en-US" sz="1400" dirty="0" err="1"/>
              <a:t>gotoxy</a:t>
            </a:r>
            <a:r>
              <a:rPr lang="en-US" sz="1400" dirty="0"/>
              <a:t>(70,12);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land[70][12]=1; </a:t>
            </a:r>
            <a:r>
              <a:rPr lang="en-US" sz="1400" dirty="0" err="1"/>
              <a:t>gotoxy</a:t>
            </a:r>
            <a:r>
              <a:rPr lang="en-US" sz="1400" dirty="0"/>
              <a:t>(71,12);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land[71][12]=1; </a:t>
            </a:r>
            <a:r>
              <a:rPr lang="en-US" sz="1400" dirty="0" err="1"/>
              <a:t>gotoxy</a:t>
            </a:r>
            <a:r>
              <a:rPr lang="en-US" sz="1400" dirty="0"/>
              <a:t>(72,12);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land[72][12]=1; </a:t>
            </a:r>
            <a:r>
              <a:rPr lang="en-US" sz="1400" dirty="0" err="1"/>
              <a:t>gotoxy</a:t>
            </a:r>
            <a:r>
              <a:rPr lang="en-US" sz="1400" dirty="0"/>
              <a:t>(72,13);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land[72][13]=1; </a:t>
            </a:r>
            <a:r>
              <a:rPr lang="en-US" sz="1400" dirty="0" err="1"/>
              <a:t>gotoxy</a:t>
            </a:r>
            <a:r>
              <a:rPr lang="en-US" sz="1400" dirty="0"/>
              <a:t>(73,13);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land[73][13]=1; </a:t>
            </a:r>
          </a:p>
          <a:p>
            <a:r>
              <a:rPr lang="en-US" sz="1400" dirty="0"/>
              <a:t>}</a:t>
            </a:r>
          </a:p>
          <a:p>
            <a:r>
              <a:rPr lang="en-US" sz="1400" dirty="0"/>
              <a:t>void Cage()</a:t>
            </a:r>
          </a:p>
          <a:p>
            <a:r>
              <a:rPr lang="en-US" sz="1400" dirty="0"/>
              <a:t>{</a:t>
            </a:r>
          </a:p>
          <a:p>
            <a:r>
              <a:rPr lang="en-US" sz="1400" dirty="0"/>
              <a:t>	for (x=4; x&lt;13; x++) { </a:t>
            </a:r>
            <a:r>
              <a:rPr lang="en-US" sz="1400" dirty="0" err="1"/>
              <a:t>gotoxy</a:t>
            </a:r>
            <a:r>
              <a:rPr lang="en-US" sz="1400" dirty="0"/>
              <a:t>(x,7);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(x=4; x&lt;13; x++) { </a:t>
            </a:r>
            <a:r>
              <a:rPr lang="en-US" sz="1400" dirty="0" err="1"/>
              <a:t>gotoxy</a:t>
            </a:r>
            <a:r>
              <a:rPr lang="en-US" sz="1400" dirty="0"/>
              <a:t>(x,13);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(y=8; y&lt;13; y++) { </a:t>
            </a:r>
            <a:r>
              <a:rPr lang="en-US" sz="1400" dirty="0" err="1"/>
              <a:t>gotoxy</a:t>
            </a:r>
            <a:r>
              <a:rPr lang="en-US" sz="1400" dirty="0"/>
              <a:t>(4,y);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(y=8; y&lt;13; y++) { </a:t>
            </a:r>
            <a:r>
              <a:rPr lang="en-US" sz="1400" dirty="0" err="1"/>
              <a:t>gotoxy</a:t>
            </a:r>
            <a:r>
              <a:rPr lang="en-US" sz="1400" dirty="0"/>
              <a:t>(12,y);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a:t>
            </a:r>
          </a:p>
          <a:p>
            <a:endParaRPr lang="en-US" sz="1400" dirty="0"/>
          </a:p>
        </p:txBody>
      </p:sp>
    </p:spTree>
    <p:extLst>
      <p:ext uri="{BB962C8B-B14F-4D97-AF65-F5344CB8AC3E}">
        <p14:creationId xmlns:p14="http://schemas.microsoft.com/office/powerpoint/2010/main" val="2203602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void UP(</a:t>
            </a:r>
            <a:r>
              <a:rPr lang="en-US" sz="1600" dirty="0" err="1"/>
              <a:t>int</a:t>
            </a:r>
            <a:r>
              <a:rPr lang="en-US" sz="1600" dirty="0"/>
              <a:t> &amp;xc, </a:t>
            </a:r>
            <a:r>
              <a:rPr lang="en-US" sz="1600" dirty="0" err="1"/>
              <a:t>int</a:t>
            </a:r>
            <a:r>
              <a:rPr lang="en-US" sz="1600" dirty="0"/>
              <a:t> &amp;</a:t>
            </a:r>
            <a:r>
              <a:rPr lang="en-US" sz="1600" dirty="0" err="1"/>
              <a:t>yc</a:t>
            </a:r>
            <a:r>
              <a:rPr lang="en-US" sz="1600" dirty="0"/>
              <a:t>)</a:t>
            </a:r>
          </a:p>
          <a:p>
            <a:r>
              <a:rPr lang="en-US" sz="1600" dirty="0"/>
              <a:t>{</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(11); </a:t>
            </a:r>
            <a:r>
              <a:rPr lang="en-US" sz="1600" dirty="0" err="1"/>
              <a:t>cprintf</a:t>
            </a:r>
            <a:r>
              <a:rPr lang="en-US" sz="1600" dirty="0"/>
              <a:t>("%</a:t>
            </a:r>
            <a:r>
              <a:rPr lang="en-US" sz="1600" dirty="0" err="1"/>
              <a:t>s","SPLASH</a:t>
            </a:r>
            <a:r>
              <a:rPr lang="en-US" sz="1600" dirty="0"/>
              <a:t> !!");</a:t>
            </a:r>
          </a:p>
          <a:p>
            <a:r>
              <a:rPr lang="en-US" sz="1600" dirty="0"/>
              <a:t>		</a:t>
            </a:r>
            <a:r>
              <a:rPr lang="en-US" sz="1600" dirty="0" err="1"/>
              <a:t>getch</a:t>
            </a:r>
            <a:r>
              <a:rPr lang="en-US" sz="1600" dirty="0"/>
              <a:t>(); </a:t>
            </a:r>
            <a:r>
              <a:rPr lang="en-US" sz="1600" dirty="0" err="1"/>
              <a:t>ctr</a:t>
            </a:r>
            <a:r>
              <a:rPr lang="en-US" sz="1600" dirty="0"/>
              <a:t>-=60; </a:t>
            </a:r>
            <a:r>
              <a:rPr lang="en-US" sz="1600" dirty="0" err="1"/>
              <a:t>gmr</a:t>
            </a:r>
            <a:r>
              <a:rPr lang="en-US" sz="1600" dirty="0"/>
              <a:t>=1;</a:t>
            </a:r>
          </a:p>
          <a:p>
            <a:r>
              <a:rPr lang="en-US" sz="1600" dirty="0"/>
              <a:t>	}</a:t>
            </a:r>
          </a:p>
          <a:p>
            <a:r>
              <a:rPr lang="en-US" sz="1600" dirty="0"/>
              <a:t>	if (land[xc][yc-1]==-1)</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(RED); </a:t>
            </a:r>
            <a:r>
              <a:rPr lang="en-US" sz="1600" dirty="0" err="1"/>
              <a:t>cprintf</a:t>
            </a:r>
            <a:r>
              <a:rPr lang="en-US" sz="1600" dirty="0"/>
              <a:t>("%</a:t>
            </a:r>
            <a:r>
              <a:rPr lang="en-US" sz="1600" dirty="0" err="1"/>
              <a:t>s","LAVA_TO_DAA_FACE</a:t>
            </a:r>
            <a:r>
              <a:rPr lang="en-US" sz="1600" dirty="0"/>
              <a:t> !!");</a:t>
            </a:r>
          </a:p>
          <a:p>
            <a:r>
              <a:rPr lang="en-US" sz="1600" dirty="0"/>
              <a:t>		</a:t>
            </a:r>
            <a:r>
              <a:rPr lang="en-US" sz="1600" dirty="0" err="1"/>
              <a:t>getch</a:t>
            </a:r>
            <a:r>
              <a:rPr lang="en-US" sz="1600" dirty="0"/>
              <a:t>(); </a:t>
            </a:r>
            <a:r>
              <a:rPr lang="en-US" sz="1600" dirty="0" err="1"/>
              <a:t>ctr</a:t>
            </a:r>
            <a:r>
              <a:rPr lang="en-US" sz="1600" dirty="0"/>
              <a:t>-=25; </a:t>
            </a:r>
            <a:r>
              <a:rPr lang="en-US" sz="1600" dirty="0" err="1"/>
              <a:t>gmr</a:t>
            </a:r>
            <a:r>
              <a:rPr lang="en-US" sz="1600" dirty="0"/>
              <a:t>=1;</a:t>
            </a:r>
          </a:p>
          <a:p>
            <a:r>
              <a:rPr lang="en-US" sz="1600" dirty="0"/>
              <a:t>	}</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(WHITE); </a:t>
            </a:r>
            <a:r>
              <a:rPr lang="en-US" sz="1600" dirty="0" err="1"/>
              <a:t>cprintf</a:t>
            </a:r>
            <a:r>
              <a:rPr lang="en-US" sz="1600" dirty="0"/>
              <a:t>("%</a:t>
            </a:r>
            <a:r>
              <a:rPr lang="en-US" sz="1600" dirty="0" err="1"/>
              <a:t>s","DEATH_BY_PROJECTILE</a:t>
            </a:r>
            <a:r>
              <a:rPr lang="en-US" sz="1600" dirty="0"/>
              <a:t> !!");</a:t>
            </a:r>
          </a:p>
          <a:p>
            <a:r>
              <a:rPr lang="en-US" sz="1600" dirty="0"/>
              <a:t>		</a:t>
            </a:r>
            <a:r>
              <a:rPr lang="en-US" sz="1600" dirty="0" err="1"/>
              <a:t>getch</a:t>
            </a:r>
            <a:r>
              <a:rPr lang="en-US" sz="1600" dirty="0"/>
              <a:t>(); </a:t>
            </a:r>
            <a:r>
              <a:rPr lang="en-US" sz="1600" dirty="0" err="1"/>
              <a:t>ctr</a:t>
            </a:r>
            <a:r>
              <a:rPr lang="en-US" sz="1600" dirty="0"/>
              <a:t>+=42; </a:t>
            </a:r>
            <a:r>
              <a:rPr lang="en-US" sz="1600" dirty="0" err="1"/>
              <a:t>gmr</a:t>
            </a:r>
            <a:r>
              <a:rPr lang="en-US" sz="1600" dirty="0"/>
              <a:t>=1;</a:t>
            </a:r>
          </a:p>
          <a:p>
            <a:r>
              <a:rPr lang="en-US" sz="1600" dirty="0"/>
              <a:t>	}</a:t>
            </a:r>
          </a:p>
          <a:p>
            <a:r>
              <a:rPr lang="en-US" sz="1600" dirty="0"/>
              <a:t>	if (land[xc][yc-1]!=2&amp;&amp;land[xc][yc-1]!=0)</a:t>
            </a:r>
          </a:p>
          <a:p>
            <a:r>
              <a:rPr lang="en-US" sz="1600" dirty="0"/>
              <a:t>	{</a:t>
            </a:r>
          </a:p>
          <a:p>
            <a:r>
              <a:rPr lang="en-US" sz="1600" dirty="0"/>
              <a:t>		</a:t>
            </a:r>
            <a:r>
              <a:rPr lang="en-US" sz="1600" dirty="0" err="1"/>
              <a:t>yc</a:t>
            </a:r>
            <a:r>
              <a:rPr lang="en-US" sz="1600" dirty="0"/>
              <a:t>--;  if (land[xc][yc+1]==1)	LAND_(xc,yc+1);</a:t>
            </a:r>
          </a:p>
          <a:p>
            <a:r>
              <a:rPr lang="en-US" sz="1600" dirty="0"/>
              <a:t>		else if (land[xc][yc+1]==2||land[xc][yc+1]==4)		WATER(xc,yc+1);</a:t>
            </a:r>
          </a:p>
          <a:p>
            <a:r>
              <a:rPr lang="en-US" sz="1600" dirty="0"/>
              <a:t>		ME(</a:t>
            </a:r>
            <a:r>
              <a:rPr lang="en-US" sz="1600" dirty="0" err="1"/>
              <a:t>xc,yc</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67399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LEFT(</a:t>
            </a:r>
            <a:r>
              <a:rPr lang="en-US" sz="1400" dirty="0" err="1"/>
              <a:t>int</a:t>
            </a:r>
            <a:r>
              <a:rPr lang="en-US" sz="1400" dirty="0"/>
              <a:t> &amp;xc, </a:t>
            </a:r>
            <a:r>
              <a:rPr lang="en-US" sz="1400" dirty="0" err="1"/>
              <a:t>int</a:t>
            </a:r>
            <a:r>
              <a:rPr lang="en-US" sz="1400" dirty="0"/>
              <a:t> &amp;</a:t>
            </a:r>
            <a:r>
              <a:rPr lang="en-US" sz="1400" dirty="0" err="1"/>
              <a:t>yc</a:t>
            </a:r>
            <a:r>
              <a:rPr lang="en-US" sz="1400" dirty="0"/>
              <a:t>)</a:t>
            </a:r>
          </a:p>
          <a:p>
            <a:r>
              <a:rPr lang="en-US" sz="1400" dirty="0"/>
              <a:t>{</a:t>
            </a:r>
          </a:p>
          <a:p>
            <a:r>
              <a:rPr lang="en-US" sz="1400" dirty="0"/>
              <a:t>	if (land[xc-1][</a:t>
            </a:r>
            <a:r>
              <a:rPr lang="en-US" sz="1400" dirty="0" err="1"/>
              <a:t>yc</a:t>
            </a:r>
            <a:r>
              <a:rPr lang="en-US" sz="1400" dirty="0"/>
              <a:t>]==2)</a:t>
            </a:r>
          </a:p>
          <a:p>
            <a:r>
              <a:rPr lang="en-US" sz="1400" dirty="0"/>
              <a:t>	{</a:t>
            </a:r>
          </a:p>
          <a:p>
            <a:r>
              <a:rPr lang="en-US" sz="1400" dirty="0"/>
              <a:t>		LINER(); </a:t>
            </a:r>
            <a:r>
              <a:rPr lang="en-US" sz="1400" dirty="0" err="1"/>
              <a:t>gotoxy</a:t>
            </a:r>
            <a:r>
              <a:rPr lang="en-US" sz="1400" dirty="0"/>
              <a:t>(4,21); </a:t>
            </a:r>
            <a:r>
              <a:rPr lang="en-US" sz="1400" dirty="0" err="1"/>
              <a:t>textcolor</a:t>
            </a:r>
            <a:r>
              <a:rPr lang="en-US" sz="1400" dirty="0"/>
              <a:t>(11); </a:t>
            </a:r>
            <a:r>
              <a:rPr lang="en-US" sz="1400" dirty="0" err="1"/>
              <a:t>cprintf</a:t>
            </a:r>
            <a:r>
              <a:rPr lang="en-US" sz="1400" dirty="0"/>
              <a:t>("%</a:t>
            </a:r>
            <a:r>
              <a:rPr lang="en-US" sz="1400" dirty="0" err="1"/>
              <a:t>s","SPLASH</a:t>
            </a:r>
            <a:r>
              <a:rPr lang="en-US" sz="1400" dirty="0"/>
              <a:t> !!"); </a:t>
            </a:r>
            <a:r>
              <a:rPr lang="en-US" sz="1400" dirty="0" err="1"/>
              <a:t>getch</a:t>
            </a:r>
            <a:r>
              <a:rPr lang="en-US" sz="1400" dirty="0"/>
              <a:t>(); </a:t>
            </a:r>
            <a:r>
              <a:rPr lang="en-US" sz="1400" dirty="0" err="1"/>
              <a:t>ctr</a:t>
            </a:r>
            <a:r>
              <a:rPr lang="en-US" sz="1400" dirty="0"/>
              <a:t>+=60; </a:t>
            </a:r>
            <a:r>
              <a:rPr lang="en-US" sz="1400" dirty="0" err="1"/>
              <a:t>gmr</a:t>
            </a:r>
            <a:r>
              <a:rPr lang="en-US" sz="1400" dirty="0"/>
              <a:t>=1;</a:t>
            </a:r>
          </a:p>
          <a:p>
            <a:r>
              <a:rPr lang="en-US" sz="1400" dirty="0"/>
              <a:t>	}</a:t>
            </a:r>
          </a:p>
          <a:p>
            <a:r>
              <a:rPr lang="en-US" sz="1400" dirty="0"/>
              <a:t>	if (land[xc-1][</a:t>
            </a:r>
            <a:r>
              <a:rPr lang="en-US" sz="1400" dirty="0" err="1"/>
              <a:t>yc</a:t>
            </a:r>
            <a:r>
              <a:rPr lang="en-US" sz="1400" dirty="0"/>
              <a:t>]==-1)</a:t>
            </a:r>
          </a:p>
          <a:p>
            <a:r>
              <a:rPr lang="en-US" sz="1400" dirty="0"/>
              <a:t>	{</a:t>
            </a:r>
          </a:p>
          <a:p>
            <a:r>
              <a:rPr lang="en-US" sz="1400" dirty="0"/>
              <a:t>		LINER(); </a:t>
            </a:r>
            <a:r>
              <a:rPr lang="en-US" sz="1400" dirty="0" err="1"/>
              <a:t>gotoxy</a:t>
            </a:r>
            <a:r>
              <a:rPr lang="en-US" sz="1400" dirty="0"/>
              <a:t>(4,21); </a:t>
            </a:r>
            <a:r>
              <a:rPr lang="en-US" sz="1400" dirty="0" err="1"/>
              <a:t>textcolor</a:t>
            </a:r>
            <a:r>
              <a:rPr lang="en-US" sz="1400" dirty="0"/>
              <a:t>(RED); </a:t>
            </a:r>
            <a:r>
              <a:rPr lang="en-US" sz="1400" dirty="0" err="1"/>
              <a:t>cprintf</a:t>
            </a:r>
            <a:r>
              <a:rPr lang="en-US" sz="1400" dirty="0"/>
              <a:t>("%</a:t>
            </a:r>
            <a:r>
              <a:rPr lang="en-US" sz="1400" dirty="0" err="1"/>
              <a:t>s","LAVA_TO_DAA_FACE</a:t>
            </a:r>
            <a:r>
              <a:rPr lang="en-US" sz="1400" dirty="0"/>
              <a:t> !!");</a:t>
            </a:r>
          </a:p>
          <a:p>
            <a:r>
              <a:rPr lang="en-US" sz="1400" dirty="0"/>
              <a:t>		</a:t>
            </a:r>
            <a:r>
              <a:rPr lang="en-US" sz="1400" dirty="0" err="1"/>
              <a:t>getch</a:t>
            </a:r>
            <a:r>
              <a:rPr lang="en-US" sz="1400" dirty="0"/>
              <a:t>(); </a:t>
            </a:r>
            <a:r>
              <a:rPr lang="en-US" sz="1400" dirty="0" err="1"/>
              <a:t>ctr</a:t>
            </a:r>
            <a:r>
              <a:rPr lang="en-US" sz="1400" dirty="0"/>
              <a:t>+=25; </a:t>
            </a:r>
            <a:r>
              <a:rPr lang="en-US" sz="1400" dirty="0" err="1"/>
              <a:t>gmr</a:t>
            </a:r>
            <a:r>
              <a:rPr lang="en-US" sz="1400" dirty="0"/>
              <a:t>=1;</a:t>
            </a:r>
          </a:p>
          <a:p>
            <a:r>
              <a:rPr lang="en-US" sz="1400" dirty="0"/>
              <a:t>	}</a:t>
            </a:r>
          </a:p>
          <a:p>
            <a:r>
              <a:rPr lang="en-US" sz="1400" dirty="0"/>
              <a:t>	if (land[xc-1][</a:t>
            </a:r>
            <a:r>
              <a:rPr lang="en-US" sz="1400" dirty="0" err="1"/>
              <a:t>yc</a:t>
            </a:r>
            <a:r>
              <a:rPr lang="en-US" sz="1400" dirty="0"/>
              <a:t>]==-2)</a:t>
            </a:r>
          </a:p>
          <a:p>
            <a:r>
              <a:rPr lang="en-US" sz="1400" dirty="0"/>
              <a:t>	{</a:t>
            </a:r>
          </a:p>
          <a:p>
            <a:r>
              <a:rPr lang="en-US" sz="1400" dirty="0"/>
              <a:t>		LINER();</a:t>
            </a:r>
          </a:p>
          <a:p>
            <a:r>
              <a:rPr lang="en-US" sz="1400" dirty="0"/>
              <a:t>		</a:t>
            </a:r>
            <a:r>
              <a:rPr lang="en-US" sz="1400" dirty="0" err="1"/>
              <a:t>gotoxy</a:t>
            </a:r>
            <a:r>
              <a:rPr lang="en-US" sz="1400" dirty="0"/>
              <a:t>(4,21); </a:t>
            </a:r>
            <a:r>
              <a:rPr lang="en-US" sz="1400" dirty="0" err="1"/>
              <a:t>textcolor</a:t>
            </a:r>
            <a:r>
              <a:rPr lang="en-US" sz="1400" dirty="0"/>
              <a:t>(WHITE); </a:t>
            </a:r>
            <a:r>
              <a:rPr lang="en-US" sz="1400" dirty="0" err="1"/>
              <a:t>cprintf</a:t>
            </a:r>
            <a:r>
              <a:rPr lang="en-US" sz="1400" dirty="0"/>
              <a:t>("%</a:t>
            </a:r>
            <a:r>
              <a:rPr lang="en-US" sz="1400" dirty="0" err="1"/>
              <a:t>s","DEATH_BY_PROJECTILE</a:t>
            </a:r>
            <a:r>
              <a:rPr lang="en-US" sz="1400" dirty="0"/>
              <a:t> !!");</a:t>
            </a:r>
          </a:p>
          <a:p>
            <a:r>
              <a:rPr lang="en-US" sz="1400" dirty="0"/>
              <a:t>		</a:t>
            </a:r>
            <a:r>
              <a:rPr lang="en-US" sz="1400" dirty="0" err="1"/>
              <a:t>getch</a:t>
            </a:r>
            <a:r>
              <a:rPr lang="en-US" sz="1400" dirty="0"/>
              <a:t>(); </a:t>
            </a:r>
            <a:r>
              <a:rPr lang="en-US" sz="1400" dirty="0" err="1"/>
              <a:t>ctr</a:t>
            </a:r>
            <a:r>
              <a:rPr lang="en-US" sz="1400" dirty="0"/>
              <a:t>+=42; </a:t>
            </a:r>
            <a:r>
              <a:rPr lang="en-US" sz="1400" dirty="0" err="1"/>
              <a:t>gmr</a:t>
            </a:r>
            <a:r>
              <a:rPr lang="en-US" sz="1400" dirty="0"/>
              <a:t>=1;</a:t>
            </a:r>
          </a:p>
          <a:p>
            <a:r>
              <a:rPr lang="en-US" sz="1400" dirty="0"/>
              <a:t>	}</a:t>
            </a:r>
          </a:p>
          <a:p>
            <a:r>
              <a:rPr lang="en-US" sz="1400" dirty="0"/>
              <a:t>	if (land[xc-1][</a:t>
            </a:r>
            <a:r>
              <a:rPr lang="en-US" sz="1400" dirty="0" err="1"/>
              <a:t>yc</a:t>
            </a:r>
            <a:r>
              <a:rPr lang="en-US" sz="1400" dirty="0"/>
              <a:t>]!=2&amp;&amp;land[xc-1][</a:t>
            </a:r>
            <a:r>
              <a:rPr lang="en-US" sz="1400" dirty="0" err="1"/>
              <a:t>yc</a:t>
            </a:r>
            <a:r>
              <a:rPr lang="en-US" sz="1400" dirty="0"/>
              <a:t>]!=0)</a:t>
            </a:r>
          </a:p>
          <a:p>
            <a:r>
              <a:rPr lang="en-US" sz="1400" dirty="0"/>
              <a:t>	{</a:t>
            </a:r>
          </a:p>
          <a:p>
            <a:r>
              <a:rPr lang="en-US" sz="1400" dirty="0"/>
              <a:t>		if (land[xc-1][</a:t>
            </a:r>
            <a:r>
              <a:rPr lang="en-US" sz="1400" dirty="0" err="1"/>
              <a:t>yc</a:t>
            </a:r>
            <a:r>
              <a:rPr lang="en-US" sz="1400" dirty="0"/>
              <a:t>]==3)</a:t>
            </a:r>
          </a:p>
          <a:p>
            <a:r>
              <a:rPr lang="en-US" sz="1400" dirty="0"/>
              <a:t>		{</a:t>
            </a:r>
          </a:p>
          <a:p>
            <a:r>
              <a:rPr lang="en-US" sz="1400" dirty="0"/>
              <a:t>			if (xc-1==31)	b=1;</a:t>
            </a:r>
          </a:p>
          <a:p>
            <a:r>
              <a:rPr lang="en-US" sz="1400" dirty="0"/>
              <a:t>			else if (xc-1==32) b=2; else if (xc-1==33) b=3;</a:t>
            </a:r>
          </a:p>
          <a:p>
            <a:r>
              <a:rPr lang="en-US" sz="1400" dirty="0"/>
              <a:t>			else if (xc-1==34) b=4; else if (xc-1==35) b=5;</a:t>
            </a:r>
          </a:p>
          <a:p>
            <a:r>
              <a:rPr lang="en-US" sz="1400" dirty="0"/>
              <a:t>		}</a:t>
            </a:r>
          </a:p>
          <a:p>
            <a:r>
              <a:rPr lang="en-US" sz="1400" dirty="0"/>
              <a:t>		xc--;  if (land[xc+1][</a:t>
            </a:r>
            <a:r>
              <a:rPr lang="en-US" sz="1400" dirty="0" err="1"/>
              <a:t>yc</a:t>
            </a:r>
            <a:r>
              <a:rPr lang="en-US" sz="1400" dirty="0"/>
              <a:t>]==1)	LAND_(xc+1,yc);</a:t>
            </a:r>
          </a:p>
          <a:p>
            <a:r>
              <a:rPr lang="en-US" sz="1400" dirty="0"/>
              <a:t>		else if (land[xc+1][</a:t>
            </a:r>
            <a:r>
              <a:rPr lang="en-US" sz="1400" dirty="0" err="1"/>
              <a:t>yc</a:t>
            </a:r>
            <a:r>
              <a:rPr lang="en-US" sz="1400" dirty="0"/>
              <a:t>]==2||land[xc+1][</a:t>
            </a:r>
            <a:r>
              <a:rPr lang="en-US" sz="1400" dirty="0" err="1"/>
              <a:t>yc</a:t>
            </a:r>
            <a:r>
              <a:rPr lang="en-US" sz="1400" dirty="0"/>
              <a:t>]==4)		WATER(xc+1,yc);</a:t>
            </a:r>
          </a:p>
          <a:p>
            <a:r>
              <a:rPr lang="en-US" sz="1400" dirty="0"/>
              <a:t>		ME(</a:t>
            </a:r>
            <a:r>
              <a:rPr lang="en-US" sz="1400" dirty="0" err="1"/>
              <a:t>xc,yc</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9493749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40307"/>
          </a:xfrm>
          <a:prstGeom prst="rect">
            <a:avLst/>
          </a:prstGeom>
          <a:noFill/>
        </p:spPr>
        <p:txBody>
          <a:bodyPr wrap="square">
            <a:spAutoFit/>
          </a:bodyPr>
          <a:lstStyle/>
          <a:p>
            <a:r>
              <a:rPr lang="en-US" sz="1600" dirty="0"/>
              <a:t>void DOWN(</a:t>
            </a:r>
            <a:r>
              <a:rPr lang="en-US" sz="1600" dirty="0" err="1"/>
              <a:t>int</a:t>
            </a:r>
            <a:r>
              <a:rPr lang="en-US" sz="1600" dirty="0"/>
              <a:t> &amp;xc, </a:t>
            </a:r>
            <a:r>
              <a:rPr lang="en-US" sz="1600" dirty="0" err="1"/>
              <a:t>int</a:t>
            </a:r>
            <a:r>
              <a:rPr lang="en-US" sz="1600" dirty="0"/>
              <a:t> &amp;</a:t>
            </a:r>
            <a:r>
              <a:rPr lang="en-US" sz="1600" dirty="0" err="1"/>
              <a:t>yc</a:t>
            </a:r>
            <a:r>
              <a:rPr lang="en-US" sz="1600" dirty="0"/>
              <a:t>)</a:t>
            </a:r>
          </a:p>
          <a:p>
            <a:r>
              <a:rPr lang="en-US" sz="1600" dirty="0"/>
              <a:t>{</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(11); </a:t>
            </a:r>
            <a:r>
              <a:rPr lang="en-US" sz="1600" dirty="0" err="1"/>
              <a:t>cprintf</a:t>
            </a:r>
            <a:r>
              <a:rPr lang="en-US" sz="1600" dirty="0"/>
              <a:t>("%</a:t>
            </a:r>
            <a:r>
              <a:rPr lang="en-US" sz="1600" dirty="0" err="1"/>
              <a:t>s","SPLASH</a:t>
            </a:r>
            <a:r>
              <a:rPr lang="en-US" sz="1600" dirty="0"/>
              <a:t> !!");</a:t>
            </a:r>
          </a:p>
          <a:p>
            <a:r>
              <a:rPr lang="en-US" sz="1600" dirty="0"/>
              <a:t>		</a:t>
            </a:r>
            <a:r>
              <a:rPr lang="en-US" sz="1600" dirty="0" err="1"/>
              <a:t>getch</a:t>
            </a:r>
            <a:r>
              <a:rPr lang="en-US" sz="1600" dirty="0"/>
              <a:t>(); </a:t>
            </a:r>
            <a:r>
              <a:rPr lang="en-US" sz="1600" dirty="0" err="1"/>
              <a:t>ctr</a:t>
            </a:r>
            <a:r>
              <a:rPr lang="en-US" sz="1600" dirty="0"/>
              <a:t>+=60; </a:t>
            </a:r>
            <a:r>
              <a:rPr lang="en-US" sz="1600" dirty="0" err="1"/>
              <a:t>gmr</a:t>
            </a:r>
            <a:r>
              <a:rPr lang="en-US" sz="1600" dirty="0"/>
              <a:t>=1;</a:t>
            </a:r>
          </a:p>
          <a:p>
            <a:r>
              <a:rPr lang="en-US" sz="1600" dirty="0"/>
              <a:t>	}</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(WHITE); </a:t>
            </a:r>
            <a:r>
              <a:rPr lang="en-US" sz="1600" dirty="0" err="1"/>
              <a:t>cprintf</a:t>
            </a:r>
            <a:r>
              <a:rPr lang="en-US" sz="1600" dirty="0"/>
              <a:t>("%</a:t>
            </a:r>
            <a:r>
              <a:rPr lang="en-US" sz="1600" dirty="0" err="1"/>
              <a:t>s","DEATH_BY_PROJECTILE</a:t>
            </a:r>
            <a:r>
              <a:rPr lang="en-US" sz="1600" dirty="0"/>
              <a:t> !!");</a:t>
            </a:r>
          </a:p>
          <a:p>
            <a:r>
              <a:rPr lang="en-US" sz="1600" dirty="0"/>
              <a:t>		</a:t>
            </a:r>
            <a:r>
              <a:rPr lang="en-US" sz="1600" dirty="0" err="1"/>
              <a:t>getch</a:t>
            </a:r>
            <a:r>
              <a:rPr lang="en-US" sz="1600" dirty="0"/>
              <a:t>(); </a:t>
            </a:r>
            <a:r>
              <a:rPr lang="en-US" sz="1600" dirty="0" err="1"/>
              <a:t>ctr</a:t>
            </a:r>
            <a:r>
              <a:rPr lang="en-US" sz="1600" dirty="0"/>
              <a:t>+=42; </a:t>
            </a:r>
            <a:r>
              <a:rPr lang="en-US" sz="1600" dirty="0" err="1"/>
              <a:t>gmr</a:t>
            </a:r>
            <a:r>
              <a:rPr lang="en-US" sz="1600" dirty="0"/>
              <a:t>=1;</a:t>
            </a:r>
          </a:p>
          <a:p>
            <a:r>
              <a:rPr lang="en-US" sz="1600" dirty="0"/>
              <a:t>	}</a:t>
            </a:r>
          </a:p>
          <a:p>
            <a:r>
              <a:rPr lang="en-US" sz="1600" dirty="0"/>
              <a:t>	if (land[xc][yc+1]==-1)</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(RED); </a:t>
            </a:r>
            <a:r>
              <a:rPr lang="en-US" sz="1600" dirty="0" err="1"/>
              <a:t>cprintf</a:t>
            </a:r>
            <a:r>
              <a:rPr lang="en-US" sz="1600" dirty="0"/>
              <a:t>("%</a:t>
            </a:r>
            <a:r>
              <a:rPr lang="en-US" sz="1600" dirty="0" err="1"/>
              <a:t>s","LAVA_TO_DAA_FACE</a:t>
            </a:r>
            <a:r>
              <a:rPr lang="en-US" sz="1600" dirty="0"/>
              <a:t> !!");</a:t>
            </a:r>
          </a:p>
          <a:p>
            <a:r>
              <a:rPr lang="en-US" sz="1600" dirty="0"/>
              <a:t>		</a:t>
            </a:r>
            <a:r>
              <a:rPr lang="en-US" sz="1600" dirty="0" err="1"/>
              <a:t>getch</a:t>
            </a:r>
            <a:r>
              <a:rPr lang="en-US" sz="1600" dirty="0"/>
              <a:t>(); </a:t>
            </a:r>
            <a:r>
              <a:rPr lang="en-US" sz="1600" dirty="0" err="1"/>
              <a:t>ctr</a:t>
            </a:r>
            <a:r>
              <a:rPr lang="en-US" sz="1600" dirty="0"/>
              <a:t>+=25; </a:t>
            </a:r>
            <a:r>
              <a:rPr lang="en-US" sz="1600" dirty="0" err="1"/>
              <a:t>gmr</a:t>
            </a:r>
            <a:r>
              <a:rPr lang="en-US" sz="1600" dirty="0"/>
              <a:t>=1;</a:t>
            </a:r>
          </a:p>
          <a:p>
            <a:r>
              <a:rPr lang="en-US" sz="1600" dirty="0"/>
              <a:t>	}</a:t>
            </a:r>
          </a:p>
          <a:p>
            <a:r>
              <a:rPr lang="en-US" sz="1600" dirty="0"/>
              <a:t>	if (land[xc][yc+1]!=2&amp;&amp;land[xc][yc+1]!=0)</a:t>
            </a:r>
          </a:p>
          <a:p>
            <a:r>
              <a:rPr lang="en-US" sz="1600" dirty="0"/>
              <a:t>	{</a:t>
            </a:r>
          </a:p>
          <a:p>
            <a:r>
              <a:rPr lang="en-US" sz="1600" dirty="0"/>
              <a:t>		</a:t>
            </a:r>
            <a:r>
              <a:rPr lang="en-US" sz="1600" dirty="0" err="1"/>
              <a:t>yc</a:t>
            </a:r>
            <a:r>
              <a:rPr lang="en-US" sz="1600" dirty="0"/>
              <a:t>++;  if (land[xc][yc-1]==1)	LAND_(xc,yc-1);</a:t>
            </a:r>
          </a:p>
          <a:p>
            <a:r>
              <a:rPr lang="en-US" sz="1600" dirty="0"/>
              <a:t>		else if (land[xc][yc-1]==2||land[xc][yc-1]==4)		WATER(xc,yc-1);</a:t>
            </a:r>
          </a:p>
          <a:p>
            <a:r>
              <a:rPr lang="en-US" sz="1600" dirty="0"/>
              <a:t>		ME(</a:t>
            </a:r>
            <a:r>
              <a:rPr lang="en-US" sz="1600" dirty="0" err="1"/>
              <a:t>xc,yc</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261195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12942"/>
            <a:ext cx="12192000" cy="6001643"/>
          </a:xfrm>
          <a:prstGeom prst="rect">
            <a:avLst/>
          </a:prstGeom>
          <a:noFill/>
        </p:spPr>
        <p:txBody>
          <a:bodyPr wrap="square">
            <a:spAutoFit/>
          </a:bodyPr>
          <a:lstStyle/>
          <a:p>
            <a:r>
              <a:rPr lang="en-US" sz="1600" dirty="0"/>
              <a:t>//   **********************************************************************************************************************************************************</a:t>
            </a:r>
          </a:p>
          <a:p>
            <a:endParaRPr lang="en-US" sz="1600" dirty="0"/>
          </a:p>
          <a:p>
            <a:r>
              <a:rPr lang="en-US" sz="1600" dirty="0"/>
              <a:t>//   *********************************************************************MAIN_CLASS**********************************************************************</a:t>
            </a:r>
          </a:p>
          <a:p>
            <a:endParaRPr lang="en-US" sz="1600" dirty="0"/>
          </a:p>
          <a:p>
            <a:r>
              <a:rPr lang="en-US" sz="1600" dirty="0"/>
              <a:t>class GAME_DATA</a:t>
            </a:r>
          </a:p>
          <a:p>
            <a:r>
              <a:rPr lang="en-US" sz="1600" dirty="0"/>
              <a:t>{</a:t>
            </a:r>
          </a:p>
          <a:p>
            <a:r>
              <a:rPr lang="en-US" sz="1600" dirty="0"/>
              <a:t>   private:</a:t>
            </a:r>
          </a:p>
          <a:p>
            <a:r>
              <a:rPr lang="en-US" sz="1600" dirty="0"/>
              <a:t>	char name[60];</a:t>
            </a:r>
          </a:p>
          <a:p>
            <a:r>
              <a:rPr lang="en-US" sz="1600" dirty="0"/>
              <a:t>   public:</a:t>
            </a:r>
          </a:p>
          <a:p>
            <a:r>
              <a:rPr lang="en-US" sz="1600" dirty="0"/>
              <a:t>	</a:t>
            </a:r>
            <a:r>
              <a:rPr lang="en-US" sz="1600" dirty="0" err="1"/>
              <a:t>int</a:t>
            </a:r>
            <a:r>
              <a:rPr lang="en-US" sz="1600" dirty="0"/>
              <a:t> </a:t>
            </a:r>
            <a:r>
              <a:rPr lang="en-US" sz="1600" dirty="0" err="1"/>
              <a:t>sl</a:t>
            </a:r>
            <a:r>
              <a:rPr lang="en-US" sz="1600" dirty="0"/>
              <a:t>, score, level, coast;</a:t>
            </a:r>
          </a:p>
          <a:p>
            <a:r>
              <a:rPr lang="en-US" sz="1600" dirty="0"/>
              <a:t>	</a:t>
            </a:r>
            <a:r>
              <a:rPr lang="en-US" sz="1600" dirty="0" err="1"/>
              <a:t>int</a:t>
            </a:r>
            <a:r>
              <a:rPr lang="en-US" sz="1600" dirty="0"/>
              <a:t> Sylvia, Buna, Nathan, Alexis;</a:t>
            </a:r>
          </a:p>
          <a:p>
            <a:r>
              <a:rPr lang="en-US" sz="1600" dirty="0"/>
              <a:t>	GAME_DATA()	{ Sylvia=0;	Buna=0; Nathan=0; Alexis=0;	coast=0; }</a:t>
            </a:r>
          </a:p>
          <a:p>
            <a:r>
              <a:rPr lang="en-US" sz="1600" dirty="0"/>
              <a:t>	char *</a:t>
            </a:r>
            <a:r>
              <a:rPr lang="en-US" sz="1600" dirty="0" err="1"/>
              <a:t>Show_Name</a:t>
            </a:r>
            <a:r>
              <a:rPr lang="en-US" sz="1600" dirty="0"/>
              <a:t>()	{	return name;	}</a:t>
            </a:r>
          </a:p>
          <a:p>
            <a:r>
              <a:rPr lang="en-US" sz="1600" dirty="0"/>
              <a:t>	void </a:t>
            </a:r>
            <a:r>
              <a:rPr lang="en-US" sz="1600" dirty="0" err="1"/>
              <a:t>Get_Name</a:t>
            </a:r>
            <a:r>
              <a:rPr lang="en-US" sz="1600" dirty="0"/>
              <a:t>()     {   </a:t>
            </a:r>
            <a:r>
              <a:rPr lang="en-US" sz="1600" dirty="0" err="1"/>
              <a:t>cout</a:t>
            </a:r>
            <a:r>
              <a:rPr lang="en-US" sz="1600" dirty="0"/>
              <a:t>&lt;&lt;"\</a:t>
            </a:r>
            <a:r>
              <a:rPr lang="en-US" sz="1600" dirty="0" err="1"/>
              <a:t>nEnter</a:t>
            </a:r>
            <a:r>
              <a:rPr lang="en-US" sz="1600" dirty="0"/>
              <a:t> Name: "; gets(name);  }</a:t>
            </a:r>
          </a:p>
          <a:p>
            <a:r>
              <a:rPr lang="en-US" sz="1600" dirty="0"/>
              <a:t>	void </a:t>
            </a:r>
            <a:r>
              <a:rPr lang="en-US" sz="1600" dirty="0" err="1"/>
              <a:t>Scr_Add_Ten</a:t>
            </a:r>
            <a:r>
              <a:rPr lang="en-US" sz="1600" dirty="0"/>
              <a:t>()	{	score+=10; 	}</a:t>
            </a:r>
          </a:p>
          <a:p>
            <a:r>
              <a:rPr lang="en-US" sz="1600" dirty="0"/>
              <a:t>	void </a:t>
            </a:r>
            <a:r>
              <a:rPr lang="en-US" sz="1600" dirty="0" err="1"/>
              <a:t>Scr_Add_Five</a:t>
            </a:r>
            <a:r>
              <a:rPr lang="en-US" sz="1600" dirty="0"/>
              <a:t>()	{   score+=5;   }</a:t>
            </a:r>
          </a:p>
          <a:p>
            <a:r>
              <a:rPr lang="en-US" sz="1600" dirty="0"/>
              <a:t>	void </a:t>
            </a:r>
            <a:r>
              <a:rPr lang="en-US" sz="1600" dirty="0" err="1"/>
              <a:t>Scr_Sub_Five</a:t>
            </a:r>
            <a:r>
              <a:rPr lang="en-US" sz="1600" dirty="0"/>
              <a:t>() {   score-=5;   }</a:t>
            </a:r>
          </a:p>
          <a:p>
            <a:r>
              <a:rPr lang="en-US" sz="1600" dirty="0"/>
              <a:t>	void </a:t>
            </a:r>
            <a:r>
              <a:rPr lang="en-US" sz="1600" dirty="0" err="1"/>
              <a:t>Scr_Sub_Ten</a:t>
            </a:r>
            <a:r>
              <a:rPr lang="en-US" sz="1600" dirty="0"/>
              <a:t>()  {   score-=10;  }</a:t>
            </a:r>
          </a:p>
          <a:p>
            <a:r>
              <a:rPr lang="en-US" sz="1600" dirty="0"/>
              <a:t>	void </a:t>
            </a:r>
            <a:r>
              <a:rPr lang="en-US" sz="1600" dirty="0" err="1"/>
              <a:t>LevelUp</a:t>
            </a:r>
            <a:r>
              <a:rPr lang="en-US" sz="1600" dirty="0"/>
              <a:t>()		{	level++;	}</a:t>
            </a:r>
          </a:p>
          <a:p>
            <a:r>
              <a:rPr lang="en-US" sz="1600" dirty="0"/>
              <a:t>	void </a:t>
            </a:r>
            <a:r>
              <a:rPr lang="en-US" sz="1600" dirty="0" err="1"/>
              <a:t>Activate_Sylvia</a:t>
            </a:r>
            <a:r>
              <a:rPr lang="en-US" sz="1600" dirty="0"/>
              <a:t>()	{	Sylvia=10;	}</a:t>
            </a:r>
          </a:p>
          <a:p>
            <a:r>
              <a:rPr lang="en-US" sz="1600" dirty="0"/>
              <a:t>	void </a:t>
            </a:r>
            <a:r>
              <a:rPr lang="en-US" sz="1600" dirty="0" err="1"/>
              <a:t>Activate_Buna</a:t>
            </a:r>
            <a:r>
              <a:rPr lang="en-US" sz="1600" dirty="0"/>
              <a:t>()	{	Buna=10;	}</a:t>
            </a:r>
          </a:p>
          <a:p>
            <a:r>
              <a:rPr lang="en-US" sz="1600" dirty="0"/>
              <a:t>	void </a:t>
            </a:r>
            <a:r>
              <a:rPr lang="en-US" sz="1600" dirty="0" err="1"/>
              <a:t>Activate_Nathan</a:t>
            </a:r>
            <a:r>
              <a:rPr lang="en-US" sz="1600" dirty="0"/>
              <a:t>()	{	Nathan=10;	}</a:t>
            </a:r>
          </a:p>
          <a:p>
            <a:r>
              <a:rPr lang="en-US" sz="1600" dirty="0"/>
              <a:t>	void </a:t>
            </a:r>
            <a:r>
              <a:rPr lang="en-US" sz="1600" dirty="0" err="1"/>
              <a:t>Activate_Alexis</a:t>
            </a:r>
            <a:r>
              <a:rPr lang="en-US" sz="1600" dirty="0"/>
              <a:t>()	{	Alexis=10;	}</a:t>
            </a:r>
          </a:p>
          <a:p>
            <a:r>
              <a:rPr lang="en-US" sz="1600" dirty="0"/>
              <a:t>	void </a:t>
            </a:r>
            <a:r>
              <a:rPr lang="en-US" sz="1600" dirty="0" err="1"/>
              <a:t>Deactivate_Sylvia</a:t>
            </a:r>
            <a:r>
              <a:rPr lang="en-US" sz="1600" dirty="0"/>
              <a:t>()	{	Sylvia=0;	}</a:t>
            </a:r>
          </a:p>
        </p:txBody>
      </p:sp>
    </p:spTree>
    <p:extLst>
      <p:ext uri="{BB962C8B-B14F-4D97-AF65-F5344CB8AC3E}">
        <p14:creationId xmlns:p14="http://schemas.microsoft.com/office/powerpoint/2010/main" val="42888832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093976"/>
          </a:xfrm>
          <a:prstGeom prst="rect">
            <a:avLst/>
          </a:prstGeom>
          <a:noFill/>
        </p:spPr>
        <p:txBody>
          <a:bodyPr wrap="square">
            <a:spAutoFit/>
          </a:bodyPr>
          <a:lstStyle/>
          <a:p>
            <a:r>
              <a:rPr lang="en-US" sz="1500" dirty="0"/>
              <a:t>void RIGHT(</a:t>
            </a:r>
            <a:r>
              <a:rPr lang="en-US" sz="1500" dirty="0" err="1"/>
              <a:t>int</a:t>
            </a:r>
            <a:r>
              <a:rPr lang="en-US" sz="1500" dirty="0"/>
              <a:t> &amp;xc, </a:t>
            </a:r>
            <a:r>
              <a:rPr lang="en-US" sz="1500" dirty="0" err="1"/>
              <a:t>int</a:t>
            </a:r>
            <a:r>
              <a:rPr lang="en-US" sz="1500" dirty="0"/>
              <a:t> &amp;</a:t>
            </a:r>
            <a:r>
              <a:rPr lang="en-US" sz="1500" dirty="0" err="1"/>
              <a:t>yc</a:t>
            </a:r>
            <a:r>
              <a:rPr lang="en-US" sz="1500" dirty="0"/>
              <a:t>)</a:t>
            </a:r>
          </a:p>
          <a:p>
            <a:r>
              <a:rPr lang="en-US" sz="1500" dirty="0"/>
              <a:t>{</a:t>
            </a:r>
          </a:p>
          <a:p>
            <a:r>
              <a:rPr lang="en-US" sz="1500" dirty="0"/>
              <a:t>	if (land[xc+1][</a:t>
            </a:r>
            <a:r>
              <a:rPr lang="en-US" sz="1500" dirty="0" err="1"/>
              <a:t>yc</a:t>
            </a:r>
            <a:r>
              <a:rPr lang="en-US" sz="1500" dirty="0"/>
              <a:t>]==2)  { LINER(); </a:t>
            </a:r>
            <a:r>
              <a:rPr lang="en-US" sz="1500" dirty="0" err="1"/>
              <a:t>gotoxy</a:t>
            </a:r>
            <a:r>
              <a:rPr lang="en-US" sz="1500" dirty="0"/>
              <a:t>(4,21); </a:t>
            </a:r>
            <a:r>
              <a:rPr lang="en-US" sz="1500" dirty="0" err="1"/>
              <a:t>textcolor</a:t>
            </a:r>
            <a:r>
              <a:rPr lang="en-US" sz="1500" dirty="0"/>
              <a:t>(11); </a:t>
            </a:r>
            <a:r>
              <a:rPr lang="en-US" sz="1500" dirty="0" err="1"/>
              <a:t>cprintf</a:t>
            </a:r>
            <a:r>
              <a:rPr lang="en-US" sz="1500" dirty="0"/>
              <a:t>("%</a:t>
            </a:r>
            <a:r>
              <a:rPr lang="en-US" sz="1500" dirty="0" err="1"/>
              <a:t>s","SPLASH</a:t>
            </a:r>
            <a:r>
              <a:rPr lang="en-US" sz="1500" dirty="0"/>
              <a:t> !!"); 	</a:t>
            </a:r>
            <a:r>
              <a:rPr lang="en-US" sz="1500" dirty="0" err="1"/>
              <a:t>getch</a:t>
            </a:r>
            <a:r>
              <a:rPr lang="en-US" sz="1500" dirty="0"/>
              <a:t>(); </a:t>
            </a:r>
            <a:r>
              <a:rPr lang="en-US" sz="1500" dirty="0" err="1"/>
              <a:t>ctr</a:t>
            </a:r>
            <a:r>
              <a:rPr lang="en-US" sz="1500" dirty="0"/>
              <a:t>+=60; </a:t>
            </a:r>
            <a:r>
              <a:rPr lang="en-US" sz="1500" dirty="0" err="1"/>
              <a:t>gmr</a:t>
            </a:r>
            <a:r>
              <a:rPr lang="en-US" sz="1500" dirty="0"/>
              <a:t>=1; }</a:t>
            </a:r>
          </a:p>
          <a:p>
            <a:r>
              <a:rPr lang="en-US" sz="1500" dirty="0"/>
              <a:t>	if (land[xc+1][</a:t>
            </a:r>
            <a:r>
              <a:rPr lang="en-US" sz="1500" dirty="0" err="1"/>
              <a:t>yc</a:t>
            </a:r>
            <a:r>
              <a:rPr lang="en-US" sz="1500" dirty="0"/>
              <a:t>]==-1) { LINER(); </a:t>
            </a:r>
            <a:r>
              <a:rPr lang="en-US" sz="1500" dirty="0" err="1"/>
              <a:t>gotoxy</a:t>
            </a:r>
            <a:r>
              <a:rPr lang="en-US" sz="1500" dirty="0"/>
              <a:t>(4,21); </a:t>
            </a:r>
            <a:r>
              <a:rPr lang="en-US" sz="1500" dirty="0" err="1"/>
              <a:t>textcolor</a:t>
            </a:r>
            <a:r>
              <a:rPr lang="en-US" sz="1500" dirty="0"/>
              <a:t>(RED); </a:t>
            </a:r>
            <a:r>
              <a:rPr lang="en-US" sz="1500" dirty="0" err="1"/>
              <a:t>cprintf</a:t>
            </a:r>
            <a:r>
              <a:rPr lang="en-US" sz="1500" dirty="0"/>
              <a:t>("%</a:t>
            </a:r>
            <a:r>
              <a:rPr lang="en-US" sz="1500" dirty="0" err="1"/>
              <a:t>s","LAVA_TO_DAA_FACE</a:t>
            </a:r>
            <a:r>
              <a:rPr lang="en-US" sz="1500" dirty="0"/>
              <a:t> !!"); </a:t>
            </a:r>
            <a:r>
              <a:rPr lang="en-US" sz="1500" dirty="0" err="1"/>
              <a:t>getch</a:t>
            </a:r>
            <a:r>
              <a:rPr lang="en-US" sz="1500" dirty="0"/>
              <a:t>(); </a:t>
            </a:r>
            <a:r>
              <a:rPr lang="en-US" sz="1500" dirty="0" err="1"/>
              <a:t>ctr</a:t>
            </a:r>
            <a:r>
              <a:rPr lang="en-US" sz="1500" dirty="0"/>
              <a:t>+=25; </a:t>
            </a:r>
            <a:r>
              <a:rPr lang="en-US" sz="1500" dirty="0" err="1"/>
              <a:t>gmr</a:t>
            </a:r>
            <a:r>
              <a:rPr lang="en-US" sz="1500" dirty="0"/>
              <a:t>=1; }</a:t>
            </a:r>
          </a:p>
          <a:p>
            <a:r>
              <a:rPr lang="en-US" sz="1500" dirty="0"/>
              <a:t>	if (land[xc+1][</a:t>
            </a:r>
            <a:r>
              <a:rPr lang="en-US" sz="1500" dirty="0" err="1"/>
              <a:t>yc</a:t>
            </a:r>
            <a:r>
              <a:rPr lang="en-US" sz="1500" dirty="0"/>
              <a:t>]==-2) { LINER(); </a:t>
            </a:r>
            <a:r>
              <a:rPr lang="en-US" sz="1500" dirty="0" err="1"/>
              <a:t>gotoxy</a:t>
            </a:r>
            <a:r>
              <a:rPr lang="en-US" sz="1500" dirty="0"/>
              <a:t>(4,21); </a:t>
            </a:r>
            <a:r>
              <a:rPr lang="en-US" sz="1500" dirty="0" err="1"/>
              <a:t>textcolor</a:t>
            </a:r>
            <a:r>
              <a:rPr lang="en-US" sz="1500" dirty="0"/>
              <a:t>(WHITE); </a:t>
            </a:r>
            <a:r>
              <a:rPr lang="en-US" sz="1500" dirty="0" err="1"/>
              <a:t>cprintf</a:t>
            </a:r>
            <a:r>
              <a:rPr lang="en-US" sz="1500" dirty="0"/>
              <a:t>("%</a:t>
            </a:r>
            <a:r>
              <a:rPr lang="en-US" sz="1500" dirty="0" err="1"/>
              <a:t>s","DEATH_BY_PROJECTILE</a:t>
            </a:r>
            <a:r>
              <a:rPr lang="en-US" sz="1500" dirty="0"/>
              <a:t> !!"); </a:t>
            </a:r>
            <a:r>
              <a:rPr lang="en-US" sz="1500" dirty="0" err="1"/>
              <a:t>getch</a:t>
            </a:r>
            <a:r>
              <a:rPr lang="en-US" sz="1500" dirty="0"/>
              <a:t>(); </a:t>
            </a:r>
            <a:r>
              <a:rPr lang="en-US" sz="1500" dirty="0" err="1"/>
              <a:t>ctr</a:t>
            </a:r>
            <a:r>
              <a:rPr lang="en-US" sz="1500" dirty="0"/>
              <a:t>+=42; </a:t>
            </a:r>
            <a:r>
              <a:rPr lang="en-US" sz="1500" dirty="0" err="1"/>
              <a:t>gmr</a:t>
            </a:r>
            <a:r>
              <a:rPr lang="en-US" sz="1500" dirty="0"/>
              <a:t>=1; }</a:t>
            </a:r>
          </a:p>
          <a:p>
            <a:r>
              <a:rPr lang="en-US" sz="1500" dirty="0"/>
              <a:t>	if (xc+1==37) { LINER();  </a:t>
            </a:r>
            <a:r>
              <a:rPr lang="en-US" sz="1500" dirty="0" err="1"/>
              <a:t>ctr</a:t>
            </a:r>
            <a:r>
              <a:rPr lang="en-US" sz="1500" dirty="0"/>
              <a:t>-=40; </a:t>
            </a:r>
            <a:r>
              <a:rPr lang="en-US" sz="1500" dirty="0" err="1"/>
              <a:t>gotoxy</a:t>
            </a:r>
            <a:r>
              <a:rPr lang="en-US" sz="1500" dirty="0"/>
              <a:t>(4,21); </a:t>
            </a:r>
            <a:r>
              <a:rPr lang="en-US" sz="1500" dirty="0" err="1"/>
              <a:t>textcolor</a:t>
            </a:r>
            <a:r>
              <a:rPr lang="en-US" sz="1500" dirty="0"/>
              <a:t>(RED); </a:t>
            </a:r>
            <a:r>
              <a:rPr lang="en-US" sz="1500" dirty="0" err="1"/>
              <a:t>cprintf</a:t>
            </a:r>
            <a:r>
              <a:rPr lang="en-US" sz="1500" dirty="0"/>
              <a:t>("%</a:t>
            </a:r>
            <a:r>
              <a:rPr lang="en-US" sz="1500" dirty="0" err="1"/>
              <a:t>s","ENEMIES_IN_SIGHT</a:t>
            </a:r>
            <a:r>
              <a:rPr lang="en-US" sz="1500" dirty="0"/>
              <a:t> !!"); }</a:t>
            </a:r>
          </a:p>
          <a:p>
            <a:r>
              <a:rPr lang="en-US" sz="1500" dirty="0"/>
              <a:t>	if (xc+1==75) { LINER(); </a:t>
            </a:r>
            <a:r>
              <a:rPr lang="en-US" sz="1500" dirty="0" err="1"/>
              <a:t>gotoxy</a:t>
            </a:r>
            <a:r>
              <a:rPr lang="en-US" sz="1500" dirty="0"/>
              <a:t>(4,21);  </a:t>
            </a:r>
            <a:r>
              <a:rPr lang="en-US" sz="1500" dirty="0" err="1"/>
              <a:t>textcolor</a:t>
            </a:r>
            <a:r>
              <a:rPr lang="en-US" sz="1500" dirty="0"/>
              <a:t>(WHITE); </a:t>
            </a:r>
            <a:r>
              <a:rPr lang="en-US" sz="1500" dirty="0" err="1"/>
              <a:t>cprintf</a:t>
            </a:r>
            <a:r>
              <a:rPr lang="en-US" sz="1500" dirty="0"/>
              <a:t>("%</a:t>
            </a:r>
            <a:r>
              <a:rPr lang="en-US" sz="1500" dirty="0" err="1"/>
              <a:t>s","CONGRATS</a:t>
            </a:r>
            <a:r>
              <a:rPr lang="en-US" sz="1500" dirty="0"/>
              <a:t> !!"); </a:t>
            </a:r>
            <a:r>
              <a:rPr lang="en-US" sz="1500" dirty="0" err="1"/>
              <a:t>getch</a:t>
            </a:r>
            <a:r>
              <a:rPr lang="en-US" sz="1500" dirty="0"/>
              <a:t>(); </a:t>
            </a:r>
            <a:r>
              <a:rPr lang="en-US" sz="1500" dirty="0" err="1"/>
              <a:t>gmr</a:t>
            </a:r>
            <a:r>
              <a:rPr lang="en-US" sz="1500" dirty="0"/>
              <a:t>=2; }</a:t>
            </a:r>
          </a:p>
          <a:p>
            <a:r>
              <a:rPr lang="en-US" sz="1500" dirty="0"/>
              <a:t>	if (xc+1==65)</a:t>
            </a:r>
          </a:p>
          <a:p>
            <a:r>
              <a:rPr lang="en-US" sz="1500" dirty="0"/>
              <a:t>	{</a:t>
            </a:r>
          </a:p>
          <a:p>
            <a:r>
              <a:rPr lang="en-US" sz="1500" dirty="0"/>
              <a:t>		for (x=66; x&lt;74; x++)</a:t>
            </a:r>
          </a:p>
          <a:p>
            <a:r>
              <a:rPr lang="en-US" sz="1500" dirty="0"/>
              <a:t>		{ for (y=3; y&lt;19; y++) { </a:t>
            </a:r>
            <a:r>
              <a:rPr lang="en-US" sz="1500" dirty="0" err="1"/>
              <a:t>gotoxy</a:t>
            </a:r>
            <a:r>
              <a:rPr lang="en-US" sz="1500" dirty="0"/>
              <a:t>(</a:t>
            </a:r>
            <a:r>
              <a:rPr lang="en-US" sz="1500" dirty="0" err="1"/>
              <a:t>x,y</a:t>
            </a:r>
            <a:r>
              <a:rPr lang="en-US" sz="1500" dirty="0"/>
              <a:t>); </a:t>
            </a:r>
            <a:r>
              <a:rPr lang="en-US" sz="1500" dirty="0" err="1"/>
              <a:t>textcolor</a:t>
            </a:r>
            <a:r>
              <a:rPr lang="en-US" sz="1500" dirty="0"/>
              <a:t>(RED); </a:t>
            </a:r>
            <a:r>
              <a:rPr lang="en-US" sz="1500" dirty="0" err="1"/>
              <a:t>cprintf</a:t>
            </a:r>
            <a:r>
              <a:rPr lang="en-US" sz="1500" dirty="0"/>
              <a:t>("%</a:t>
            </a:r>
            <a:r>
              <a:rPr lang="en-US" sz="1500" dirty="0" err="1"/>
              <a:t>c",char</a:t>
            </a:r>
            <a:r>
              <a:rPr lang="en-US" sz="1500" dirty="0"/>
              <a:t>(219)); land[x][y]=-1; } }</a:t>
            </a:r>
          </a:p>
          <a:p>
            <a:r>
              <a:rPr lang="en-US" sz="1500" dirty="0"/>
              <a:t>		</a:t>
            </a:r>
            <a:r>
              <a:rPr lang="en-US" sz="1500" dirty="0" err="1"/>
              <a:t>ctr</a:t>
            </a:r>
            <a:r>
              <a:rPr lang="en-US" sz="1500" dirty="0"/>
              <a:t>-=50; LAVA();</a:t>
            </a:r>
          </a:p>
          <a:p>
            <a:endParaRPr lang="en-US" sz="1500" dirty="0"/>
          </a:p>
          <a:p>
            <a:r>
              <a:rPr lang="en-US" sz="1500" dirty="0"/>
              <a:t>	}</a:t>
            </a:r>
          </a:p>
          <a:p>
            <a:r>
              <a:rPr lang="en-US" sz="1500" dirty="0"/>
              <a:t>	if (xc+1==37) a=1;</a:t>
            </a:r>
          </a:p>
          <a:p>
            <a:r>
              <a:rPr lang="en-US" sz="1500" dirty="0"/>
              <a:t>	if (land[xc+1][</a:t>
            </a:r>
            <a:r>
              <a:rPr lang="en-US" sz="1500" dirty="0" err="1"/>
              <a:t>yc</a:t>
            </a:r>
            <a:r>
              <a:rPr lang="en-US" sz="1500" dirty="0"/>
              <a:t>]!=2&amp;&amp;land[xc+1][</a:t>
            </a:r>
            <a:r>
              <a:rPr lang="en-US" sz="1500" dirty="0" err="1"/>
              <a:t>yc</a:t>
            </a:r>
            <a:r>
              <a:rPr lang="en-US" sz="1500" dirty="0"/>
              <a:t>]!=0)</a:t>
            </a:r>
          </a:p>
          <a:p>
            <a:r>
              <a:rPr lang="en-US" sz="1500" dirty="0"/>
              <a:t>	{</a:t>
            </a:r>
          </a:p>
          <a:p>
            <a:r>
              <a:rPr lang="en-US" sz="1500" dirty="0"/>
              <a:t>		if (land[xc+1][</a:t>
            </a:r>
            <a:r>
              <a:rPr lang="en-US" sz="1500" dirty="0" err="1"/>
              <a:t>yc</a:t>
            </a:r>
            <a:r>
              <a:rPr lang="en-US" sz="1500" dirty="0"/>
              <a:t>]==3)</a:t>
            </a:r>
          </a:p>
          <a:p>
            <a:r>
              <a:rPr lang="en-US" sz="1500" dirty="0"/>
              <a:t>		{</a:t>
            </a:r>
          </a:p>
          <a:p>
            <a:r>
              <a:rPr lang="en-US" sz="1500" dirty="0"/>
              <a:t>			if (xc+1==31) b=1;</a:t>
            </a:r>
          </a:p>
          <a:p>
            <a:r>
              <a:rPr lang="en-US" sz="1500" dirty="0"/>
              <a:t>			else if (xc+1==32) b=2; else if (xc+1==33) b=3;</a:t>
            </a:r>
          </a:p>
          <a:p>
            <a:r>
              <a:rPr lang="en-US" sz="1500" dirty="0"/>
              <a:t>			else if (xc+1==34) b=4; else if (xc+1==35) b=5;</a:t>
            </a:r>
          </a:p>
          <a:p>
            <a:r>
              <a:rPr lang="en-US" sz="1500" dirty="0"/>
              <a:t>		}</a:t>
            </a:r>
          </a:p>
          <a:p>
            <a:r>
              <a:rPr lang="en-US" sz="1500" dirty="0"/>
              <a:t>		xc++;  if (land[xc-1][</a:t>
            </a:r>
            <a:r>
              <a:rPr lang="en-US" sz="1500" dirty="0" err="1"/>
              <a:t>yc</a:t>
            </a:r>
            <a:r>
              <a:rPr lang="en-US" sz="1500" dirty="0"/>
              <a:t>]==1)	LAND_(xc-1,yc); else if (land[xc-1][</a:t>
            </a:r>
            <a:r>
              <a:rPr lang="en-US" sz="1500" dirty="0" err="1"/>
              <a:t>yc</a:t>
            </a:r>
            <a:r>
              <a:rPr lang="en-US" sz="1500" dirty="0"/>
              <a:t>]==2||land[xc-1][</a:t>
            </a:r>
            <a:r>
              <a:rPr lang="en-US" sz="1500" dirty="0" err="1"/>
              <a:t>yc</a:t>
            </a:r>
            <a:r>
              <a:rPr lang="en-US" sz="1500" dirty="0"/>
              <a:t>]==4) WATER(xc-1,yc); ME(</a:t>
            </a:r>
            <a:r>
              <a:rPr lang="en-US" sz="1500" dirty="0" err="1"/>
              <a:t>xc,yc</a:t>
            </a:r>
            <a:r>
              <a:rPr lang="en-US" sz="1500" dirty="0"/>
              <a:t>);</a:t>
            </a:r>
          </a:p>
          <a:p>
            <a:r>
              <a:rPr lang="en-US" sz="1500" dirty="0"/>
              <a:t>	}</a:t>
            </a:r>
          </a:p>
          <a:p>
            <a:r>
              <a:rPr lang="en-US" sz="1500" dirty="0"/>
              <a:t>}</a:t>
            </a:r>
          </a:p>
        </p:txBody>
      </p:sp>
    </p:spTree>
    <p:extLst>
      <p:ext uri="{BB962C8B-B14F-4D97-AF65-F5344CB8AC3E}">
        <p14:creationId xmlns:p14="http://schemas.microsoft.com/office/powerpoint/2010/main" val="841021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600" dirty="0" err="1"/>
              <a:t>int</a:t>
            </a:r>
            <a:r>
              <a:rPr lang="en-US" sz="1600" dirty="0"/>
              <a:t> </a:t>
            </a:r>
            <a:r>
              <a:rPr lang="en-US" sz="1600" dirty="0" err="1"/>
              <a:t>River_Dale</a:t>
            </a:r>
            <a:r>
              <a:rPr lang="en-US" sz="1600" dirty="0"/>
              <a:t>(</a:t>
            </a:r>
            <a:r>
              <a:rPr lang="en-US" sz="1600" dirty="0" err="1"/>
              <a:t>int</a:t>
            </a:r>
            <a:r>
              <a:rPr lang="en-US" sz="1600" dirty="0"/>
              <a:t> </a:t>
            </a:r>
            <a:r>
              <a:rPr lang="en-US" sz="1600" dirty="0" err="1"/>
              <a:t>skp</a:t>
            </a:r>
            <a:r>
              <a:rPr lang="en-US" sz="1600" dirty="0"/>
              <a:t>)</a:t>
            </a:r>
          </a:p>
          <a:p>
            <a:r>
              <a:rPr lang="en-US" sz="1600" dirty="0"/>
              <a:t>{</a:t>
            </a:r>
          </a:p>
          <a:p>
            <a:r>
              <a:rPr lang="en-US" sz="1600" dirty="0" err="1"/>
              <a:t>clrscr</a:t>
            </a:r>
            <a:r>
              <a:rPr lang="en-US" sz="1600" dirty="0"/>
              <a:t>();</a:t>
            </a:r>
          </a:p>
          <a:p>
            <a:endParaRPr lang="en-US" sz="1600" dirty="0"/>
          </a:p>
          <a:p>
            <a:r>
              <a:rPr lang="en-US" sz="1600" dirty="0"/>
              <a:t>  BEGG:</a:t>
            </a:r>
          </a:p>
          <a:p>
            <a:r>
              <a:rPr lang="en-US" sz="1600" dirty="0"/>
              <a:t>	if (</a:t>
            </a:r>
            <a:r>
              <a:rPr lang="en-US" sz="1600" dirty="0" err="1"/>
              <a:t>skp</a:t>
            </a:r>
            <a:r>
              <a:rPr lang="en-US" sz="1600" dirty="0"/>
              <a:t>==1) { </a:t>
            </a:r>
            <a:r>
              <a:rPr lang="en-US" sz="1600" dirty="0" err="1"/>
              <a:t>clrscr</a:t>
            </a:r>
            <a:r>
              <a:rPr lang="en-US" sz="1600" dirty="0"/>
              <a:t>(); </a:t>
            </a:r>
            <a:r>
              <a:rPr lang="en-US" sz="1600" dirty="0" err="1"/>
              <a:t>cout</a:t>
            </a:r>
            <a:r>
              <a:rPr lang="en-US" sz="1600" dirty="0"/>
              <a:t>&lt;&lt;"GOING TO END IT...."; </a:t>
            </a:r>
            <a:r>
              <a:rPr lang="en-US" sz="1600" dirty="0" err="1"/>
              <a:t>getch</a:t>
            </a:r>
            <a:r>
              <a:rPr lang="en-US" sz="1600" dirty="0"/>
              <a:t>(); </a:t>
            </a:r>
            <a:r>
              <a:rPr lang="en-US" sz="1600" dirty="0" err="1"/>
              <a:t>clrscr</a:t>
            </a:r>
            <a:r>
              <a:rPr lang="en-US" sz="1600" dirty="0"/>
              <a:t>(); return </a:t>
            </a:r>
            <a:r>
              <a:rPr lang="en-US" sz="1600" dirty="0" err="1"/>
              <a:t>ctr</a:t>
            </a:r>
            <a:r>
              <a:rPr lang="en-US" sz="1600" dirty="0"/>
              <a:t>; }</a:t>
            </a:r>
          </a:p>
          <a:p>
            <a:r>
              <a:rPr lang="en-US" sz="1600" dirty="0"/>
              <a:t>	else</a:t>
            </a:r>
          </a:p>
          <a:p>
            <a:r>
              <a:rPr lang="en-US" sz="1600" dirty="0"/>
              <a:t>	{</a:t>
            </a:r>
          </a:p>
          <a:p>
            <a:r>
              <a:rPr lang="en-US" sz="1600" dirty="0"/>
              <a:t>	</a:t>
            </a:r>
            <a:r>
              <a:rPr lang="en-US" sz="1600" dirty="0" err="1"/>
              <a:t>clrscr</a:t>
            </a:r>
            <a:r>
              <a:rPr lang="en-US" sz="1600" dirty="0"/>
              <a:t>();</a:t>
            </a:r>
          </a:p>
          <a:p>
            <a:endParaRPr lang="en-US" sz="1600" dirty="0"/>
          </a:p>
          <a:p>
            <a:r>
              <a:rPr lang="en-US" sz="1600" dirty="0"/>
              <a:t>		</a:t>
            </a:r>
            <a:r>
              <a:rPr lang="en-US" sz="1600" dirty="0" err="1"/>
              <a:t>int</a:t>
            </a:r>
            <a:r>
              <a:rPr lang="en-US" sz="1600" dirty="0"/>
              <a:t> xc=8, </a:t>
            </a:r>
            <a:r>
              <a:rPr lang="en-US" sz="1600" dirty="0" err="1"/>
              <a:t>yc</a:t>
            </a:r>
            <a:r>
              <a:rPr lang="en-US" sz="1600" dirty="0"/>
              <a:t>=10;	char </a:t>
            </a:r>
            <a:r>
              <a:rPr lang="en-US" sz="1600" dirty="0" err="1"/>
              <a:t>mov</a:t>
            </a:r>
            <a:r>
              <a:rPr lang="en-US" sz="1600" dirty="0"/>
              <a:t>;</a:t>
            </a:r>
          </a:p>
          <a:p>
            <a:r>
              <a:rPr lang="en-US" sz="1600" dirty="0"/>
              <a:t>		for (y=0; y&lt;5; y++)	by[y]=3;</a:t>
            </a:r>
          </a:p>
          <a:p>
            <a:r>
              <a:rPr lang="en-US" sz="1600" dirty="0"/>
              <a:t>		ay[0]=17; ay[1]=4; ay[2]=17; ay[3]=4; ay[4]=17;</a:t>
            </a:r>
          </a:p>
          <a:p>
            <a:r>
              <a:rPr lang="en-US" sz="1600" dirty="0"/>
              <a:t>		for (y=3; y&lt;19; y++)</a:t>
            </a:r>
          </a:p>
          <a:p>
            <a:r>
              <a:rPr lang="en-US" sz="1600" dirty="0"/>
              <a:t>		{</a:t>
            </a:r>
          </a:p>
          <a:p>
            <a:r>
              <a:rPr lang="en-US" sz="1600" dirty="0"/>
              <a:t>			for (x=3; x&lt;77; x++)</a:t>
            </a:r>
          </a:p>
          <a:p>
            <a:r>
              <a:rPr lang="en-US" sz="1600" dirty="0"/>
              <a:t>				land[x][y]=0;</a:t>
            </a:r>
          </a:p>
          <a:p>
            <a:r>
              <a:rPr lang="en-US" sz="1600" dirty="0"/>
              <a:t>		}</a:t>
            </a:r>
          </a:p>
          <a:p>
            <a:r>
              <a:rPr lang="en-US" sz="1600" dirty="0"/>
              <a:t>		for (y=3; y&lt;19; y++)</a:t>
            </a:r>
          </a:p>
          <a:p>
            <a:r>
              <a:rPr lang="en-US" sz="1600" dirty="0"/>
              <a:t>		{</a:t>
            </a:r>
          </a:p>
          <a:p>
            <a:r>
              <a:rPr lang="en-US" sz="1600" dirty="0"/>
              <a:t>			</a:t>
            </a:r>
            <a:r>
              <a:rPr lang="en-US" sz="1600" dirty="0" err="1"/>
              <a:t>gotoxy</a:t>
            </a:r>
            <a:r>
              <a:rPr lang="en-US" sz="1600" dirty="0"/>
              <a:t>(75,y); </a:t>
            </a:r>
            <a:r>
              <a:rPr lang="en-US" sz="1600" dirty="0" err="1"/>
              <a:t>textcolor</a:t>
            </a:r>
            <a:r>
              <a:rPr lang="en-US" sz="1600" dirty="0"/>
              <a:t>(11); </a:t>
            </a:r>
            <a:r>
              <a:rPr lang="en-US" sz="1600" dirty="0" err="1"/>
              <a:t>cprintf</a:t>
            </a:r>
            <a:r>
              <a:rPr lang="en-US" sz="1600" dirty="0"/>
              <a:t>("%</a:t>
            </a:r>
            <a:r>
              <a:rPr lang="en-US" sz="1600" dirty="0" err="1"/>
              <a:t>c",char</a:t>
            </a:r>
            <a:r>
              <a:rPr lang="en-US" sz="1600" dirty="0"/>
              <a:t>(219));</a:t>
            </a:r>
          </a:p>
          <a:p>
            <a:r>
              <a:rPr lang="en-US" sz="1600" dirty="0"/>
              <a:t>			for (x=3; x&lt;77; x++)</a:t>
            </a:r>
          </a:p>
          <a:p>
            <a:r>
              <a:rPr lang="en-US" sz="1600" dirty="0"/>
              <a:t>			{ </a:t>
            </a:r>
            <a:r>
              <a:rPr lang="en-US" sz="1600" dirty="0" err="1"/>
              <a:t>gotoxy</a:t>
            </a:r>
            <a:r>
              <a:rPr lang="en-US" sz="1600" dirty="0"/>
              <a:t>(</a:t>
            </a:r>
            <a:r>
              <a:rPr lang="en-US" sz="1600" dirty="0" err="1"/>
              <a:t>x,y</a:t>
            </a:r>
            <a:r>
              <a:rPr lang="en-US" sz="1600" dirty="0"/>
              <a:t>); LAND_(</a:t>
            </a:r>
            <a:r>
              <a:rPr lang="en-US" sz="1600" dirty="0" err="1"/>
              <a:t>x,y</a:t>
            </a:r>
            <a:r>
              <a:rPr lang="en-US" sz="1600" dirty="0"/>
              <a:t>); }</a:t>
            </a:r>
          </a:p>
          <a:p>
            <a:r>
              <a:rPr lang="en-US" sz="1600" dirty="0"/>
              <a:t>			for (x=31; x&lt;36; x++)</a:t>
            </a:r>
          </a:p>
          <a:p>
            <a:r>
              <a:rPr lang="en-US" sz="1600" dirty="0"/>
              <a:t>			{ </a:t>
            </a:r>
            <a:r>
              <a:rPr lang="en-US" sz="1600" dirty="0" err="1"/>
              <a:t>gotoxy</a:t>
            </a:r>
            <a:r>
              <a:rPr lang="en-US" sz="1600" dirty="0"/>
              <a:t>(</a:t>
            </a:r>
            <a:r>
              <a:rPr lang="en-US" sz="1600" dirty="0" err="1"/>
              <a:t>x,y</a:t>
            </a:r>
            <a:r>
              <a:rPr lang="en-US" sz="1600" dirty="0"/>
              <a:t>); WATER(</a:t>
            </a:r>
            <a:r>
              <a:rPr lang="en-US" sz="1600" dirty="0" err="1"/>
              <a:t>x,y</a:t>
            </a:r>
            <a:r>
              <a:rPr lang="en-US" sz="1600" dirty="0"/>
              <a:t>); }</a:t>
            </a:r>
          </a:p>
          <a:p>
            <a:r>
              <a:rPr lang="en-US" sz="1600" dirty="0"/>
              <a:t>		}</a:t>
            </a:r>
          </a:p>
        </p:txBody>
      </p:sp>
    </p:spTree>
    <p:extLst>
      <p:ext uri="{BB962C8B-B14F-4D97-AF65-F5344CB8AC3E}">
        <p14:creationId xmlns:p14="http://schemas.microsoft.com/office/powerpoint/2010/main" val="7023325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62281"/>
            <a:ext cx="12192000" cy="6340197"/>
          </a:xfrm>
          <a:prstGeom prst="rect">
            <a:avLst/>
          </a:prstGeom>
          <a:noFill/>
        </p:spPr>
        <p:txBody>
          <a:bodyPr wrap="square">
            <a:spAutoFit/>
          </a:bodyPr>
          <a:lstStyle/>
          <a:p>
            <a:r>
              <a:rPr lang="en-US" sz="1400" dirty="0"/>
              <a:t>		</a:t>
            </a:r>
            <a:r>
              <a:rPr lang="en-US" sz="1400" dirty="0" err="1"/>
              <a:t>gotoxy</a:t>
            </a:r>
            <a:r>
              <a:rPr lang="en-US" sz="1400" dirty="0"/>
              <a:t>(75,6); </a:t>
            </a:r>
            <a:r>
              <a:rPr lang="en-US" sz="1400" dirty="0" err="1"/>
              <a:t>textcolor</a:t>
            </a:r>
            <a:r>
              <a:rPr lang="en-US" sz="1400" dirty="0"/>
              <a:t>(WHITE); </a:t>
            </a:r>
            <a:r>
              <a:rPr lang="en-US" sz="1400" dirty="0" err="1"/>
              <a:t>cprintf</a:t>
            </a:r>
            <a:r>
              <a:rPr lang="en-US" sz="1400" dirty="0"/>
              <a:t>("%</a:t>
            </a:r>
            <a:r>
              <a:rPr lang="en-US" sz="1400" dirty="0" err="1"/>
              <a:t>c",'F</a:t>
            </a:r>
            <a:r>
              <a:rPr lang="en-US" sz="1400" dirty="0"/>
              <a:t>’);  </a:t>
            </a:r>
            <a:r>
              <a:rPr lang="en-US" sz="1400" dirty="0" err="1"/>
              <a:t>gotoxy</a:t>
            </a:r>
            <a:r>
              <a:rPr lang="en-US" sz="1400" dirty="0"/>
              <a:t>(75,7); </a:t>
            </a:r>
            <a:r>
              <a:rPr lang="en-US" sz="1400" dirty="0" err="1"/>
              <a:t>textcolor</a:t>
            </a:r>
            <a:r>
              <a:rPr lang="en-US" sz="1400" dirty="0"/>
              <a:t>(WHITE); </a:t>
            </a:r>
            <a:r>
              <a:rPr lang="en-US" sz="1400" dirty="0" err="1"/>
              <a:t>cprintf</a:t>
            </a:r>
            <a:r>
              <a:rPr lang="en-US" sz="1400" dirty="0"/>
              <a:t>("%</a:t>
            </a:r>
            <a:r>
              <a:rPr lang="en-US" sz="1400" dirty="0" err="1"/>
              <a:t>c",'I</a:t>
            </a:r>
            <a:r>
              <a:rPr lang="en-US" sz="1400" dirty="0"/>
              <a:t>');</a:t>
            </a:r>
          </a:p>
          <a:p>
            <a:r>
              <a:rPr lang="en-US" sz="1400" dirty="0"/>
              <a:t>		</a:t>
            </a:r>
            <a:r>
              <a:rPr lang="en-US" sz="1400" dirty="0" err="1"/>
              <a:t>gotoxy</a:t>
            </a:r>
            <a:r>
              <a:rPr lang="en-US" sz="1400" dirty="0"/>
              <a:t>(75,8); </a:t>
            </a:r>
            <a:r>
              <a:rPr lang="en-US" sz="1400" dirty="0" err="1"/>
              <a:t>textcolor</a:t>
            </a:r>
            <a:r>
              <a:rPr lang="en-US" sz="1400" dirty="0"/>
              <a:t>(WHITE); </a:t>
            </a:r>
            <a:r>
              <a:rPr lang="en-US" sz="1400" dirty="0" err="1"/>
              <a:t>cprintf</a:t>
            </a:r>
            <a:r>
              <a:rPr lang="en-US" sz="1400" dirty="0"/>
              <a:t>("%</a:t>
            </a:r>
            <a:r>
              <a:rPr lang="en-US" sz="1400" dirty="0" err="1"/>
              <a:t>c",'N</a:t>
            </a:r>
            <a:r>
              <a:rPr lang="en-US" sz="1400" dirty="0"/>
              <a:t>’);  </a:t>
            </a:r>
            <a:r>
              <a:rPr lang="en-US" sz="1400" dirty="0" err="1"/>
              <a:t>gotoxy</a:t>
            </a:r>
            <a:r>
              <a:rPr lang="en-US" sz="1400" dirty="0"/>
              <a:t>(75,9); </a:t>
            </a:r>
            <a:r>
              <a:rPr lang="en-US" sz="1400" dirty="0" err="1"/>
              <a:t>textcolor</a:t>
            </a:r>
            <a:r>
              <a:rPr lang="en-US" sz="1400" dirty="0"/>
              <a:t>(WHITE); </a:t>
            </a:r>
            <a:r>
              <a:rPr lang="en-US" sz="1400" dirty="0" err="1"/>
              <a:t>cprintf</a:t>
            </a:r>
            <a:r>
              <a:rPr lang="en-US" sz="1400" dirty="0"/>
              <a:t>("%</a:t>
            </a:r>
            <a:r>
              <a:rPr lang="en-US" sz="1400" dirty="0" err="1"/>
              <a:t>c",'I</a:t>
            </a:r>
            <a:r>
              <a:rPr lang="en-US" sz="1400" dirty="0"/>
              <a:t>');</a:t>
            </a:r>
          </a:p>
          <a:p>
            <a:r>
              <a:rPr lang="en-US" sz="1400" dirty="0"/>
              <a:t>		</a:t>
            </a:r>
            <a:r>
              <a:rPr lang="en-US" sz="1400" dirty="0" err="1"/>
              <a:t>gotoxy</a:t>
            </a:r>
            <a:r>
              <a:rPr lang="en-US" sz="1400" dirty="0"/>
              <a:t>(75,10); </a:t>
            </a:r>
            <a:r>
              <a:rPr lang="en-US" sz="1400" dirty="0" err="1"/>
              <a:t>textcolor</a:t>
            </a:r>
            <a:r>
              <a:rPr lang="en-US" sz="1400" dirty="0"/>
              <a:t>(WHITE); </a:t>
            </a:r>
            <a:r>
              <a:rPr lang="en-US" sz="1400" dirty="0" err="1"/>
              <a:t>cprintf</a:t>
            </a:r>
            <a:r>
              <a:rPr lang="en-US" sz="1400" dirty="0"/>
              <a:t>("%</a:t>
            </a:r>
            <a:r>
              <a:rPr lang="en-US" sz="1400" dirty="0" err="1"/>
              <a:t>c",'S</a:t>
            </a:r>
            <a:r>
              <a:rPr lang="en-US" sz="1400" dirty="0"/>
              <a:t>’); </a:t>
            </a:r>
            <a:r>
              <a:rPr lang="en-US" sz="1400" dirty="0" err="1"/>
              <a:t>gotoxy</a:t>
            </a:r>
            <a:r>
              <a:rPr lang="en-US" sz="1400" dirty="0"/>
              <a:t>(75,11); </a:t>
            </a:r>
            <a:r>
              <a:rPr lang="en-US" sz="1400" dirty="0" err="1"/>
              <a:t>textcolor</a:t>
            </a:r>
            <a:r>
              <a:rPr lang="en-US" sz="1400" dirty="0"/>
              <a:t>(WHITE); </a:t>
            </a:r>
            <a:r>
              <a:rPr lang="en-US" sz="1400" dirty="0" err="1"/>
              <a:t>cprintf</a:t>
            </a:r>
            <a:r>
              <a:rPr lang="en-US" sz="1400" dirty="0"/>
              <a:t>("%</a:t>
            </a:r>
            <a:r>
              <a:rPr lang="en-US" sz="1400" dirty="0" err="1"/>
              <a:t>c",'H</a:t>
            </a:r>
            <a:r>
              <a:rPr lang="en-US" sz="1400" dirty="0"/>
              <a:t>');</a:t>
            </a:r>
          </a:p>
          <a:p>
            <a:r>
              <a:rPr lang="en-US" sz="1400" dirty="0"/>
              <a:t>		</a:t>
            </a:r>
            <a:r>
              <a:rPr lang="en-US" sz="1400" dirty="0" err="1"/>
              <a:t>gotoxy</a:t>
            </a:r>
            <a:r>
              <a:rPr lang="en-US" sz="1400" dirty="0"/>
              <a:t>(75,12); </a:t>
            </a:r>
            <a:r>
              <a:rPr lang="en-US" sz="1400" dirty="0" err="1"/>
              <a:t>textcolor</a:t>
            </a:r>
            <a:r>
              <a:rPr lang="en-US" sz="1400" dirty="0"/>
              <a:t>(WHITE); </a:t>
            </a:r>
            <a:r>
              <a:rPr lang="en-US" sz="1400" dirty="0" err="1"/>
              <a:t>cprintf</a:t>
            </a:r>
            <a:r>
              <a:rPr lang="en-US" sz="1400" dirty="0"/>
              <a:t>("%c",' ‘);  </a:t>
            </a:r>
            <a:r>
              <a:rPr lang="en-US" sz="1400" dirty="0" err="1"/>
              <a:t>gotoxy</a:t>
            </a:r>
            <a:r>
              <a:rPr lang="en-US" sz="1400" dirty="0"/>
              <a:t>(75,13); </a:t>
            </a:r>
            <a:r>
              <a:rPr lang="en-US" sz="1400" dirty="0" err="1"/>
              <a:t>textcolor</a:t>
            </a:r>
            <a:r>
              <a:rPr lang="en-US" sz="1400" dirty="0"/>
              <a:t>(WHITE); </a:t>
            </a:r>
            <a:r>
              <a:rPr lang="en-US" sz="1400" dirty="0" err="1"/>
              <a:t>cprintf</a:t>
            </a:r>
            <a:r>
              <a:rPr lang="en-US" sz="1400" dirty="0"/>
              <a:t>("%</a:t>
            </a:r>
            <a:r>
              <a:rPr lang="en-US" sz="1400" dirty="0" err="1"/>
              <a:t>c",'L</a:t>
            </a:r>
            <a:r>
              <a:rPr lang="en-US" sz="1400" dirty="0"/>
              <a:t>');</a:t>
            </a:r>
          </a:p>
          <a:p>
            <a:r>
              <a:rPr lang="en-US" sz="1400" dirty="0"/>
              <a:t>		</a:t>
            </a:r>
            <a:r>
              <a:rPr lang="en-US" sz="1400" dirty="0" err="1"/>
              <a:t>gotoxy</a:t>
            </a:r>
            <a:r>
              <a:rPr lang="en-US" sz="1400" dirty="0"/>
              <a:t>(75,14); </a:t>
            </a:r>
            <a:r>
              <a:rPr lang="en-US" sz="1400" dirty="0" err="1"/>
              <a:t>textcolor</a:t>
            </a:r>
            <a:r>
              <a:rPr lang="en-US" sz="1400" dirty="0"/>
              <a:t>(WHITE); </a:t>
            </a:r>
            <a:r>
              <a:rPr lang="en-US" sz="1400" dirty="0" err="1"/>
              <a:t>cprintf</a:t>
            </a:r>
            <a:r>
              <a:rPr lang="en-US" sz="1400" dirty="0"/>
              <a:t>("%</a:t>
            </a:r>
            <a:r>
              <a:rPr lang="en-US" sz="1400" dirty="0" err="1"/>
              <a:t>c",'I</a:t>
            </a:r>
            <a:r>
              <a:rPr lang="en-US" sz="1400" dirty="0"/>
              <a:t>’);  </a:t>
            </a:r>
            <a:r>
              <a:rPr lang="en-US" sz="1400" dirty="0" err="1"/>
              <a:t>gotoxy</a:t>
            </a:r>
            <a:r>
              <a:rPr lang="en-US" sz="1400" dirty="0"/>
              <a:t>(75,15); </a:t>
            </a:r>
            <a:r>
              <a:rPr lang="en-US" sz="1400" dirty="0" err="1"/>
              <a:t>textcolor</a:t>
            </a:r>
            <a:r>
              <a:rPr lang="en-US" sz="1400" dirty="0"/>
              <a:t>(WHITE); </a:t>
            </a:r>
            <a:r>
              <a:rPr lang="en-US" sz="1400" dirty="0" err="1"/>
              <a:t>cprintf</a:t>
            </a:r>
            <a:r>
              <a:rPr lang="en-US" sz="1400" dirty="0"/>
              <a:t>("%</a:t>
            </a:r>
            <a:r>
              <a:rPr lang="en-US" sz="1400" dirty="0" err="1"/>
              <a:t>c",'N</a:t>
            </a:r>
            <a:r>
              <a:rPr lang="en-US" sz="1400" dirty="0"/>
              <a:t>');</a:t>
            </a:r>
          </a:p>
          <a:p>
            <a:r>
              <a:rPr lang="en-US" sz="1400" dirty="0"/>
              <a:t>		</a:t>
            </a:r>
            <a:r>
              <a:rPr lang="en-US" sz="1400" dirty="0" err="1"/>
              <a:t>gotoxy</a:t>
            </a:r>
            <a:r>
              <a:rPr lang="en-US" sz="1400" dirty="0"/>
              <a:t>(75,16); </a:t>
            </a:r>
            <a:r>
              <a:rPr lang="en-US" sz="1400" dirty="0" err="1"/>
              <a:t>textcolor</a:t>
            </a:r>
            <a:r>
              <a:rPr lang="en-US" sz="1400" dirty="0"/>
              <a:t>(WHITE); </a:t>
            </a:r>
            <a:r>
              <a:rPr lang="en-US" sz="1400" dirty="0" err="1"/>
              <a:t>cprintf</a:t>
            </a:r>
            <a:r>
              <a:rPr lang="en-US" sz="1400" dirty="0"/>
              <a:t>("%</a:t>
            </a:r>
            <a:r>
              <a:rPr lang="en-US" sz="1400" dirty="0" err="1"/>
              <a:t>c",'E</a:t>
            </a:r>
            <a:r>
              <a:rPr lang="en-US" sz="1400" dirty="0"/>
              <a:t>’);  	ME(</a:t>
            </a:r>
            <a:r>
              <a:rPr lang="en-US" sz="1400" dirty="0" err="1"/>
              <a:t>xc,yc</a:t>
            </a:r>
            <a:r>
              <a:rPr lang="en-US" sz="1400" dirty="0"/>
              <a:t>);</a:t>
            </a:r>
          </a:p>
          <a:p>
            <a:r>
              <a:rPr lang="en-US" sz="1400" dirty="0"/>
              <a:t>		</a:t>
            </a:r>
            <a:r>
              <a:rPr lang="en-US" sz="1400" dirty="0" err="1"/>
              <a:t>gotoxy</a:t>
            </a:r>
            <a:r>
              <a:rPr lang="en-US" sz="1400" dirty="0"/>
              <a:t>(3,21); </a:t>
            </a:r>
            <a:r>
              <a:rPr lang="en-US" sz="1400" dirty="0" err="1"/>
              <a:t>textcolor</a:t>
            </a:r>
            <a:r>
              <a:rPr lang="en-US" sz="1400" dirty="0"/>
              <a:t>(RED); </a:t>
            </a:r>
            <a:r>
              <a:rPr lang="en-US" sz="1400" dirty="0" err="1"/>
              <a:t>cprintf</a:t>
            </a:r>
            <a:r>
              <a:rPr lang="en-US" sz="1400" dirty="0"/>
              <a:t>("%</a:t>
            </a:r>
            <a:r>
              <a:rPr lang="en-US" sz="1400" dirty="0" err="1"/>
              <a:t>s","CROSS_THE_RIVER</a:t>
            </a:r>
            <a:r>
              <a:rPr lang="en-US" sz="1400" dirty="0"/>
              <a:t> BEFORE THE RED_WOLVES CATCH UP!!");</a:t>
            </a:r>
          </a:p>
          <a:p>
            <a:r>
              <a:rPr lang="en-US" sz="1400" dirty="0"/>
              <a:t>		while(</a:t>
            </a:r>
            <a:r>
              <a:rPr lang="en-US" sz="1400" dirty="0" err="1"/>
              <a:t>gmr</a:t>
            </a:r>
            <a:r>
              <a:rPr lang="en-US" sz="1400" dirty="0"/>
              <a:t>!=1||</a:t>
            </a:r>
            <a:r>
              <a:rPr lang="en-US" sz="1400" dirty="0" err="1"/>
              <a:t>gmr</a:t>
            </a:r>
            <a:r>
              <a:rPr lang="en-US" sz="1400" dirty="0"/>
              <a:t>!=2)</a:t>
            </a:r>
          </a:p>
          <a:p>
            <a:r>
              <a:rPr lang="en-US" sz="1400" dirty="0"/>
              <a:t>		{</a:t>
            </a:r>
          </a:p>
          <a:p>
            <a:r>
              <a:rPr lang="en-US" sz="1400" dirty="0"/>
              <a:t>			if (</a:t>
            </a:r>
            <a:r>
              <a:rPr lang="en-US" sz="1400" dirty="0" err="1"/>
              <a:t>gmr</a:t>
            </a:r>
            <a:r>
              <a:rPr lang="en-US" sz="1400" dirty="0"/>
              <a:t>==1||</a:t>
            </a:r>
            <a:r>
              <a:rPr lang="en-US" sz="1400" dirty="0" err="1"/>
              <a:t>gmr</a:t>
            </a:r>
            <a:r>
              <a:rPr lang="en-US" sz="1400" dirty="0"/>
              <a:t>==2) break; 	BOAT(b); ARROW(a); Cage(); </a:t>
            </a:r>
            <a:r>
              <a:rPr lang="en-US" sz="1400" dirty="0" err="1"/>
              <a:t>mov</a:t>
            </a:r>
            <a:r>
              <a:rPr lang="en-US" sz="1400" dirty="0"/>
              <a:t>=</a:t>
            </a:r>
            <a:r>
              <a:rPr lang="en-US" sz="1400" dirty="0" err="1"/>
              <a:t>getch</a:t>
            </a:r>
            <a:r>
              <a:rPr lang="en-US" sz="1400" dirty="0"/>
              <a:t>(); </a:t>
            </a:r>
            <a:r>
              <a:rPr lang="en-US" sz="1400" dirty="0" err="1"/>
              <a:t>ctr</a:t>
            </a:r>
            <a:r>
              <a:rPr lang="en-US" sz="1400" dirty="0"/>
              <a:t>++; mv++;</a:t>
            </a:r>
          </a:p>
          <a:p>
            <a:r>
              <a:rPr lang="en-US" sz="1400" dirty="0"/>
              <a:t>			if (</a:t>
            </a:r>
            <a:r>
              <a:rPr lang="en-US" sz="1400" dirty="0" err="1"/>
              <a:t>mov</a:t>
            </a:r>
            <a:r>
              <a:rPr lang="en-US" sz="1400" dirty="0"/>
              <a:t>=='w’) 	 UP(</a:t>
            </a:r>
            <a:r>
              <a:rPr lang="en-US" sz="1400" dirty="0" err="1"/>
              <a:t>xc,yc</a:t>
            </a:r>
            <a:r>
              <a:rPr lang="en-US" sz="1400" dirty="0"/>
              <a:t>);</a:t>
            </a:r>
          </a:p>
          <a:p>
            <a:r>
              <a:rPr lang="en-US" sz="1400" dirty="0"/>
              <a:t>			else if (</a:t>
            </a:r>
            <a:r>
              <a:rPr lang="en-US" sz="1400" dirty="0" err="1"/>
              <a:t>mov</a:t>
            </a:r>
            <a:r>
              <a:rPr lang="en-US" sz="1400" dirty="0"/>
              <a:t>=='a’) LEFT(</a:t>
            </a:r>
            <a:r>
              <a:rPr lang="en-US" sz="1400" dirty="0" err="1"/>
              <a:t>xc,yc</a:t>
            </a:r>
            <a:r>
              <a:rPr lang="en-US" sz="1400" dirty="0"/>
              <a:t>);</a:t>
            </a:r>
          </a:p>
          <a:p>
            <a:r>
              <a:rPr lang="en-US" sz="1400" dirty="0"/>
              <a:t>			else if (</a:t>
            </a:r>
            <a:r>
              <a:rPr lang="en-US" sz="1400" dirty="0" err="1"/>
              <a:t>mov</a:t>
            </a:r>
            <a:r>
              <a:rPr lang="en-US" sz="1400" dirty="0"/>
              <a:t>=='s’) DOWN(</a:t>
            </a:r>
            <a:r>
              <a:rPr lang="en-US" sz="1400" dirty="0" err="1"/>
              <a:t>xc,yc</a:t>
            </a:r>
            <a:r>
              <a:rPr lang="en-US" sz="1400" dirty="0"/>
              <a:t>);</a:t>
            </a:r>
          </a:p>
          <a:p>
            <a:r>
              <a:rPr lang="en-US" sz="1400" dirty="0"/>
              <a:t>			else if (</a:t>
            </a:r>
            <a:r>
              <a:rPr lang="en-US" sz="1400" dirty="0" err="1"/>
              <a:t>mov</a:t>
            </a:r>
            <a:r>
              <a:rPr lang="en-US" sz="1400" dirty="0"/>
              <a:t>=='d’) RIGHT(</a:t>
            </a:r>
            <a:r>
              <a:rPr lang="en-US" sz="1400" dirty="0" err="1"/>
              <a:t>xc,yc</a:t>
            </a:r>
            <a:r>
              <a:rPr lang="en-US" sz="1400" dirty="0"/>
              <a:t>);</a:t>
            </a:r>
          </a:p>
          <a:p>
            <a:r>
              <a:rPr lang="en-US" sz="1400" dirty="0"/>
              <a:t>			else if (</a:t>
            </a:r>
            <a:r>
              <a:rPr lang="en-US" sz="1400" dirty="0" err="1"/>
              <a:t>mov</a:t>
            </a:r>
            <a:r>
              <a:rPr lang="en-US" sz="1400" dirty="0"/>
              <a:t>=='/’) exit(0);</a:t>
            </a:r>
          </a:p>
          <a:p>
            <a:r>
              <a:rPr lang="en-US" sz="1400" dirty="0"/>
              <a:t>			if (mv%3==0)</a:t>
            </a:r>
          </a:p>
          <a:p>
            <a:r>
              <a:rPr lang="en-US" sz="1400" dirty="0"/>
              <a:t>			{</a:t>
            </a:r>
          </a:p>
          <a:p>
            <a:r>
              <a:rPr lang="en-US" sz="1400" dirty="0"/>
              <a:t>				for (y=3; y&lt;21; y++) { </a:t>
            </a:r>
            <a:r>
              <a:rPr lang="en-US" sz="1400" dirty="0" err="1"/>
              <a:t>gotoxy</a:t>
            </a:r>
            <a:r>
              <a:rPr lang="en-US" sz="1400" dirty="0"/>
              <a:t>(</a:t>
            </a:r>
            <a:r>
              <a:rPr lang="en-US" sz="1400" dirty="0" err="1"/>
              <a:t>mx,y</a:t>
            </a:r>
            <a:r>
              <a:rPr lang="en-US" sz="1400" dirty="0"/>
              <a:t>); </a:t>
            </a:r>
            <a:r>
              <a:rPr lang="en-US" sz="1400" dirty="0" err="1"/>
              <a:t>textcolor</a:t>
            </a:r>
            <a:r>
              <a:rPr lang="en-US" sz="1400" dirty="0"/>
              <a:t>(4); </a:t>
            </a:r>
            <a:r>
              <a:rPr lang="en-US" sz="1400" dirty="0" err="1"/>
              <a:t>cprintf</a:t>
            </a:r>
            <a:r>
              <a:rPr lang="en-US" sz="1400" dirty="0"/>
              <a:t>("%</a:t>
            </a:r>
            <a:r>
              <a:rPr lang="en-US" sz="1400" dirty="0" err="1"/>
              <a:t>c",char</a:t>
            </a:r>
            <a:r>
              <a:rPr lang="en-US" sz="1400" dirty="0"/>
              <a:t>(15)); land[mx][y]=-2; }</a:t>
            </a:r>
          </a:p>
          <a:p>
            <a:r>
              <a:rPr lang="en-US" sz="1400" dirty="0"/>
              <a:t>				mx++;</a:t>
            </a:r>
          </a:p>
          <a:p>
            <a:r>
              <a:rPr lang="en-US" sz="1400" dirty="0"/>
              <a:t>				if (mx-1==xc)</a:t>
            </a:r>
          </a:p>
          <a:p>
            <a:r>
              <a:rPr lang="en-US" sz="1400" dirty="0"/>
              <a:t>				{ LINER(); </a:t>
            </a:r>
            <a:r>
              <a:rPr lang="en-US" sz="1400" dirty="0" err="1"/>
              <a:t>gotoxy</a:t>
            </a:r>
            <a:r>
              <a:rPr lang="en-US" sz="1400" dirty="0"/>
              <a:t>(4,21); </a:t>
            </a:r>
            <a:r>
              <a:rPr lang="en-US" sz="1400" dirty="0" err="1"/>
              <a:t>textcolor</a:t>
            </a:r>
            <a:r>
              <a:rPr lang="en-US" sz="1400" dirty="0"/>
              <a:t>(RED); </a:t>
            </a:r>
            <a:r>
              <a:rPr lang="en-US" sz="1400" dirty="0" err="1"/>
              <a:t>cprintf</a:t>
            </a:r>
            <a:r>
              <a:rPr lang="en-US" sz="1400" dirty="0"/>
              <a:t>("%</a:t>
            </a:r>
            <a:r>
              <a:rPr lang="en-US" sz="1400" dirty="0" err="1"/>
              <a:t>s","DEATH</a:t>
            </a:r>
            <a:r>
              <a:rPr lang="en-US" sz="1400" dirty="0"/>
              <a:t> BY RED_WOLVES !!"); </a:t>
            </a:r>
            <a:r>
              <a:rPr lang="en-US" sz="1400" dirty="0" err="1"/>
              <a:t>ctr</a:t>
            </a:r>
            <a:r>
              <a:rPr lang="en-US" sz="1400" dirty="0"/>
              <a:t>+=30; </a:t>
            </a:r>
            <a:r>
              <a:rPr lang="en-US" sz="1400" dirty="0" err="1"/>
              <a:t>gmr</a:t>
            </a:r>
            <a:r>
              <a:rPr lang="en-US" sz="1400" dirty="0"/>
              <a:t>=1; }</a:t>
            </a:r>
          </a:p>
          <a:p>
            <a:r>
              <a:rPr lang="en-US" sz="1400" dirty="0"/>
              <a:t>			}</a:t>
            </a:r>
          </a:p>
          <a:p>
            <a:r>
              <a:rPr lang="en-US" sz="1400" dirty="0"/>
              <a:t>		}</a:t>
            </a:r>
          </a:p>
          <a:p>
            <a:r>
              <a:rPr lang="en-US" sz="1400" dirty="0"/>
              <a:t>		if (</a:t>
            </a:r>
            <a:r>
              <a:rPr lang="en-US" sz="1400" dirty="0" err="1"/>
              <a:t>gmr</a:t>
            </a:r>
            <a:r>
              <a:rPr lang="en-US" sz="1400" dirty="0"/>
              <a:t>==1)</a:t>
            </a:r>
          </a:p>
          <a:p>
            <a:r>
              <a:rPr lang="en-US" sz="1400" dirty="0"/>
              <a:t>		{ </a:t>
            </a:r>
            <a:r>
              <a:rPr lang="en-US" sz="1400" dirty="0" err="1"/>
              <a:t>clrscr</a:t>
            </a:r>
            <a:r>
              <a:rPr lang="en-US" sz="1400" dirty="0"/>
              <a:t>(); </a:t>
            </a:r>
            <a:r>
              <a:rPr lang="en-US" sz="1400" dirty="0" err="1"/>
              <a:t>textcolor</a:t>
            </a:r>
            <a:r>
              <a:rPr lang="en-US" sz="1400" dirty="0"/>
              <a:t>(15); Delayer("You couldn't save yourself, try again !!"); mx=3; </a:t>
            </a:r>
            <a:r>
              <a:rPr lang="en-US" sz="1400" dirty="0" err="1"/>
              <a:t>ctr</a:t>
            </a:r>
            <a:r>
              <a:rPr lang="en-US" sz="1400" dirty="0"/>
              <a:t>=0; </a:t>
            </a:r>
            <a:r>
              <a:rPr lang="en-US" sz="1400" dirty="0" err="1"/>
              <a:t>gmr</a:t>
            </a:r>
            <a:r>
              <a:rPr lang="en-US" sz="1400" dirty="0"/>
              <a:t>=0; </a:t>
            </a:r>
            <a:r>
              <a:rPr lang="en-US" sz="1400" dirty="0" err="1"/>
              <a:t>getch</a:t>
            </a:r>
            <a:r>
              <a:rPr lang="en-US" sz="1400" dirty="0"/>
              <a:t>(); </a:t>
            </a:r>
            <a:r>
              <a:rPr lang="en-US" sz="1400" dirty="0" err="1"/>
              <a:t>goto</a:t>
            </a:r>
            <a:r>
              <a:rPr lang="en-US" sz="1400" dirty="0"/>
              <a:t> BEGG; }</a:t>
            </a:r>
          </a:p>
          <a:p>
            <a:r>
              <a:rPr lang="en-US" sz="1400" dirty="0"/>
              <a:t>		</a:t>
            </a:r>
            <a:r>
              <a:rPr lang="en-US" sz="1400" dirty="0" err="1"/>
              <a:t>ctr</a:t>
            </a:r>
            <a:r>
              <a:rPr lang="en-US" sz="1400" dirty="0"/>
              <a:t>=300-ctr; return </a:t>
            </a:r>
            <a:r>
              <a:rPr lang="en-US" sz="1400" dirty="0" err="1"/>
              <a:t>ctr</a:t>
            </a:r>
            <a:r>
              <a:rPr lang="en-US" sz="1400" dirty="0"/>
              <a:t>;</a:t>
            </a:r>
          </a:p>
          <a:p>
            <a:r>
              <a:rPr lang="en-US" sz="1400" dirty="0"/>
              <a:t>	}</a:t>
            </a:r>
          </a:p>
          <a:p>
            <a:r>
              <a:rPr lang="en-US" sz="1400" dirty="0"/>
              <a:t>//</a:t>
            </a:r>
            <a:r>
              <a:rPr lang="en-US" sz="1400" dirty="0" err="1"/>
              <a:t>getch</a:t>
            </a:r>
            <a:r>
              <a:rPr lang="en-US" sz="1400" dirty="0"/>
              <a:t>();</a:t>
            </a:r>
          </a:p>
          <a:p>
            <a:r>
              <a:rPr lang="en-US" sz="1400" dirty="0"/>
              <a:t>}</a:t>
            </a:r>
          </a:p>
        </p:txBody>
      </p:sp>
    </p:spTree>
    <p:extLst>
      <p:ext uri="{BB962C8B-B14F-4D97-AF65-F5344CB8AC3E}">
        <p14:creationId xmlns:p14="http://schemas.microsoft.com/office/powerpoint/2010/main" val="5330657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GAME_DESCRIPTION</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Things you need to know to get along with the game-mechanics</a:t>
            </a:r>
          </a:p>
        </p:txBody>
      </p:sp>
    </p:spTree>
    <p:extLst>
      <p:ext uri="{BB962C8B-B14F-4D97-AF65-F5344CB8AC3E}">
        <p14:creationId xmlns:p14="http://schemas.microsoft.com/office/powerpoint/2010/main" val="6267756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677333" y="0"/>
            <a:ext cx="8596668" cy="958242"/>
          </a:xfrm>
        </p:spPr>
        <p:txBody>
          <a:bodyPr>
            <a:normAutofit/>
          </a:bodyPr>
          <a:lstStyle/>
          <a:p>
            <a:r>
              <a:rPr lang="en-US" sz="4400" dirty="0">
                <a:solidFill>
                  <a:srgbClr val="286D9F"/>
                </a:solidFill>
              </a:rPr>
              <a:t>Game_Dynamics</a:t>
            </a:r>
          </a:p>
        </p:txBody>
      </p:sp>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826718"/>
            <a:ext cx="9769374" cy="5686816"/>
          </a:xfrm>
        </p:spPr>
        <p:txBody>
          <a:bodyPr>
            <a:normAutofit lnSpcReduction="10000"/>
          </a:bodyPr>
          <a:lstStyle/>
          <a:p>
            <a:r>
              <a:rPr lang="en-US" sz="2800" dirty="0">
                <a:solidFill>
                  <a:schemeClr val="tx1"/>
                </a:solidFill>
              </a:rPr>
              <a:t>This game is a text-adventure type of game, where the game proceeds like a story. Depending on your choices, the program will evaluate your score, relationship with various elements and characters in the game and your overall Level. </a:t>
            </a:r>
          </a:p>
          <a:p>
            <a:r>
              <a:rPr lang="en-US" sz="2800" dirty="0">
                <a:solidFill>
                  <a:schemeClr val="tx1"/>
                </a:solidFill>
              </a:rPr>
              <a:t>The texts are being called in by the ‘Delayer’ function to give it the Type-writer effect, along with the sounds.</a:t>
            </a:r>
          </a:p>
          <a:p>
            <a:r>
              <a:rPr lang="en-US" sz="2800" dirty="0">
                <a:solidFill>
                  <a:schemeClr val="tx1"/>
                </a:solidFill>
              </a:rPr>
              <a:t>The story, as of now, has up to 3 variations, branching in – </a:t>
            </a:r>
          </a:p>
          <a:p>
            <a:pPr marL="0" indent="0">
              <a:buNone/>
            </a:pPr>
            <a:r>
              <a:rPr lang="en-US" sz="2800" dirty="0">
                <a:solidFill>
                  <a:schemeClr val="tx1"/>
                </a:solidFill>
              </a:rPr>
              <a:t>                   1. Continent selection</a:t>
            </a:r>
          </a:p>
          <a:p>
            <a:pPr marL="0" indent="0">
              <a:buNone/>
            </a:pPr>
            <a:r>
              <a:rPr lang="en-US" sz="2800" dirty="0">
                <a:solidFill>
                  <a:schemeClr val="tx1"/>
                </a:solidFill>
              </a:rPr>
              <a:t>                   2. Passing Tournament Quiz</a:t>
            </a:r>
          </a:p>
          <a:p>
            <a:pPr marL="0" indent="0">
              <a:buNone/>
            </a:pPr>
            <a:r>
              <a:rPr lang="en-US" sz="2800" dirty="0">
                <a:solidFill>
                  <a:schemeClr val="tx1"/>
                </a:solidFill>
              </a:rPr>
              <a:t>                   3. Failing Tournament Quiz</a:t>
            </a:r>
          </a:p>
          <a:p>
            <a:pPr marL="0" indent="0">
              <a:buNone/>
            </a:pPr>
            <a:endParaRPr lang="en-US" sz="2800" dirty="0">
              <a:solidFill>
                <a:schemeClr val="tx1"/>
              </a:solidFill>
            </a:endParaRPr>
          </a:p>
        </p:txBody>
      </p:sp>
    </p:spTree>
    <p:extLst>
      <p:ext uri="{BB962C8B-B14F-4D97-AF65-F5344CB8AC3E}">
        <p14:creationId xmlns:p14="http://schemas.microsoft.com/office/powerpoint/2010/main" val="3075950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275573"/>
            <a:ext cx="9769374" cy="6425852"/>
          </a:xfrm>
        </p:spPr>
        <p:txBody>
          <a:bodyPr>
            <a:normAutofit lnSpcReduction="10000"/>
          </a:bodyPr>
          <a:lstStyle/>
          <a:p>
            <a:r>
              <a:rPr lang="en-US" sz="2800" dirty="0">
                <a:solidFill>
                  <a:schemeClr val="tx1"/>
                </a:solidFill>
              </a:rPr>
              <a:t>The game has an Autosave mechanism, which saves your progress at certain checkpoints inside the game. You can quit the game anytime you like by pressing the ‘/’ button whenever the texts have been displayed, or any other situation.</a:t>
            </a:r>
          </a:p>
          <a:p>
            <a:r>
              <a:rPr lang="en-US" sz="2800" dirty="0">
                <a:solidFill>
                  <a:schemeClr val="tx1"/>
                </a:solidFill>
              </a:rPr>
              <a:t>The game stores a final score, storing your overall score, evaluating you on ethics and morale, and sometimes, wit and intellect. It also stores your relationship score with various characters in the game, which increase with favors and tasks aiding them. </a:t>
            </a:r>
          </a:p>
          <a:p>
            <a:r>
              <a:rPr lang="en-US" sz="2800" dirty="0">
                <a:solidFill>
                  <a:schemeClr val="tx1"/>
                </a:solidFill>
              </a:rPr>
              <a:t>The game stores your level (1,2,3) in the external file as well.</a:t>
            </a:r>
          </a:p>
          <a:p>
            <a:r>
              <a:rPr lang="en-US" sz="2800" dirty="0">
                <a:solidFill>
                  <a:schemeClr val="tx1"/>
                </a:solidFill>
              </a:rPr>
              <a:t>The game is filled with up to 4-5 graphic depictions and games, each storyline accessing some of them, depending on which storyline you are playing.</a:t>
            </a:r>
          </a:p>
          <a:p>
            <a:pPr marL="0" indent="0">
              <a:buNone/>
            </a:pPr>
            <a:endParaRPr lang="en-US" sz="2800" dirty="0">
              <a:solidFill>
                <a:schemeClr val="tx1"/>
              </a:solidFill>
            </a:endParaRPr>
          </a:p>
        </p:txBody>
      </p:sp>
    </p:spTree>
    <p:extLst>
      <p:ext uri="{BB962C8B-B14F-4D97-AF65-F5344CB8AC3E}">
        <p14:creationId xmlns:p14="http://schemas.microsoft.com/office/powerpoint/2010/main" val="3409845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4010416" y="12526"/>
            <a:ext cx="4171168" cy="958242"/>
          </a:xfrm>
        </p:spPr>
        <p:txBody>
          <a:bodyPr>
            <a:normAutofit/>
          </a:bodyPr>
          <a:lstStyle/>
          <a:p>
            <a:r>
              <a:rPr lang="en-US" sz="4400" dirty="0">
                <a:solidFill>
                  <a:srgbClr val="286D9F"/>
                </a:solidFill>
              </a:rPr>
              <a:t>Various Aspects</a:t>
            </a:r>
          </a:p>
        </p:txBody>
      </p:sp>
      <p:pic>
        <p:nvPicPr>
          <p:cNvPr id="7" name="Picture 6">
            <a:extLst>
              <a:ext uri="{FF2B5EF4-FFF2-40B4-BE49-F238E27FC236}">
                <a16:creationId xmlns:a16="http://schemas.microsoft.com/office/drawing/2014/main" id="{F3091E0A-8300-4D5D-AB58-3A0629D962D0}"/>
              </a:ext>
            </a:extLst>
          </p:cNvPr>
          <p:cNvPicPr>
            <a:picLocks noChangeAspect="1"/>
          </p:cNvPicPr>
          <p:nvPr/>
        </p:nvPicPr>
        <p:blipFill>
          <a:blip r:embed="rId2"/>
          <a:stretch>
            <a:fillRect/>
          </a:stretch>
        </p:blipFill>
        <p:spPr>
          <a:xfrm>
            <a:off x="2235896" y="790813"/>
            <a:ext cx="7720208" cy="4340498"/>
          </a:xfrm>
          <a:prstGeom prst="rect">
            <a:avLst/>
          </a:prstGeom>
        </p:spPr>
      </p:pic>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382223"/>
          </a:xfrm>
        </p:spPr>
        <p:txBody>
          <a:bodyPr>
            <a:normAutofit/>
          </a:bodyPr>
          <a:lstStyle/>
          <a:p>
            <a:r>
              <a:rPr lang="en-US" sz="2800" dirty="0">
                <a:solidFill>
                  <a:schemeClr val="tx1"/>
                </a:solidFill>
              </a:rPr>
              <a:t>The main screen is filled colors and music, hyping you up.</a:t>
            </a:r>
          </a:p>
          <a:p>
            <a:r>
              <a:rPr lang="en-US" sz="2800" dirty="0">
                <a:solidFill>
                  <a:schemeClr val="tx1"/>
                </a:solidFill>
              </a:rPr>
              <a:t>You can always press ‘j’ to play the inbuilt color-plate piano. </a:t>
            </a:r>
          </a:p>
        </p:txBody>
      </p:sp>
    </p:spTree>
    <p:extLst>
      <p:ext uri="{BB962C8B-B14F-4D97-AF65-F5344CB8AC3E}">
        <p14:creationId xmlns:p14="http://schemas.microsoft.com/office/powerpoint/2010/main" val="26165292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The map of Galactra, your fantasy home-planet was made with patience and sweat. Choose wisely.</a:t>
            </a:r>
          </a:p>
          <a:p>
            <a:r>
              <a:rPr lang="en-US" sz="2800" dirty="0">
                <a:solidFill>
                  <a:schemeClr val="tx1"/>
                </a:solidFill>
              </a:rPr>
              <a:t>The choice you make here begins branching the game storyline.</a:t>
            </a:r>
          </a:p>
        </p:txBody>
      </p:sp>
      <p:pic>
        <p:nvPicPr>
          <p:cNvPr id="6" name="Picture 5">
            <a:extLst>
              <a:ext uri="{FF2B5EF4-FFF2-40B4-BE49-F238E27FC236}">
                <a16:creationId xmlns:a16="http://schemas.microsoft.com/office/drawing/2014/main" id="{255CE1BE-A5AE-4E9E-880B-E59CAEA04466}"/>
              </a:ext>
            </a:extLst>
          </p:cNvPr>
          <p:cNvPicPr>
            <a:picLocks noChangeAspect="1"/>
          </p:cNvPicPr>
          <p:nvPr/>
        </p:nvPicPr>
        <p:blipFill>
          <a:blip r:embed="rId2"/>
          <a:stretch>
            <a:fillRect/>
          </a:stretch>
        </p:blipFill>
        <p:spPr>
          <a:xfrm>
            <a:off x="1419616" y="89357"/>
            <a:ext cx="8885129" cy="4995446"/>
          </a:xfrm>
          <a:prstGeom prst="rect">
            <a:avLst/>
          </a:prstGeom>
        </p:spPr>
      </p:pic>
    </p:spTree>
    <p:extLst>
      <p:ext uri="{BB962C8B-B14F-4D97-AF65-F5344CB8AC3E}">
        <p14:creationId xmlns:p14="http://schemas.microsoft.com/office/powerpoint/2010/main" val="23679071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After choosing Titanium Crib, you skipped the Quiz and are now travelling through Ornlu Forest.</a:t>
            </a:r>
          </a:p>
          <a:p>
            <a:r>
              <a:rPr lang="en-US" sz="2800" dirty="0">
                <a:solidFill>
                  <a:schemeClr val="tx1"/>
                </a:solidFill>
              </a:rPr>
              <a:t>You meet your first NPC, Alexis here (in this storyline).</a:t>
            </a:r>
          </a:p>
        </p:txBody>
      </p:sp>
      <p:pic>
        <p:nvPicPr>
          <p:cNvPr id="3" name="Picture 2">
            <a:extLst>
              <a:ext uri="{FF2B5EF4-FFF2-40B4-BE49-F238E27FC236}">
                <a16:creationId xmlns:a16="http://schemas.microsoft.com/office/drawing/2014/main" id="{D56FBE31-31A4-44FC-8323-B7AC1DA1B82C}"/>
              </a:ext>
            </a:extLst>
          </p:cNvPr>
          <p:cNvPicPr>
            <a:picLocks noChangeAspect="1"/>
          </p:cNvPicPr>
          <p:nvPr/>
        </p:nvPicPr>
        <p:blipFill>
          <a:blip r:embed="rId2"/>
          <a:stretch>
            <a:fillRect/>
          </a:stretch>
        </p:blipFill>
        <p:spPr>
          <a:xfrm>
            <a:off x="1960323" y="89357"/>
            <a:ext cx="8271353" cy="4650365"/>
          </a:xfrm>
          <a:prstGeom prst="rect">
            <a:avLst/>
          </a:prstGeom>
        </p:spPr>
      </p:pic>
      <p:sp>
        <p:nvSpPr>
          <p:cNvPr id="7" name="Content Placeholder 2">
            <a:extLst>
              <a:ext uri="{FF2B5EF4-FFF2-40B4-BE49-F238E27FC236}">
                <a16:creationId xmlns:a16="http://schemas.microsoft.com/office/drawing/2014/main" id="{1AB6C6F2-47CD-4D32-BF54-1E6EF0EC849F}"/>
              </a:ext>
            </a:extLst>
          </p:cNvPr>
          <p:cNvSpPr txBox="1">
            <a:spLocks/>
          </p:cNvSpPr>
          <p:nvPr/>
        </p:nvSpPr>
        <p:spPr>
          <a:xfrm>
            <a:off x="4164903" y="4780075"/>
            <a:ext cx="3862191" cy="8768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NPC-Non Playable Characters.</a:t>
            </a:r>
          </a:p>
        </p:txBody>
      </p:sp>
    </p:spTree>
    <p:extLst>
      <p:ext uri="{BB962C8B-B14F-4D97-AF65-F5344CB8AC3E}">
        <p14:creationId xmlns:p14="http://schemas.microsoft.com/office/powerpoint/2010/main" val="197670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Entering the tournament is not that easy for non Titanium-Crib dwellers, you have to pass this Quiz by Sir Javelin.</a:t>
            </a:r>
          </a:p>
        </p:txBody>
      </p:sp>
      <p:pic>
        <p:nvPicPr>
          <p:cNvPr id="4" name="Picture 3">
            <a:extLst>
              <a:ext uri="{FF2B5EF4-FFF2-40B4-BE49-F238E27FC236}">
                <a16:creationId xmlns:a16="http://schemas.microsoft.com/office/drawing/2014/main" id="{23E5DE94-A406-4EA7-ADCD-690822FF1E8A}"/>
              </a:ext>
            </a:extLst>
          </p:cNvPr>
          <p:cNvPicPr>
            <a:picLocks noChangeAspect="1"/>
          </p:cNvPicPr>
          <p:nvPr/>
        </p:nvPicPr>
        <p:blipFill>
          <a:blip r:embed="rId2"/>
          <a:stretch>
            <a:fillRect/>
          </a:stretch>
        </p:blipFill>
        <p:spPr>
          <a:xfrm>
            <a:off x="1929008" y="89357"/>
            <a:ext cx="8333984" cy="4685578"/>
          </a:xfrm>
          <a:prstGeom prst="rect">
            <a:avLst/>
          </a:prstGeom>
        </p:spPr>
      </p:pic>
    </p:spTree>
    <p:extLst>
      <p:ext uri="{BB962C8B-B14F-4D97-AF65-F5344CB8AC3E}">
        <p14:creationId xmlns:p14="http://schemas.microsoft.com/office/powerpoint/2010/main" val="2162955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384</TotalTime>
  <Words>2160</Words>
  <Application>Microsoft Office PowerPoint</Application>
  <PresentationFormat>Widescreen</PresentationFormat>
  <Paragraphs>2612</Paragraphs>
  <Slides>105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105</vt:i4>
      </vt:variant>
    </vt:vector>
  </HeadingPairs>
  <TitlesOfParts>
    <vt:vector size="109" baseType="lpstr">
      <vt:lpstr>Arial</vt:lpstr>
      <vt:lpstr>Trebuchet MS</vt:lpstr>
      <vt:lpstr>Wingdings 3</vt:lpstr>
      <vt:lpstr>Facet</vt:lpstr>
      <vt:lpstr>COMPUTER PROJECT</vt:lpstr>
      <vt:lpstr>Acknowledgement</vt:lpstr>
      <vt:lpstr>Certificate</vt:lpstr>
      <vt:lpstr>Introduction</vt:lpstr>
      <vt:lpstr>INTERNAL_CODES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GAME_DESCRIPTION</vt:lpstr>
      <vt:lpstr>Game_Dynamics</vt:lpstr>
      <vt:lpstr>PowerPoint Presentation</vt:lpstr>
      <vt:lpstr>Various Aspects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Yana</dc:creator>
  <cp:lastModifiedBy>Asus</cp:lastModifiedBy>
  <cp:revision>107</cp:revision>
  <dcterms:created xsi:type="dcterms:W3CDTF">2018-01-08T14:26:54Z</dcterms:created>
  <dcterms:modified xsi:type="dcterms:W3CDTF">2019-05-01T04:56:40Z</dcterms:modified>
</cp:coreProperties>
</file>