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D940E7-24B3-461D-A1F4-936C246376CD}" v="1156" dt="2023-04-18T20:20:19.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gata Roy" userId="769285a6f978b82e" providerId="Windows Live" clId="Web-{49D940E7-24B3-461D-A1F4-936C246376CD}"/>
    <pc:docChg chg="addSld modSld">
      <pc:chgData name="Swagata Roy" userId="769285a6f978b82e" providerId="Windows Live" clId="Web-{49D940E7-24B3-461D-A1F4-936C246376CD}" dt="2023-04-18T20:20:19.477" v="1165" actId="20577"/>
      <pc:docMkLst>
        <pc:docMk/>
      </pc:docMkLst>
      <pc:sldChg chg="modSp">
        <pc:chgData name="Swagata Roy" userId="769285a6f978b82e" providerId="Windows Live" clId="Web-{49D940E7-24B3-461D-A1F4-936C246376CD}" dt="2023-04-18T18:55:48.629" v="193" actId="1076"/>
        <pc:sldMkLst>
          <pc:docMk/>
          <pc:sldMk cId="3601082625" sldId="256"/>
        </pc:sldMkLst>
        <pc:spChg chg="mod">
          <ac:chgData name="Swagata Roy" userId="769285a6f978b82e" providerId="Windows Live" clId="Web-{49D940E7-24B3-461D-A1F4-936C246376CD}" dt="2023-04-18T18:55:43.254" v="192" actId="1076"/>
          <ac:spMkLst>
            <pc:docMk/>
            <pc:sldMk cId="3601082625" sldId="256"/>
            <ac:spMk id="2" creationId="{00000000-0000-0000-0000-000000000000}"/>
          </ac:spMkLst>
        </pc:spChg>
        <pc:spChg chg="mod">
          <ac:chgData name="Swagata Roy" userId="769285a6f978b82e" providerId="Windows Live" clId="Web-{49D940E7-24B3-461D-A1F4-936C246376CD}" dt="2023-04-18T18:55:48.629" v="193" actId="1076"/>
          <ac:spMkLst>
            <pc:docMk/>
            <pc:sldMk cId="3601082625" sldId="256"/>
            <ac:spMk id="3" creationId="{00000000-0000-0000-0000-000000000000}"/>
          </ac:spMkLst>
        </pc:spChg>
      </pc:sldChg>
      <pc:sldChg chg="addSp delSp modSp new">
        <pc:chgData name="Swagata Roy" userId="769285a6f978b82e" providerId="Windows Live" clId="Web-{49D940E7-24B3-461D-A1F4-936C246376CD}" dt="2023-04-18T19:15:32.115" v="353" actId="20577"/>
        <pc:sldMkLst>
          <pc:docMk/>
          <pc:sldMk cId="2842316251" sldId="257"/>
        </pc:sldMkLst>
        <pc:spChg chg="mod">
          <ac:chgData name="Swagata Roy" userId="769285a6f978b82e" providerId="Windows Live" clId="Web-{49D940E7-24B3-461D-A1F4-936C246376CD}" dt="2023-04-18T19:08:19.681" v="229" actId="20577"/>
          <ac:spMkLst>
            <pc:docMk/>
            <pc:sldMk cId="2842316251" sldId="257"/>
            <ac:spMk id="2" creationId="{9BAB14A5-77B1-E058-9A9D-22D1B28F63C8}"/>
          </ac:spMkLst>
        </pc:spChg>
        <pc:spChg chg="add del mod">
          <ac:chgData name="Swagata Roy" userId="769285a6f978b82e" providerId="Windows Live" clId="Web-{49D940E7-24B3-461D-A1F4-936C246376CD}" dt="2023-04-18T19:15:32.115" v="353" actId="20577"/>
          <ac:spMkLst>
            <pc:docMk/>
            <pc:sldMk cId="2842316251" sldId="257"/>
            <ac:spMk id="3" creationId="{481367A9-490B-6F14-648F-CA5E0C75CE1A}"/>
          </ac:spMkLst>
        </pc:spChg>
        <pc:graphicFrameChg chg="add del mod ord modGraphic">
          <ac:chgData name="Swagata Roy" userId="769285a6f978b82e" providerId="Windows Live" clId="Web-{49D940E7-24B3-461D-A1F4-936C246376CD}" dt="2023-04-18T18:55:11.581" v="190"/>
          <ac:graphicFrameMkLst>
            <pc:docMk/>
            <pc:sldMk cId="2842316251" sldId="257"/>
            <ac:graphicFrameMk id="4" creationId="{06005B7E-7507-164B-F306-7F9A1AB79F5C}"/>
          </ac:graphicFrameMkLst>
        </pc:graphicFrameChg>
      </pc:sldChg>
      <pc:sldChg chg="modSp new">
        <pc:chgData name="Swagata Roy" userId="769285a6f978b82e" providerId="Windows Live" clId="Web-{49D940E7-24B3-461D-A1F4-936C246376CD}" dt="2023-04-18T20:04:59.432" v="924" actId="20577"/>
        <pc:sldMkLst>
          <pc:docMk/>
          <pc:sldMk cId="1098421609" sldId="258"/>
        </pc:sldMkLst>
        <pc:spChg chg="mod">
          <ac:chgData name="Swagata Roy" userId="769285a6f978b82e" providerId="Windows Live" clId="Web-{49D940E7-24B3-461D-A1F4-936C246376CD}" dt="2023-04-18T19:16:01.210" v="364" actId="20577"/>
          <ac:spMkLst>
            <pc:docMk/>
            <pc:sldMk cId="1098421609" sldId="258"/>
            <ac:spMk id="2" creationId="{9EFEB815-13EE-C8DD-3279-460DF8D0BFF7}"/>
          </ac:spMkLst>
        </pc:spChg>
        <pc:spChg chg="mod">
          <ac:chgData name="Swagata Roy" userId="769285a6f978b82e" providerId="Windows Live" clId="Web-{49D940E7-24B3-461D-A1F4-936C246376CD}" dt="2023-04-18T20:04:59.432" v="924" actId="20577"/>
          <ac:spMkLst>
            <pc:docMk/>
            <pc:sldMk cId="1098421609" sldId="258"/>
            <ac:spMk id="3" creationId="{575CD8D4-D6EC-58AC-769B-EFF90B455479}"/>
          </ac:spMkLst>
        </pc:spChg>
      </pc:sldChg>
      <pc:sldChg chg="modSp new">
        <pc:chgData name="Swagata Roy" userId="769285a6f978b82e" providerId="Windows Live" clId="Web-{49D940E7-24B3-461D-A1F4-936C246376CD}" dt="2023-04-18T19:35:58.259" v="715" actId="20577"/>
        <pc:sldMkLst>
          <pc:docMk/>
          <pc:sldMk cId="2415009827" sldId="259"/>
        </pc:sldMkLst>
        <pc:spChg chg="mod">
          <ac:chgData name="Swagata Roy" userId="769285a6f978b82e" providerId="Windows Live" clId="Web-{49D940E7-24B3-461D-A1F4-936C246376CD}" dt="2023-04-18T19:30:45.125" v="526" actId="20577"/>
          <ac:spMkLst>
            <pc:docMk/>
            <pc:sldMk cId="2415009827" sldId="259"/>
            <ac:spMk id="2" creationId="{68912CFC-1474-F8DF-D8C0-1E3665514825}"/>
          </ac:spMkLst>
        </pc:spChg>
        <pc:spChg chg="mod">
          <ac:chgData name="Swagata Roy" userId="769285a6f978b82e" providerId="Windows Live" clId="Web-{49D940E7-24B3-461D-A1F4-936C246376CD}" dt="2023-04-18T19:35:58.259" v="715" actId="20577"/>
          <ac:spMkLst>
            <pc:docMk/>
            <pc:sldMk cId="2415009827" sldId="259"/>
            <ac:spMk id="3" creationId="{B67F73BB-7AA2-B3CD-9594-2C75B4F2F6EF}"/>
          </ac:spMkLst>
        </pc:spChg>
      </pc:sldChg>
      <pc:sldChg chg="modSp new">
        <pc:chgData name="Swagata Roy" userId="769285a6f978b82e" providerId="Windows Live" clId="Web-{49D940E7-24B3-461D-A1F4-936C246376CD}" dt="2023-04-18T19:39:50.187" v="743" actId="20577"/>
        <pc:sldMkLst>
          <pc:docMk/>
          <pc:sldMk cId="2024562401" sldId="260"/>
        </pc:sldMkLst>
        <pc:spChg chg="mod">
          <ac:chgData name="Swagata Roy" userId="769285a6f978b82e" providerId="Windows Live" clId="Web-{49D940E7-24B3-461D-A1F4-936C246376CD}" dt="2023-04-18T19:36:54.870" v="731" actId="20577"/>
          <ac:spMkLst>
            <pc:docMk/>
            <pc:sldMk cId="2024562401" sldId="260"/>
            <ac:spMk id="2" creationId="{7A64A958-A132-9C3E-EBC0-4AE7272EAAA2}"/>
          </ac:spMkLst>
        </pc:spChg>
        <pc:spChg chg="mod">
          <ac:chgData name="Swagata Roy" userId="769285a6f978b82e" providerId="Windows Live" clId="Web-{49D940E7-24B3-461D-A1F4-936C246376CD}" dt="2023-04-18T19:39:50.187" v="743" actId="20577"/>
          <ac:spMkLst>
            <pc:docMk/>
            <pc:sldMk cId="2024562401" sldId="260"/>
            <ac:spMk id="3" creationId="{C335AEAD-D47E-037C-65DF-6C741D5D3C92}"/>
          </ac:spMkLst>
        </pc:spChg>
      </pc:sldChg>
      <pc:sldChg chg="modSp new">
        <pc:chgData name="Swagata Roy" userId="769285a6f978b82e" providerId="Windows Live" clId="Web-{49D940E7-24B3-461D-A1F4-936C246376CD}" dt="2023-04-18T19:52:05.192" v="835" actId="20577"/>
        <pc:sldMkLst>
          <pc:docMk/>
          <pc:sldMk cId="1461939796" sldId="261"/>
        </pc:sldMkLst>
        <pc:spChg chg="mod">
          <ac:chgData name="Swagata Roy" userId="769285a6f978b82e" providerId="Windows Live" clId="Web-{49D940E7-24B3-461D-A1F4-936C246376CD}" dt="2023-04-18T19:45:13.446" v="781" actId="20577"/>
          <ac:spMkLst>
            <pc:docMk/>
            <pc:sldMk cId="1461939796" sldId="261"/>
            <ac:spMk id="2" creationId="{801962BD-2D80-6087-8A95-EAF6E1511779}"/>
          </ac:spMkLst>
        </pc:spChg>
        <pc:spChg chg="mod">
          <ac:chgData name="Swagata Roy" userId="769285a6f978b82e" providerId="Windows Live" clId="Web-{49D940E7-24B3-461D-A1F4-936C246376CD}" dt="2023-04-18T19:52:05.192" v="835" actId="20577"/>
          <ac:spMkLst>
            <pc:docMk/>
            <pc:sldMk cId="1461939796" sldId="261"/>
            <ac:spMk id="3" creationId="{0D580A2C-D814-4730-1D85-6794B5F2655B}"/>
          </ac:spMkLst>
        </pc:spChg>
      </pc:sldChg>
      <pc:sldChg chg="modSp new">
        <pc:chgData name="Swagata Roy" userId="769285a6f978b82e" providerId="Windows Live" clId="Web-{49D940E7-24B3-461D-A1F4-936C246376CD}" dt="2023-04-18T19:59:24.985" v="900" actId="20577"/>
        <pc:sldMkLst>
          <pc:docMk/>
          <pc:sldMk cId="2829671467" sldId="262"/>
        </pc:sldMkLst>
        <pc:spChg chg="mod">
          <ac:chgData name="Swagata Roy" userId="769285a6f978b82e" providerId="Windows Live" clId="Web-{49D940E7-24B3-461D-A1F4-936C246376CD}" dt="2023-04-18T19:56:17.464" v="875" actId="20577"/>
          <ac:spMkLst>
            <pc:docMk/>
            <pc:sldMk cId="2829671467" sldId="262"/>
            <ac:spMk id="2" creationId="{D851702D-D8B0-4211-5971-D6DA1C293C49}"/>
          </ac:spMkLst>
        </pc:spChg>
        <pc:spChg chg="mod">
          <ac:chgData name="Swagata Roy" userId="769285a6f978b82e" providerId="Windows Live" clId="Web-{49D940E7-24B3-461D-A1F4-936C246376CD}" dt="2023-04-18T19:59:24.985" v="900" actId="20577"/>
          <ac:spMkLst>
            <pc:docMk/>
            <pc:sldMk cId="2829671467" sldId="262"/>
            <ac:spMk id="3" creationId="{88E6C223-3073-5120-459A-534A849C8649}"/>
          </ac:spMkLst>
        </pc:spChg>
      </pc:sldChg>
      <pc:sldChg chg="modSp new">
        <pc:chgData name="Swagata Roy" userId="769285a6f978b82e" providerId="Windows Live" clId="Web-{49D940E7-24B3-461D-A1F4-936C246376CD}" dt="2023-04-18T20:03:27.867" v="913" actId="20577"/>
        <pc:sldMkLst>
          <pc:docMk/>
          <pc:sldMk cId="1545485538" sldId="263"/>
        </pc:sldMkLst>
        <pc:spChg chg="mod">
          <ac:chgData name="Swagata Roy" userId="769285a6f978b82e" providerId="Windows Live" clId="Web-{49D940E7-24B3-461D-A1F4-936C246376CD}" dt="2023-04-18T20:01:30.332" v="905" actId="20577"/>
          <ac:spMkLst>
            <pc:docMk/>
            <pc:sldMk cId="1545485538" sldId="263"/>
            <ac:spMk id="2" creationId="{A1D1A5E3-B568-6BC4-324A-05A7B1F95203}"/>
          </ac:spMkLst>
        </pc:spChg>
        <pc:spChg chg="mod">
          <ac:chgData name="Swagata Roy" userId="769285a6f978b82e" providerId="Windows Live" clId="Web-{49D940E7-24B3-461D-A1F4-936C246376CD}" dt="2023-04-18T20:03:27.867" v="913" actId="20577"/>
          <ac:spMkLst>
            <pc:docMk/>
            <pc:sldMk cId="1545485538" sldId="263"/>
            <ac:spMk id="3" creationId="{1DAB3B77-CCAD-A2F6-F4B1-EB33AC756F56}"/>
          </ac:spMkLst>
        </pc:spChg>
      </pc:sldChg>
      <pc:sldChg chg="modSp new">
        <pc:chgData name="Swagata Roy" userId="769285a6f978b82e" providerId="Windows Live" clId="Web-{49D940E7-24B3-461D-A1F4-936C246376CD}" dt="2023-04-18T20:11:25.099" v="1082" actId="20577"/>
        <pc:sldMkLst>
          <pc:docMk/>
          <pc:sldMk cId="1871955370" sldId="264"/>
        </pc:sldMkLst>
        <pc:spChg chg="mod">
          <ac:chgData name="Swagata Roy" userId="769285a6f978b82e" providerId="Windows Live" clId="Web-{49D940E7-24B3-461D-A1F4-936C246376CD}" dt="2023-04-18T20:07:36.499" v="927" actId="20577"/>
          <ac:spMkLst>
            <pc:docMk/>
            <pc:sldMk cId="1871955370" sldId="264"/>
            <ac:spMk id="2" creationId="{35F73C36-9EBE-AFBF-B826-5C05D347ECF4}"/>
          </ac:spMkLst>
        </pc:spChg>
        <pc:spChg chg="mod">
          <ac:chgData name="Swagata Roy" userId="769285a6f978b82e" providerId="Windows Live" clId="Web-{49D940E7-24B3-461D-A1F4-936C246376CD}" dt="2023-04-18T20:11:25.099" v="1082" actId="20577"/>
          <ac:spMkLst>
            <pc:docMk/>
            <pc:sldMk cId="1871955370" sldId="264"/>
            <ac:spMk id="3" creationId="{05671B4F-8DE3-C8E0-36D4-5408A12AACA2}"/>
          </ac:spMkLst>
        </pc:spChg>
      </pc:sldChg>
      <pc:sldChg chg="modSp new">
        <pc:chgData name="Swagata Roy" userId="769285a6f978b82e" providerId="Windows Live" clId="Web-{49D940E7-24B3-461D-A1F4-936C246376CD}" dt="2023-04-18T20:20:19.477" v="1165" actId="20577"/>
        <pc:sldMkLst>
          <pc:docMk/>
          <pc:sldMk cId="2492815725" sldId="265"/>
        </pc:sldMkLst>
        <pc:spChg chg="mod">
          <ac:chgData name="Swagata Roy" userId="769285a6f978b82e" providerId="Windows Live" clId="Web-{49D940E7-24B3-461D-A1F4-936C246376CD}" dt="2023-04-18T20:18:42.084" v="1099" actId="20577"/>
          <ac:spMkLst>
            <pc:docMk/>
            <pc:sldMk cId="2492815725" sldId="265"/>
            <ac:spMk id="2" creationId="{A76B6007-472C-D314-6CBF-FB389F4F036E}"/>
          </ac:spMkLst>
        </pc:spChg>
        <pc:spChg chg="mod">
          <ac:chgData name="Swagata Roy" userId="769285a6f978b82e" providerId="Windows Live" clId="Web-{49D940E7-24B3-461D-A1F4-936C246376CD}" dt="2023-04-18T20:20:19.477" v="1165" actId="20577"/>
          <ac:spMkLst>
            <pc:docMk/>
            <pc:sldMk cId="2492815725" sldId="265"/>
            <ac:spMk id="3" creationId="{B0F8C3DC-D060-D1A7-1427-38E203B23F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4/18/2023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4/18/2023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4/18/2023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wagataRoy98/DocGP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2392116"/>
            <a:ext cx="8361229" cy="1039343"/>
          </a:xfrm>
        </p:spPr>
        <p:txBody>
          <a:bodyPr/>
          <a:lstStyle/>
          <a:p>
            <a:r>
              <a:rPr lang="en-US" dirty="0"/>
              <a:t>DOC-GPT</a:t>
            </a:r>
          </a:p>
        </p:txBody>
      </p:sp>
      <p:sp>
        <p:nvSpPr>
          <p:cNvPr id="3" name="Subtitle 2"/>
          <p:cNvSpPr>
            <a:spLocks noGrp="1"/>
          </p:cNvSpPr>
          <p:nvPr>
            <p:ph type="subTitle" idx="1"/>
          </p:nvPr>
        </p:nvSpPr>
        <p:spPr>
          <a:xfrm>
            <a:off x="2679906" y="3431785"/>
            <a:ext cx="6831673" cy="1086237"/>
          </a:xfrm>
        </p:spPr>
        <p:txBody>
          <a:bodyPr vert="horz" lIns="91440" tIns="45720" rIns="91440" bIns="45720" rtlCol="0" anchor="t">
            <a:normAutofit fontScale="92500" lnSpcReduction="10000"/>
          </a:bodyPr>
          <a:lstStyle/>
          <a:p>
            <a:r>
              <a:rPr lang="en-US" dirty="0"/>
              <a:t>An Auto-GPT implementation to produce seamless relation management between Patients and Organizations(Via meta services)</a:t>
            </a:r>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6007-472C-D314-6CBF-FB389F4F036E}"/>
              </a:ext>
            </a:extLst>
          </p:cNvPr>
          <p:cNvSpPr>
            <a:spLocks noGrp="1"/>
          </p:cNvSpPr>
          <p:nvPr>
            <p:ph type="title"/>
          </p:nvPr>
        </p:nvSpPr>
        <p:spPr/>
        <p:txBody>
          <a:bodyPr/>
          <a:lstStyle/>
          <a:p>
            <a:r>
              <a:rPr lang="en-US" dirty="0"/>
              <a:t>How far can it go?</a:t>
            </a:r>
          </a:p>
        </p:txBody>
      </p:sp>
      <p:sp>
        <p:nvSpPr>
          <p:cNvPr id="3" name="Content Placeholder 2">
            <a:extLst>
              <a:ext uri="{FF2B5EF4-FFF2-40B4-BE49-F238E27FC236}">
                <a16:creationId xmlns:a16="http://schemas.microsoft.com/office/drawing/2014/main" id="{B0F8C3DC-D060-D1A7-1427-38E203B23FCF}"/>
              </a:ext>
            </a:extLst>
          </p:cNvPr>
          <p:cNvSpPr>
            <a:spLocks noGrp="1"/>
          </p:cNvSpPr>
          <p:nvPr>
            <p:ph idx="1"/>
          </p:nvPr>
        </p:nvSpPr>
        <p:spPr/>
        <p:txBody>
          <a:bodyPr vert="horz" lIns="91440" tIns="45720" rIns="91440" bIns="45720" rtlCol="0" anchor="t">
            <a:normAutofit/>
          </a:bodyPr>
          <a:lstStyle/>
          <a:p>
            <a:pPr marL="383540" indent="-383540"/>
            <a:r>
              <a:rPr lang="en-US" dirty="0"/>
              <a:t>You can visit our official repository for the updates and developments :</a:t>
            </a:r>
          </a:p>
          <a:p>
            <a:pPr marL="383540" indent="-383540"/>
            <a:r>
              <a:rPr lang="en-US" dirty="0">
                <a:ea typeface="+mn-lt"/>
                <a:cs typeface="+mn-lt"/>
                <a:hlinkClick r:id="rId2"/>
              </a:rPr>
              <a:t>SwagataRoy98/DocGPT: An Auto-GPT implementation to produce seamless relation management between Patients and Organizations(Via meta services) (github.com)</a:t>
            </a:r>
            <a:endParaRPr lang="en-US" dirty="0">
              <a:ea typeface="+mn-lt"/>
              <a:cs typeface="+mn-lt"/>
            </a:endParaRPr>
          </a:p>
        </p:txBody>
      </p:sp>
    </p:spTree>
    <p:extLst>
      <p:ext uri="{BB962C8B-B14F-4D97-AF65-F5344CB8AC3E}">
        <p14:creationId xmlns:p14="http://schemas.microsoft.com/office/powerpoint/2010/main" val="249281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14A5-77B1-E058-9A9D-22D1B28F63C8}"/>
              </a:ext>
            </a:extLst>
          </p:cNvPr>
          <p:cNvSpPr>
            <a:spLocks noGrp="1"/>
          </p:cNvSpPr>
          <p:nvPr>
            <p:ph type="title"/>
          </p:nvPr>
        </p:nvSpPr>
        <p:spPr>
          <a:xfrm>
            <a:off x="1371600" y="685800"/>
            <a:ext cx="9601200" cy="733797"/>
          </a:xfrm>
        </p:spPr>
        <p:txBody>
          <a:bodyPr/>
          <a:lstStyle/>
          <a:p>
            <a:r>
              <a:rPr lang="en-US" dirty="0"/>
              <a:t>What is Auto-GPT implementation?</a:t>
            </a:r>
          </a:p>
        </p:txBody>
      </p:sp>
      <p:sp>
        <p:nvSpPr>
          <p:cNvPr id="3" name="Content Placeholder 2">
            <a:extLst>
              <a:ext uri="{FF2B5EF4-FFF2-40B4-BE49-F238E27FC236}">
                <a16:creationId xmlns:a16="http://schemas.microsoft.com/office/drawing/2014/main" id="{481367A9-490B-6F14-648F-CA5E0C75CE1A}"/>
              </a:ext>
            </a:extLst>
          </p:cNvPr>
          <p:cNvSpPr>
            <a:spLocks noGrp="1"/>
          </p:cNvSpPr>
          <p:nvPr>
            <p:ph idx="1"/>
          </p:nvPr>
        </p:nvSpPr>
        <p:spPr>
          <a:xfrm>
            <a:off x="1371600" y="1464624"/>
            <a:ext cx="9601200" cy="4402776"/>
          </a:xfrm>
        </p:spPr>
        <p:txBody>
          <a:bodyPr vert="horz" lIns="91440" tIns="45720" rIns="91440" bIns="45720" rtlCol="0" anchor="t">
            <a:normAutofit/>
          </a:bodyPr>
          <a:lstStyle/>
          <a:p>
            <a:pPr marL="383540" indent="-383540"/>
            <a:r>
              <a:rPr lang="en-US" dirty="0">
                <a:ea typeface="+mn-lt"/>
                <a:cs typeface="+mn-lt"/>
              </a:rPr>
              <a:t>An Auto-GPT implementation can be a powerful tool to create a seamless relationship management system between patients and organizations. With the help of meta services, this implementation can offer personalized solutions that meet the specific needs of each individual patient.</a:t>
            </a:r>
          </a:p>
          <a:p>
            <a:pPr marL="383540" indent="-383540"/>
            <a:r>
              <a:rPr lang="en-US" dirty="0"/>
              <a:t>Auto=GPT is an open source application that harvests the power of GPT-4 to automate some of the development frictions.</a:t>
            </a:r>
          </a:p>
          <a:p>
            <a:pPr marL="383540" indent="-383540"/>
            <a:endParaRPr lang="en-US" dirty="0"/>
          </a:p>
          <a:p>
            <a:pPr marL="383540" indent="-383540"/>
            <a:endParaRPr lang="en-US" dirty="0"/>
          </a:p>
        </p:txBody>
      </p:sp>
    </p:spTree>
    <p:extLst>
      <p:ext uri="{BB962C8B-B14F-4D97-AF65-F5344CB8AC3E}">
        <p14:creationId xmlns:p14="http://schemas.microsoft.com/office/powerpoint/2010/main" val="284231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B815-13EE-C8DD-3279-460DF8D0BFF7}"/>
              </a:ext>
            </a:extLst>
          </p:cNvPr>
          <p:cNvSpPr>
            <a:spLocks noGrp="1"/>
          </p:cNvSpPr>
          <p:nvPr>
            <p:ph type="title"/>
          </p:nvPr>
        </p:nvSpPr>
        <p:spPr/>
        <p:txBody>
          <a:bodyPr/>
          <a:lstStyle/>
          <a:p>
            <a:r>
              <a:rPr lang="en-US" dirty="0"/>
              <a:t>What is the First Step?</a:t>
            </a:r>
          </a:p>
        </p:txBody>
      </p:sp>
      <p:sp>
        <p:nvSpPr>
          <p:cNvPr id="3" name="Content Placeholder 2">
            <a:extLst>
              <a:ext uri="{FF2B5EF4-FFF2-40B4-BE49-F238E27FC236}">
                <a16:creationId xmlns:a16="http://schemas.microsoft.com/office/drawing/2014/main" id="{575CD8D4-D6EC-58AC-769B-EFF90B455479}"/>
              </a:ext>
            </a:extLst>
          </p:cNvPr>
          <p:cNvSpPr>
            <a:spLocks noGrp="1"/>
          </p:cNvSpPr>
          <p:nvPr>
            <p:ph idx="1"/>
          </p:nvPr>
        </p:nvSpPr>
        <p:spPr/>
        <p:txBody>
          <a:bodyPr vert="horz" lIns="91440" tIns="45720" rIns="91440" bIns="45720" rtlCol="0" anchor="t">
            <a:normAutofit/>
          </a:bodyPr>
          <a:lstStyle/>
          <a:p>
            <a:pPr marL="383540" indent="-383540"/>
            <a:r>
              <a:rPr lang="en-US" dirty="0">
                <a:ea typeface="+mn-lt"/>
                <a:cs typeface="+mn-lt"/>
              </a:rPr>
              <a:t>The first step towards developing such a system would be to gather comprehensive data about the patient's medical history, preferences, and needs. This information can be collected through various sources, such as electronic health records, patient surveys, and direct interactions with patients and their families which can be done seamlessly via meta services(Mainly via Graph-Api(Meta)).</a:t>
            </a:r>
          </a:p>
          <a:p>
            <a:pPr marL="383540" indent="-383540"/>
            <a:r>
              <a:rPr lang="en-US" dirty="0">
                <a:ea typeface="+mn-lt"/>
                <a:cs typeface="+mn-lt"/>
              </a:rPr>
              <a:t>Once this data has been collected, The Auto-GPT model can be trained to analyze and interpret it, allowing the system to generate personalized recommendations for each patient. These recommendations can cover a range of areas, including treatment options, medication management, and lifestyle changes.</a:t>
            </a:r>
          </a:p>
          <a:p>
            <a:pPr marL="383540" indent="-383540"/>
            <a:endParaRPr lang="en-US" dirty="0">
              <a:ea typeface="+mn-lt"/>
              <a:cs typeface="+mn-lt"/>
            </a:endParaRPr>
          </a:p>
          <a:p>
            <a:pPr marL="383540" indent="-383540"/>
            <a:endParaRPr lang="en-US" dirty="0">
              <a:ea typeface="+mn-lt"/>
              <a:cs typeface="+mn-lt"/>
            </a:endParaRPr>
          </a:p>
        </p:txBody>
      </p:sp>
    </p:spTree>
    <p:extLst>
      <p:ext uri="{BB962C8B-B14F-4D97-AF65-F5344CB8AC3E}">
        <p14:creationId xmlns:p14="http://schemas.microsoft.com/office/powerpoint/2010/main" val="109842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2CFC-1474-F8DF-D8C0-1E3665514825}"/>
              </a:ext>
            </a:extLst>
          </p:cNvPr>
          <p:cNvSpPr>
            <a:spLocks noGrp="1"/>
          </p:cNvSpPr>
          <p:nvPr>
            <p:ph type="title"/>
          </p:nvPr>
        </p:nvSpPr>
        <p:spPr/>
        <p:txBody>
          <a:bodyPr/>
          <a:lstStyle/>
          <a:p>
            <a:r>
              <a:rPr lang="en-US" dirty="0"/>
              <a:t>How will the meta services help providing the seamless interactions?</a:t>
            </a:r>
          </a:p>
        </p:txBody>
      </p:sp>
      <p:sp>
        <p:nvSpPr>
          <p:cNvPr id="3" name="Content Placeholder 2">
            <a:extLst>
              <a:ext uri="{FF2B5EF4-FFF2-40B4-BE49-F238E27FC236}">
                <a16:creationId xmlns:a16="http://schemas.microsoft.com/office/drawing/2014/main" id="{B67F73BB-7AA2-B3CD-9594-2C75B4F2F6EF}"/>
              </a:ext>
            </a:extLst>
          </p:cNvPr>
          <p:cNvSpPr>
            <a:spLocks noGrp="1"/>
          </p:cNvSpPr>
          <p:nvPr>
            <p:ph idx="1"/>
          </p:nvPr>
        </p:nvSpPr>
        <p:spPr/>
        <p:txBody>
          <a:bodyPr vert="horz" lIns="91440" tIns="45720" rIns="91440" bIns="45720" rtlCol="0" anchor="t">
            <a:normAutofit/>
          </a:bodyPr>
          <a:lstStyle/>
          <a:p>
            <a:pPr marL="383540" indent="-383540"/>
            <a:r>
              <a:rPr lang="en-US" dirty="0">
                <a:ea typeface="+mn-lt"/>
                <a:cs typeface="+mn-lt"/>
              </a:rPr>
              <a:t>The meta services layer can help to ensure that these recommendations are seamlessly integrated with the broader healthcare ecosystem. For example, the system could provide real-time updates to healthcare providers about a patient's progress, enabling them to make informed decisions about ongoing care.</a:t>
            </a:r>
          </a:p>
          <a:p>
            <a:pPr marL="383540" indent="-383540"/>
            <a:r>
              <a:rPr lang="en-US" dirty="0">
                <a:ea typeface="+mn-lt"/>
                <a:cs typeface="+mn-lt"/>
              </a:rPr>
              <a:t>Also usage of meta applications such as WhatsApp and FB messenger is pretty high in our zone(Eastern - India) hence the patients can reach us quicker.</a:t>
            </a:r>
          </a:p>
        </p:txBody>
      </p:sp>
    </p:spTree>
    <p:extLst>
      <p:ext uri="{BB962C8B-B14F-4D97-AF65-F5344CB8AC3E}">
        <p14:creationId xmlns:p14="http://schemas.microsoft.com/office/powerpoint/2010/main" val="241500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A958-A132-9C3E-EBC0-4AE7272EAAA2}"/>
              </a:ext>
            </a:extLst>
          </p:cNvPr>
          <p:cNvSpPr>
            <a:spLocks noGrp="1"/>
          </p:cNvSpPr>
          <p:nvPr>
            <p:ph type="title"/>
          </p:nvPr>
        </p:nvSpPr>
        <p:spPr/>
        <p:txBody>
          <a:bodyPr/>
          <a:lstStyle/>
          <a:p>
            <a:r>
              <a:rPr lang="en-US" dirty="0"/>
              <a:t>How Auto-GPT fits in this scenario?</a:t>
            </a:r>
          </a:p>
        </p:txBody>
      </p:sp>
      <p:sp>
        <p:nvSpPr>
          <p:cNvPr id="3" name="Content Placeholder 2">
            <a:extLst>
              <a:ext uri="{FF2B5EF4-FFF2-40B4-BE49-F238E27FC236}">
                <a16:creationId xmlns:a16="http://schemas.microsoft.com/office/drawing/2014/main" id="{C335AEAD-D47E-037C-65DF-6C741D5D3C92}"/>
              </a:ext>
            </a:extLst>
          </p:cNvPr>
          <p:cNvSpPr>
            <a:spLocks noGrp="1"/>
          </p:cNvSpPr>
          <p:nvPr>
            <p:ph idx="1"/>
          </p:nvPr>
        </p:nvSpPr>
        <p:spPr/>
        <p:txBody>
          <a:bodyPr vert="horz" lIns="91440" tIns="45720" rIns="91440" bIns="45720" rtlCol="0" anchor="t">
            <a:normAutofit lnSpcReduction="10000"/>
          </a:bodyPr>
          <a:lstStyle/>
          <a:p>
            <a:pPr marL="383540" indent="-383540"/>
            <a:r>
              <a:rPr lang="en-US" dirty="0">
                <a:ea typeface="+mn-lt"/>
                <a:cs typeface="+mn-lt"/>
              </a:rPr>
              <a:t>The Auto-GPT implementation can leverage advanced natural language processing techniques to facilitate communication between patients and healthcare providers. This could include chatbots and virtual assistants that are capable of understanding and responding to patient inquiries, providing information about treatment options, and even scheduling appointments.</a:t>
            </a:r>
          </a:p>
          <a:p>
            <a:pPr marL="383540" indent="-383540"/>
            <a:r>
              <a:rPr lang="en-US" dirty="0">
                <a:ea typeface="+mn-lt"/>
                <a:cs typeface="+mn-lt"/>
              </a:rPr>
              <a:t>Ultimately, an Auto-GPT implementation with meta services could be a game-changer for healthcare organizations looking to improve patient outcomes and build stronger relationships with their patients. By leveraging advanced machine learning and natural language processing techniques, this system could provide personalized, data-driven recommendations that help patients navigate the complex world of healthcare, while also improving communication and collaboration between patients and providers.</a:t>
            </a:r>
          </a:p>
        </p:txBody>
      </p:sp>
    </p:spTree>
    <p:extLst>
      <p:ext uri="{BB962C8B-B14F-4D97-AF65-F5344CB8AC3E}">
        <p14:creationId xmlns:p14="http://schemas.microsoft.com/office/powerpoint/2010/main" val="202456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62BD-2D80-6087-8A95-EAF6E1511779}"/>
              </a:ext>
            </a:extLst>
          </p:cNvPr>
          <p:cNvSpPr>
            <a:spLocks noGrp="1"/>
          </p:cNvSpPr>
          <p:nvPr>
            <p:ph type="title"/>
          </p:nvPr>
        </p:nvSpPr>
        <p:spPr/>
        <p:txBody>
          <a:bodyPr>
            <a:normAutofit/>
          </a:bodyPr>
          <a:lstStyle/>
          <a:p>
            <a:r>
              <a:rPr lang="en-US" dirty="0"/>
              <a:t>What are the Azure resources we might need?</a:t>
            </a:r>
          </a:p>
        </p:txBody>
      </p:sp>
      <p:sp>
        <p:nvSpPr>
          <p:cNvPr id="3" name="Content Placeholder 2">
            <a:extLst>
              <a:ext uri="{FF2B5EF4-FFF2-40B4-BE49-F238E27FC236}">
                <a16:creationId xmlns:a16="http://schemas.microsoft.com/office/drawing/2014/main" id="{0D580A2C-D814-4730-1D85-6794B5F2655B}"/>
              </a:ext>
            </a:extLst>
          </p:cNvPr>
          <p:cNvSpPr>
            <a:spLocks noGrp="1"/>
          </p:cNvSpPr>
          <p:nvPr>
            <p:ph idx="1"/>
          </p:nvPr>
        </p:nvSpPr>
        <p:spPr/>
        <p:txBody>
          <a:bodyPr vert="horz" lIns="91440" tIns="45720" rIns="91440" bIns="45720" rtlCol="0" anchor="t">
            <a:normAutofit/>
          </a:bodyPr>
          <a:lstStyle/>
          <a:p>
            <a:pPr marL="383540" indent="-383540"/>
            <a:r>
              <a:rPr lang="en-US" dirty="0">
                <a:ea typeface="+mn-lt"/>
                <a:cs typeface="+mn-lt"/>
              </a:rPr>
              <a:t>Azure App Service: This service can be used to deploy the meta services layer of the system. It provides a platform for building and deploying web and mobile applications, and it supports a variety of programming languages, including Node.js, and Python.</a:t>
            </a:r>
            <a:endParaRPr lang="en-US" dirty="0"/>
          </a:p>
          <a:p>
            <a:pPr marL="383540" indent="-383540"/>
            <a:r>
              <a:rPr lang="en-US" dirty="0">
                <a:ea typeface="+mn-lt"/>
                <a:cs typeface="+mn-lt"/>
              </a:rPr>
              <a:t>Azure Cosmos DB: This NoSQL database can be used to store and manage the patient.</a:t>
            </a:r>
            <a:endParaRPr lang="en-US" dirty="0"/>
          </a:p>
          <a:p>
            <a:pPr marL="383540" indent="-383540"/>
            <a:r>
              <a:rPr lang="en-US" dirty="0">
                <a:ea typeface="+mn-lt"/>
                <a:cs typeface="+mn-lt"/>
              </a:rPr>
              <a:t>Azure Event Grid: This service can be used to trigger events and workflows in response to patient actions. For example, it could be used to notify healthcare providers when a patient requests an appointment or sends a message.</a:t>
            </a:r>
            <a:endParaRPr lang="en-US" dirty="0"/>
          </a:p>
          <a:p>
            <a:pPr marL="383540" indent="-383540"/>
            <a:endParaRPr lang="en-US" dirty="0"/>
          </a:p>
          <a:p>
            <a:pPr marL="383540" indent="-383540"/>
            <a:endParaRPr lang="en-US" dirty="0"/>
          </a:p>
        </p:txBody>
      </p:sp>
    </p:spTree>
    <p:extLst>
      <p:ext uri="{BB962C8B-B14F-4D97-AF65-F5344CB8AC3E}">
        <p14:creationId xmlns:p14="http://schemas.microsoft.com/office/powerpoint/2010/main" val="146193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702D-D8B0-4211-5971-D6DA1C293C49}"/>
              </a:ext>
            </a:extLst>
          </p:cNvPr>
          <p:cNvSpPr>
            <a:spLocks noGrp="1"/>
          </p:cNvSpPr>
          <p:nvPr>
            <p:ph type="title"/>
          </p:nvPr>
        </p:nvSpPr>
        <p:spPr/>
        <p:txBody>
          <a:bodyPr/>
          <a:lstStyle/>
          <a:p>
            <a:r>
              <a:rPr lang="en-US" dirty="0"/>
              <a:t>How will you manage the workflow?</a:t>
            </a:r>
          </a:p>
        </p:txBody>
      </p:sp>
      <p:sp>
        <p:nvSpPr>
          <p:cNvPr id="3" name="Content Placeholder 2">
            <a:extLst>
              <a:ext uri="{FF2B5EF4-FFF2-40B4-BE49-F238E27FC236}">
                <a16:creationId xmlns:a16="http://schemas.microsoft.com/office/drawing/2014/main" id="{88E6C223-3073-5120-459A-534A849C8649}"/>
              </a:ext>
            </a:extLst>
          </p:cNvPr>
          <p:cNvSpPr>
            <a:spLocks noGrp="1"/>
          </p:cNvSpPr>
          <p:nvPr>
            <p:ph idx="1"/>
          </p:nvPr>
        </p:nvSpPr>
        <p:spPr/>
        <p:txBody>
          <a:bodyPr vert="horz" lIns="91440" tIns="45720" rIns="91440" bIns="45720" rtlCol="0" anchor="t">
            <a:normAutofit lnSpcReduction="10000"/>
          </a:bodyPr>
          <a:lstStyle/>
          <a:p>
            <a:pPr marL="383540" indent="-383540"/>
            <a:r>
              <a:rPr lang="en-US" dirty="0">
                <a:ea typeface="+mn-lt"/>
                <a:cs typeface="+mn-lt"/>
              </a:rPr>
              <a:t>Airflow can be used to automate the various tasks involved in building, training, and deploying the Auto-GPT model, as well as managing the different components of the meta services layer. For example, airflow can be used to schedule data processing jobs, trigger training runs for the model, and deploy new versions of the application.</a:t>
            </a:r>
          </a:p>
          <a:p>
            <a:pPr marL="383540" indent="-383540"/>
            <a:r>
              <a:rPr lang="en-US" dirty="0">
                <a:ea typeface="+mn-lt"/>
                <a:cs typeface="+mn-lt"/>
              </a:rPr>
              <a:t>Airflow can also be used to manage dependencies between the different components of the system e.g. it can ensure that the Auto-GPT model is retrained whenever new data becomes available, or that the meta services layer is updated whenever a new version of the model is deployed.</a:t>
            </a:r>
          </a:p>
          <a:p>
            <a:pPr marL="383540" indent="-383540"/>
            <a:r>
              <a:rPr lang="en-US" dirty="0">
                <a:ea typeface="+mn-lt"/>
                <a:cs typeface="+mn-lt"/>
              </a:rPr>
              <a:t>Airflow can be a powerful tool for implementing an Auto-GPT system with meta services in Azure. By automating workflows and managing dependencies, it can help to ensure that the system operates smoothly and reliably, even as the volume of patient data and interactions grows over time.</a:t>
            </a:r>
          </a:p>
          <a:p>
            <a:pPr marL="383540" indent="-383540"/>
            <a:endParaRPr lang="en-US" dirty="0">
              <a:ea typeface="+mn-lt"/>
              <a:cs typeface="+mn-lt"/>
            </a:endParaRPr>
          </a:p>
        </p:txBody>
      </p:sp>
    </p:spTree>
    <p:extLst>
      <p:ext uri="{BB962C8B-B14F-4D97-AF65-F5344CB8AC3E}">
        <p14:creationId xmlns:p14="http://schemas.microsoft.com/office/powerpoint/2010/main" val="28296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A5E3-B568-6BC4-324A-05A7B1F95203}"/>
              </a:ext>
            </a:extLst>
          </p:cNvPr>
          <p:cNvSpPr>
            <a:spLocks noGrp="1"/>
          </p:cNvSpPr>
          <p:nvPr>
            <p:ph type="title"/>
          </p:nvPr>
        </p:nvSpPr>
        <p:spPr/>
        <p:txBody>
          <a:bodyPr>
            <a:normAutofit/>
          </a:bodyPr>
          <a:lstStyle/>
          <a:p>
            <a:r>
              <a:rPr lang="en-US" dirty="0">
                <a:ea typeface="+mj-lt"/>
                <a:cs typeface="+mj-lt"/>
              </a:rPr>
              <a:t>Which user segment would be early adopter of your product &amp; why?</a:t>
            </a:r>
          </a:p>
        </p:txBody>
      </p:sp>
      <p:sp>
        <p:nvSpPr>
          <p:cNvPr id="3" name="Content Placeholder 2">
            <a:extLst>
              <a:ext uri="{FF2B5EF4-FFF2-40B4-BE49-F238E27FC236}">
                <a16:creationId xmlns:a16="http://schemas.microsoft.com/office/drawing/2014/main" id="{1DAB3B77-CCAD-A2F6-F4B1-EB33AC756F56}"/>
              </a:ext>
            </a:extLst>
          </p:cNvPr>
          <p:cNvSpPr>
            <a:spLocks noGrp="1"/>
          </p:cNvSpPr>
          <p:nvPr>
            <p:ph idx="1"/>
          </p:nvPr>
        </p:nvSpPr>
        <p:spPr/>
        <p:txBody>
          <a:bodyPr vert="horz" lIns="91440" tIns="45720" rIns="91440" bIns="45720" rtlCol="0" anchor="t">
            <a:normAutofit/>
          </a:bodyPr>
          <a:lstStyle/>
          <a:p>
            <a:pPr marL="383540" indent="-383540"/>
            <a:r>
              <a:rPr lang="en-US" dirty="0">
                <a:ea typeface="+mn-lt"/>
                <a:cs typeface="+mn-lt"/>
              </a:rPr>
              <a:t>The early adopters of an Auto-GPT system with meta services for seamless relation management between patients and organizations are likely to be healthcare organizations and providers who are forward-thinking and focused on improving patient outcomes through technology. These organizations may include hospitals, clinics, and health systems, as well as telemedicine providers and other digital health startups.</a:t>
            </a:r>
          </a:p>
          <a:p>
            <a:pPr marL="0" indent="0">
              <a:buNone/>
            </a:pPr>
            <a:endParaRPr lang="en-US" dirty="0">
              <a:ea typeface="+mn-lt"/>
              <a:cs typeface="+mn-lt"/>
            </a:endParaRPr>
          </a:p>
        </p:txBody>
      </p:sp>
    </p:spTree>
    <p:extLst>
      <p:ext uri="{BB962C8B-B14F-4D97-AF65-F5344CB8AC3E}">
        <p14:creationId xmlns:p14="http://schemas.microsoft.com/office/powerpoint/2010/main" val="154548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3C36-9EBE-AFBF-B826-5C05D347ECF4}"/>
              </a:ext>
            </a:extLst>
          </p:cNvPr>
          <p:cNvSpPr>
            <a:spLocks noGrp="1"/>
          </p:cNvSpPr>
          <p:nvPr>
            <p:ph type="title"/>
          </p:nvPr>
        </p:nvSpPr>
        <p:spPr/>
        <p:txBody>
          <a:bodyPr>
            <a:normAutofit fontScale="90000"/>
          </a:bodyPr>
          <a:lstStyle/>
          <a:p>
            <a:r>
              <a:rPr lang="en-US" dirty="0">
                <a:ea typeface="+mj-lt"/>
                <a:cs typeface="+mj-lt"/>
              </a:rPr>
              <a:t>What are the alternatives/competitive products for the problem you are solving?</a:t>
            </a:r>
            <a:endParaRPr lang="en-US" dirty="0"/>
          </a:p>
        </p:txBody>
      </p:sp>
      <p:sp>
        <p:nvSpPr>
          <p:cNvPr id="3" name="Content Placeholder 2">
            <a:extLst>
              <a:ext uri="{FF2B5EF4-FFF2-40B4-BE49-F238E27FC236}">
                <a16:creationId xmlns:a16="http://schemas.microsoft.com/office/drawing/2014/main" id="{05671B4F-8DE3-C8E0-36D4-5408A12AACA2}"/>
              </a:ext>
            </a:extLst>
          </p:cNvPr>
          <p:cNvSpPr>
            <a:spLocks noGrp="1"/>
          </p:cNvSpPr>
          <p:nvPr>
            <p:ph idx="1"/>
          </p:nvPr>
        </p:nvSpPr>
        <p:spPr/>
        <p:txBody>
          <a:bodyPr vert="horz" lIns="91440" tIns="45720" rIns="91440" bIns="45720" rtlCol="0" anchor="t">
            <a:normAutofit/>
          </a:bodyPr>
          <a:lstStyle/>
          <a:p>
            <a:pPr marL="383540" indent="-383540"/>
            <a:r>
              <a:rPr lang="en-US" dirty="0"/>
              <a:t>Since the Auto-GPT is very new open source project(This came-out after the announcement of this competition), so as of writing this there is no competitive products in our zone(Eastern-India).</a:t>
            </a:r>
          </a:p>
          <a:p>
            <a:pPr marL="383540" indent="-383540"/>
            <a:endParaRPr lang="en-US" dirty="0"/>
          </a:p>
          <a:p>
            <a:pPr marL="383540" indent="-383540"/>
            <a:endParaRPr lang="en-US" dirty="0"/>
          </a:p>
        </p:txBody>
      </p:sp>
    </p:spTree>
    <p:extLst>
      <p:ext uri="{BB962C8B-B14F-4D97-AF65-F5344CB8AC3E}">
        <p14:creationId xmlns:p14="http://schemas.microsoft.com/office/powerpoint/2010/main" val="187195537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Crop</vt:lpstr>
      <vt:lpstr>DOC-GPT</vt:lpstr>
      <vt:lpstr>What is Auto-GPT implementation?</vt:lpstr>
      <vt:lpstr>What is the First Step?</vt:lpstr>
      <vt:lpstr>How will the meta services help providing the seamless interactions?</vt:lpstr>
      <vt:lpstr>How Auto-GPT fits in this scenario?</vt:lpstr>
      <vt:lpstr>What are the Azure resources we might need?</vt:lpstr>
      <vt:lpstr>How will you manage the workflow?</vt:lpstr>
      <vt:lpstr>Which user segment would be early adopter of your product &amp; why?</vt:lpstr>
      <vt:lpstr>What are the alternatives/competitive products for the problem you are solving?</vt:lpstr>
      <vt:lpstr>How far can it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250</cp:revision>
  <dcterms:created xsi:type="dcterms:W3CDTF">2023-04-18T18:45:46Z</dcterms:created>
  <dcterms:modified xsi:type="dcterms:W3CDTF">2023-04-18T20:20:19Z</dcterms:modified>
</cp:coreProperties>
</file>