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7" r:id="rId3"/>
    <p:sldId id="258" r:id="rId4"/>
    <p:sldId id="295" r:id="rId5"/>
    <p:sldId id="260" r:id="rId6"/>
    <p:sldId id="259"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3" r:id="rId36"/>
    <p:sldId id="294" r:id="rId3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gath" userId="b25e26b0905fa02e" providerId="LiveId" clId="{D83589B4-CBB9-44F6-8774-1D91249F2217}"/>
    <pc:docChg chg="undo custSel addSld delSld modSld sldOrd">
      <pc:chgData name="Swagath" userId="b25e26b0905fa02e" providerId="LiveId" clId="{D83589B4-CBB9-44F6-8774-1D91249F2217}" dt="2024-04-07T08:41:16.277" v="2394" actId="478"/>
      <pc:docMkLst>
        <pc:docMk/>
      </pc:docMkLst>
      <pc:sldChg chg="addSp delSp modSp mod modTransition">
        <pc:chgData name="Swagath" userId="b25e26b0905fa02e" providerId="LiveId" clId="{D83589B4-CBB9-44F6-8774-1D91249F2217}" dt="2024-04-07T08:24:49.811" v="2390" actId="931"/>
        <pc:sldMkLst>
          <pc:docMk/>
          <pc:sldMk cId="0" sldId="256"/>
        </pc:sldMkLst>
        <pc:spChg chg="add del mod topLvl">
          <ac:chgData name="Swagath" userId="b25e26b0905fa02e" providerId="LiveId" clId="{D83589B4-CBB9-44F6-8774-1D91249F2217}" dt="2024-04-07T08:24:47.533" v="2388" actId="14100"/>
          <ac:spMkLst>
            <pc:docMk/>
            <pc:sldMk cId="0" sldId="256"/>
            <ac:spMk id="3" creationId="{00000000-0000-0000-0000-000000000000}"/>
          </ac:spMkLst>
        </pc:spChg>
        <pc:spChg chg="mod">
          <ac:chgData name="Swagath" userId="b25e26b0905fa02e" providerId="LiveId" clId="{D83589B4-CBB9-44F6-8774-1D91249F2217}" dt="2024-04-07T07:56:33.229" v="2360" actId="1076"/>
          <ac:spMkLst>
            <pc:docMk/>
            <pc:sldMk cId="0" sldId="256"/>
            <ac:spMk id="5" creationId="{00000000-0000-0000-0000-000000000000}"/>
          </ac:spMkLst>
        </pc:spChg>
        <pc:spChg chg="mod">
          <ac:chgData name="Swagath" userId="b25e26b0905fa02e" providerId="LiveId" clId="{D83589B4-CBB9-44F6-8774-1D91249F2217}" dt="2024-04-07T07:56:32.502" v="2359" actId="1076"/>
          <ac:spMkLst>
            <pc:docMk/>
            <pc:sldMk cId="0" sldId="256"/>
            <ac:spMk id="6" creationId="{00000000-0000-0000-0000-000000000000}"/>
          </ac:spMkLst>
        </pc:spChg>
        <pc:spChg chg="mod">
          <ac:chgData name="Swagath" userId="b25e26b0905fa02e" providerId="LiveId" clId="{D83589B4-CBB9-44F6-8774-1D91249F2217}" dt="2024-04-02T04:29:09.258" v="520" actId="113"/>
          <ac:spMkLst>
            <pc:docMk/>
            <pc:sldMk cId="0" sldId="256"/>
            <ac:spMk id="9" creationId="{00000000-0000-0000-0000-000000000000}"/>
          </ac:spMkLst>
        </pc:spChg>
        <pc:grpChg chg="add del mod">
          <ac:chgData name="Swagath" userId="b25e26b0905fa02e" providerId="LiveId" clId="{D83589B4-CBB9-44F6-8774-1D91249F2217}" dt="2024-04-07T08:24:45.448" v="2386" actId="164"/>
          <ac:grpSpMkLst>
            <pc:docMk/>
            <pc:sldMk cId="0" sldId="256"/>
            <ac:grpSpMk id="26" creationId="{8A7FE823-DFC0-4721-B8DA-EFA29257DF9F}"/>
          </ac:grpSpMkLst>
        </pc:grpChg>
        <pc:graphicFrameChg chg="add del mod">
          <ac:chgData name="Swagath" userId="b25e26b0905fa02e" providerId="LiveId" clId="{D83589B4-CBB9-44F6-8774-1D91249F2217}" dt="2024-04-03T13:57:15.304" v="2211" actId="478"/>
          <ac:graphicFrameMkLst>
            <pc:docMk/>
            <pc:sldMk cId="0" sldId="256"/>
            <ac:graphicFrameMk id="10" creationId="{E0EB5779-CE4F-4FF4-9D60-07FE32A2F4B6}"/>
          </ac:graphicFrameMkLst>
        </pc:graphicFrameChg>
        <pc:graphicFrameChg chg="add del mod">
          <ac:chgData name="Swagath" userId="b25e26b0905fa02e" providerId="LiveId" clId="{D83589B4-CBB9-44F6-8774-1D91249F2217}" dt="2024-04-03T13:58:53.621" v="2224" actId="478"/>
          <ac:graphicFrameMkLst>
            <pc:docMk/>
            <pc:sldMk cId="0" sldId="256"/>
            <ac:graphicFrameMk id="13" creationId="{41779A52-8D2E-4C62-A019-11D084B413CF}"/>
          </ac:graphicFrameMkLst>
        </pc:graphicFrameChg>
        <pc:picChg chg="add del mod">
          <ac:chgData name="Swagath" userId="b25e26b0905fa02e" providerId="LiveId" clId="{D83589B4-CBB9-44F6-8774-1D91249F2217}" dt="2024-04-07T07:26:59.641" v="2318" actId="478"/>
          <ac:picMkLst>
            <pc:docMk/>
            <pc:sldMk cId="0" sldId="256"/>
            <ac:picMk id="8" creationId="{4C3127FC-F1E3-46B1-8E0D-C3840A924ADB}"/>
          </ac:picMkLst>
        </pc:picChg>
        <pc:picChg chg="add del mod">
          <ac:chgData name="Swagath" userId="b25e26b0905fa02e" providerId="LiveId" clId="{D83589B4-CBB9-44F6-8774-1D91249F2217}" dt="2024-04-02T04:16:08.001" v="494" actId="478"/>
          <ac:picMkLst>
            <pc:docMk/>
            <pc:sldMk cId="0" sldId="256"/>
            <ac:picMk id="8" creationId="{D30D4006-FA76-4B3A-82D4-234596574016}"/>
          </ac:picMkLst>
        </pc:picChg>
        <pc:picChg chg="add del mod">
          <ac:chgData name="Swagath" userId="b25e26b0905fa02e" providerId="LiveId" clId="{D83589B4-CBB9-44F6-8774-1D91249F2217}" dt="2024-04-03T13:56:49.652" v="2204" actId="12084"/>
          <ac:picMkLst>
            <pc:docMk/>
            <pc:sldMk cId="0" sldId="256"/>
            <ac:picMk id="8" creationId="{E9ADE71E-7393-4587-88BA-D2A654733057}"/>
          </ac:picMkLst>
        </pc:picChg>
        <pc:picChg chg="add del mod">
          <ac:chgData name="Swagath" userId="b25e26b0905fa02e" providerId="LiveId" clId="{D83589B4-CBB9-44F6-8774-1D91249F2217}" dt="2024-04-02T04:27:27.394" v="512" actId="478"/>
          <ac:picMkLst>
            <pc:docMk/>
            <pc:sldMk cId="0" sldId="256"/>
            <ac:picMk id="11" creationId="{874C7BF4-1FC6-4B0C-900A-A8CA72E27ADA}"/>
          </ac:picMkLst>
        </pc:picChg>
        <pc:picChg chg="add del mod">
          <ac:chgData name="Swagath" userId="b25e26b0905fa02e" providerId="LiveId" clId="{D83589B4-CBB9-44F6-8774-1D91249F2217}" dt="2024-04-07T07:28:40.239" v="2324" actId="478"/>
          <ac:picMkLst>
            <pc:docMk/>
            <pc:sldMk cId="0" sldId="256"/>
            <ac:picMk id="11" creationId="{912A29A5-35CB-45F0-BF58-7E551AE45F3C}"/>
          </ac:picMkLst>
        </pc:picChg>
        <pc:picChg chg="add del mod">
          <ac:chgData name="Swagath" userId="b25e26b0905fa02e" providerId="LiveId" clId="{D83589B4-CBB9-44F6-8774-1D91249F2217}" dt="2024-04-03T13:57:31.957" v="2214" actId="12084"/>
          <ac:picMkLst>
            <pc:docMk/>
            <pc:sldMk cId="0" sldId="256"/>
            <ac:picMk id="12" creationId="{1A8F93A6-6640-4CAC-B277-F2FA9616F0AA}"/>
          </ac:picMkLst>
        </pc:picChg>
        <pc:picChg chg="add del mod">
          <ac:chgData name="Swagath" userId="b25e26b0905fa02e" providerId="LiveId" clId="{D83589B4-CBB9-44F6-8774-1D91249F2217}" dt="2024-04-07T07:29:44.420" v="2327" actId="478"/>
          <ac:picMkLst>
            <pc:docMk/>
            <pc:sldMk cId="0" sldId="256"/>
            <ac:picMk id="13" creationId="{F56238F9-01E4-4F0D-B67A-A469AED68E5A}"/>
          </ac:picMkLst>
        </pc:picChg>
        <pc:picChg chg="add del mod">
          <ac:chgData name="Swagath" userId="b25e26b0905fa02e" providerId="LiveId" clId="{D83589B4-CBB9-44F6-8774-1D91249F2217}" dt="2024-04-03T14:13:51.878" v="2232" actId="478"/>
          <ac:picMkLst>
            <pc:docMk/>
            <pc:sldMk cId="0" sldId="256"/>
            <ac:picMk id="15" creationId="{B1D7D119-0818-464B-B63B-6F2F5E2FE4B0}"/>
          </ac:picMkLst>
        </pc:picChg>
        <pc:picChg chg="add del mod">
          <ac:chgData name="Swagath" userId="b25e26b0905fa02e" providerId="LiveId" clId="{D83589B4-CBB9-44F6-8774-1D91249F2217}" dt="2024-04-07T07:31:11.408" v="2331" actId="478"/>
          <ac:picMkLst>
            <pc:docMk/>
            <pc:sldMk cId="0" sldId="256"/>
            <ac:picMk id="15" creationId="{DD04B857-AFA7-4319-9852-08F470AD8A4B}"/>
          </ac:picMkLst>
        </pc:picChg>
        <pc:picChg chg="add del mod">
          <ac:chgData name="Swagath" userId="b25e26b0905fa02e" providerId="LiveId" clId="{D83589B4-CBB9-44F6-8774-1D91249F2217}" dt="2024-04-07T07:33:45.481" v="2334" actId="478"/>
          <ac:picMkLst>
            <pc:docMk/>
            <pc:sldMk cId="0" sldId="256"/>
            <ac:picMk id="17" creationId="{674A9098-ABE4-41A4-8BEC-0234E6DBF8D2}"/>
          </ac:picMkLst>
        </pc:picChg>
        <pc:picChg chg="add del mod modCrop">
          <ac:chgData name="Swagath" userId="b25e26b0905fa02e" providerId="LiveId" clId="{D83589B4-CBB9-44F6-8774-1D91249F2217}" dt="2024-04-03T14:19:31.394" v="2245" actId="478"/>
          <ac:picMkLst>
            <pc:docMk/>
            <pc:sldMk cId="0" sldId="256"/>
            <ac:picMk id="17" creationId="{87B6AC5F-8663-44CE-A472-4036A7B0F349}"/>
          </ac:picMkLst>
        </pc:picChg>
        <pc:picChg chg="add del mod">
          <ac:chgData name="Swagath" userId="b25e26b0905fa02e" providerId="LiveId" clId="{D83589B4-CBB9-44F6-8774-1D91249F2217}" dt="2024-04-07T07:35:06.158" v="2341" actId="478"/>
          <ac:picMkLst>
            <pc:docMk/>
            <pc:sldMk cId="0" sldId="256"/>
            <ac:picMk id="19" creationId="{28256CAF-C7DB-4B9F-9E4B-DE6E319D29EF}"/>
          </ac:picMkLst>
        </pc:picChg>
        <pc:picChg chg="add del mod">
          <ac:chgData name="Swagath" userId="b25e26b0905fa02e" providerId="LiveId" clId="{D83589B4-CBB9-44F6-8774-1D91249F2217}" dt="2024-04-03T14:20:51.846" v="2250" actId="478"/>
          <ac:picMkLst>
            <pc:docMk/>
            <pc:sldMk cId="0" sldId="256"/>
            <ac:picMk id="19" creationId="{B5B986F8-EB03-406E-92F7-8DAF74F4DAC6}"/>
          </ac:picMkLst>
        </pc:picChg>
        <pc:picChg chg="add del mod">
          <ac:chgData name="Swagath" userId="b25e26b0905fa02e" providerId="LiveId" clId="{D83589B4-CBB9-44F6-8774-1D91249F2217}" dt="2024-04-07T07:56:41.319" v="2366" actId="931"/>
          <ac:picMkLst>
            <pc:docMk/>
            <pc:sldMk cId="0" sldId="256"/>
            <ac:picMk id="21" creationId="{6E7BB1E2-DEBE-4FD3-9DE1-1B9CB1B80FB4}"/>
          </ac:picMkLst>
        </pc:picChg>
        <pc:picChg chg="add del mod">
          <ac:chgData name="Swagath" userId="b25e26b0905fa02e" providerId="LiveId" clId="{D83589B4-CBB9-44F6-8774-1D91249F2217}" dt="2024-04-03T14:27:48.624" v="2254" actId="478"/>
          <ac:picMkLst>
            <pc:docMk/>
            <pc:sldMk cId="0" sldId="256"/>
            <ac:picMk id="21" creationId="{8406B3B3-0E25-421C-A1D0-DA4ED7ACF4E6}"/>
          </ac:picMkLst>
        </pc:picChg>
        <pc:picChg chg="add del mod">
          <ac:chgData name="Swagath" userId="b25e26b0905fa02e" providerId="LiveId" clId="{D83589B4-CBB9-44F6-8774-1D91249F2217}" dt="2024-04-07T08:22:43.668" v="2370" actId="478"/>
          <ac:picMkLst>
            <pc:docMk/>
            <pc:sldMk cId="0" sldId="256"/>
            <ac:picMk id="23" creationId="{98365736-0AE0-423B-9E7C-1A6A086DDB0A}"/>
          </ac:picMkLst>
        </pc:picChg>
        <pc:picChg chg="add del mod topLvl">
          <ac:chgData name="Swagath" userId="b25e26b0905fa02e" providerId="LiveId" clId="{D83589B4-CBB9-44F6-8774-1D91249F2217}" dt="2024-04-07T08:24:49.811" v="2390" actId="931"/>
          <ac:picMkLst>
            <pc:docMk/>
            <pc:sldMk cId="0" sldId="256"/>
            <ac:picMk id="25" creationId="{C8FD4104-DD35-449D-BC82-C9FAD012B55A}"/>
          </ac:picMkLst>
        </pc:picChg>
      </pc:sldChg>
      <pc:sldChg chg="delSp modSp mod">
        <pc:chgData name="Swagath" userId="b25e26b0905fa02e" providerId="LiveId" clId="{D83589B4-CBB9-44F6-8774-1D91249F2217}" dt="2024-04-02T08:59:31.338" v="538" actId="1036"/>
        <pc:sldMkLst>
          <pc:docMk/>
          <pc:sldMk cId="0" sldId="257"/>
        </pc:sldMkLst>
        <pc:spChg chg="mod">
          <ac:chgData name="Swagath" userId="b25e26b0905fa02e" providerId="LiveId" clId="{D83589B4-CBB9-44F6-8774-1D91249F2217}" dt="2024-04-02T08:59:31.338" v="538" actId="1036"/>
          <ac:spMkLst>
            <pc:docMk/>
            <pc:sldMk cId="0" sldId="257"/>
            <ac:spMk id="3" creationId="{00000000-0000-0000-0000-000000000000}"/>
          </ac:spMkLst>
        </pc:spChg>
        <pc:spChg chg="del mod">
          <ac:chgData name="Swagath" userId="b25e26b0905fa02e" providerId="LiveId" clId="{D83589B4-CBB9-44F6-8774-1D91249F2217}" dt="2024-03-31T12:52:44.734" v="3" actId="478"/>
          <ac:spMkLst>
            <pc:docMk/>
            <pc:sldMk cId="0" sldId="257"/>
            <ac:spMk id="5" creationId="{00000000-0000-0000-0000-000000000000}"/>
          </ac:spMkLst>
        </pc:spChg>
        <pc:spChg chg="del mod">
          <ac:chgData name="Swagath" userId="b25e26b0905fa02e" providerId="LiveId" clId="{D83589B4-CBB9-44F6-8774-1D91249F2217}" dt="2024-03-31T12:52:41.708" v="1" actId="478"/>
          <ac:spMkLst>
            <pc:docMk/>
            <pc:sldMk cId="0" sldId="257"/>
            <ac:spMk id="6" creationId="{00000000-0000-0000-0000-000000000000}"/>
          </ac:spMkLst>
        </pc:spChg>
        <pc:spChg chg="mod">
          <ac:chgData name="Swagath" userId="b25e26b0905fa02e" providerId="LiveId" clId="{D83589B4-CBB9-44F6-8774-1D91249F2217}" dt="2024-03-31T12:54:28.750" v="31" actId="20577"/>
          <ac:spMkLst>
            <pc:docMk/>
            <pc:sldMk cId="0" sldId="257"/>
            <ac:spMk id="8" creationId="{00000000-0000-0000-0000-000000000000}"/>
          </ac:spMkLst>
        </pc:spChg>
        <pc:spChg chg="del mod">
          <ac:chgData name="Swagath" userId="b25e26b0905fa02e" providerId="LiveId" clId="{D83589B4-CBB9-44F6-8774-1D91249F2217}" dt="2024-03-31T12:53:09.801" v="6" actId="478"/>
          <ac:spMkLst>
            <pc:docMk/>
            <pc:sldMk cId="0" sldId="257"/>
            <ac:spMk id="9" creationId="{00000000-0000-0000-0000-000000000000}"/>
          </ac:spMkLst>
        </pc:spChg>
        <pc:spChg chg="del mod">
          <ac:chgData name="Swagath" userId="b25e26b0905fa02e" providerId="LiveId" clId="{D83589B4-CBB9-44F6-8774-1D91249F2217}" dt="2024-03-31T12:53:13.445" v="9" actId="478"/>
          <ac:spMkLst>
            <pc:docMk/>
            <pc:sldMk cId="0" sldId="257"/>
            <ac:spMk id="10" creationId="{00000000-0000-0000-0000-000000000000}"/>
          </ac:spMkLst>
        </pc:spChg>
        <pc:spChg chg="mod">
          <ac:chgData name="Swagath" userId="b25e26b0905fa02e" providerId="LiveId" clId="{D83589B4-CBB9-44F6-8774-1D91249F2217}" dt="2024-04-02T08:59:25.455" v="537" actId="1076"/>
          <ac:spMkLst>
            <pc:docMk/>
            <pc:sldMk cId="0" sldId="257"/>
            <ac:spMk id="12" creationId="{00000000-0000-0000-0000-000000000000}"/>
          </ac:spMkLst>
        </pc:spChg>
      </pc:sldChg>
      <pc:sldChg chg="addSp delSp modSp mod">
        <pc:chgData name="Swagath" userId="b25e26b0905fa02e" providerId="LiveId" clId="{D83589B4-CBB9-44F6-8774-1D91249F2217}" dt="2024-04-02T08:58:40.972" v="534" actId="1035"/>
        <pc:sldMkLst>
          <pc:docMk/>
          <pc:sldMk cId="0" sldId="258"/>
        </pc:sldMkLst>
        <pc:spChg chg="mod">
          <ac:chgData name="Swagath" userId="b25e26b0905fa02e" providerId="LiveId" clId="{D83589B4-CBB9-44F6-8774-1D91249F2217}" dt="2024-04-02T08:58:40.972" v="534" actId="1035"/>
          <ac:spMkLst>
            <pc:docMk/>
            <pc:sldMk cId="0" sldId="258"/>
            <ac:spMk id="3" creationId="{00000000-0000-0000-0000-000000000000}"/>
          </ac:spMkLst>
        </pc:spChg>
        <pc:spChg chg="mod modVis">
          <ac:chgData name="Swagath" userId="b25e26b0905fa02e" providerId="LiveId" clId="{D83589B4-CBB9-44F6-8774-1D91249F2217}" dt="2024-04-02T08:58:18.962" v="528" actId="1076"/>
          <ac:spMkLst>
            <pc:docMk/>
            <pc:sldMk cId="0" sldId="258"/>
            <ac:spMk id="4" creationId="{00000000-0000-0000-0000-000000000000}"/>
          </ac:spMkLst>
        </pc:spChg>
        <pc:spChg chg="mod">
          <ac:chgData name="Swagath" userId="b25e26b0905fa02e" providerId="LiveId" clId="{D83589B4-CBB9-44F6-8774-1D91249F2217}" dt="2024-04-02T08:58:08.820" v="527" actId="1076"/>
          <ac:spMkLst>
            <pc:docMk/>
            <pc:sldMk cId="0" sldId="258"/>
            <ac:spMk id="6" creationId="{00000000-0000-0000-0000-000000000000}"/>
          </ac:spMkLst>
        </pc:spChg>
        <pc:spChg chg="del mod">
          <ac:chgData name="Swagath" userId="b25e26b0905fa02e" providerId="LiveId" clId="{D83589B4-CBB9-44F6-8774-1D91249F2217}" dt="2024-03-31T12:56:17.633" v="44" actId="478"/>
          <ac:spMkLst>
            <pc:docMk/>
            <pc:sldMk cId="0" sldId="258"/>
            <ac:spMk id="7" creationId="{00000000-0000-0000-0000-000000000000}"/>
          </ac:spMkLst>
        </pc:spChg>
        <pc:spChg chg="mod">
          <ac:chgData name="Swagath" userId="b25e26b0905fa02e" providerId="LiveId" clId="{D83589B4-CBB9-44F6-8774-1D91249F2217}" dt="2024-04-02T08:58:08.820" v="527" actId="1076"/>
          <ac:spMkLst>
            <pc:docMk/>
            <pc:sldMk cId="0" sldId="258"/>
            <ac:spMk id="8" creationId="{00000000-0000-0000-0000-000000000000}"/>
          </ac:spMkLst>
        </pc:spChg>
        <pc:spChg chg="del mod">
          <ac:chgData name="Swagath" userId="b25e26b0905fa02e" providerId="LiveId" clId="{D83589B4-CBB9-44F6-8774-1D91249F2217}" dt="2024-03-31T12:58:02.815" v="55" actId="478"/>
          <ac:spMkLst>
            <pc:docMk/>
            <pc:sldMk cId="0" sldId="258"/>
            <ac:spMk id="9" creationId="{00000000-0000-0000-0000-000000000000}"/>
          </ac:spMkLst>
        </pc:spChg>
        <pc:spChg chg="mod">
          <ac:chgData name="Swagath" userId="b25e26b0905fa02e" providerId="LiveId" clId="{D83589B4-CBB9-44F6-8774-1D91249F2217}" dt="2024-04-02T08:58:08.820" v="527" actId="1076"/>
          <ac:spMkLst>
            <pc:docMk/>
            <pc:sldMk cId="0" sldId="258"/>
            <ac:spMk id="10" creationId="{00000000-0000-0000-0000-000000000000}"/>
          </ac:spMkLst>
        </pc:spChg>
        <pc:spChg chg="del mod">
          <ac:chgData name="Swagath" userId="b25e26b0905fa02e" providerId="LiveId" clId="{D83589B4-CBB9-44F6-8774-1D91249F2217}" dt="2024-03-31T12:56:07.494" v="39" actId="478"/>
          <ac:spMkLst>
            <pc:docMk/>
            <pc:sldMk cId="0" sldId="258"/>
            <ac:spMk id="12" creationId="{E7904176-0D1D-4E11-86ED-B39DAB7E85E7}"/>
          </ac:spMkLst>
        </pc:spChg>
        <pc:spChg chg="del mod">
          <ac:chgData name="Swagath" userId="b25e26b0905fa02e" providerId="LiveId" clId="{D83589B4-CBB9-44F6-8774-1D91249F2217}" dt="2024-03-31T12:56:11.429" v="42" actId="478"/>
          <ac:spMkLst>
            <pc:docMk/>
            <pc:sldMk cId="0" sldId="258"/>
            <ac:spMk id="13" creationId="{5ABFD280-E594-4EF0-987D-C59E1B91D208}"/>
          </ac:spMkLst>
        </pc:spChg>
        <pc:spChg chg="add mod">
          <ac:chgData name="Swagath" userId="b25e26b0905fa02e" providerId="LiveId" clId="{D83589B4-CBB9-44F6-8774-1D91249F2217}" dt="2024-04-02T08:58:08.820" v="527" actId="1076"/>
          <ac:spMkLst>
            <pc:docMk/>
            <pc:sldMk cId="0" sldId="258"/>
            <ac:spMk id="14" creationId="{CA87180A-9B3C-4EA6-8B2A-9137FCFD80E5}"/>
          </ac:spMkLst>
        </pc:spChg>
        <pc:spChg chg="add mod">
          <ac:chgData name="Swagath" userId="b25e26b0905fa02e" providerId="LiveId" clId="{D83589B4-CBB9-44F6-8774-1D91249F2217}" dt="2024-04-02T08:58:08.820" v="527" actId="1076"/>
          <ac:spMkLst>
            <pc:docMk/>
            <pc:sldMk cId="0" sldId="258"/>
            <ac:spMk id="15" creationId="{445B52E5-146F-4FE3-859E-55FC57233F9B}"/>
          </ac:spMkLst>
        </pc:spChg>
        <pc:spChg chg="add mod">
          <ac:chgData name="Swagath" userId="b25e26b0905fa02e" providerId="LiveId" clId="{D83589B4-CBB9-44F6-8774-1D91249F2217}" dt="2024-04-02T08:58:08.820" v="527" actId="1076"/>
          <ac:spMkLst>
            <pc:docMk/>
            <pc:sldMk cId="0" sldId="258"/>
            <ac:spMk id="16" creationId="{0BCBD6CC-BD7D-4FC4-8DB6-76A68EB693CC}"/>
          </ac:spMkLst>
        </pc:spChg>
        <pc:picChg chg="add del mod">
          <ac:chgData name="Swagath" userId="b25e26b0905fa02e" providerId="LiveId" clId="{D83589B4-CBB9-44F6-8774-1D91249F2217}" dt="2024-04-02T08:56:24.829" v="522" actId="478"/>
          <ac:picMkLst>
            <pc:docMk/>
            <pc:sldMk cId="0" sldId="258"/>
            <ac:picMk id="7" creationId="{B6248646-3DE9-463A-8598-D3220543F0E4}"/>
          </ac:picMkLst>
        </pc:picChg>
        <pc:picChg chg="del mod">
          <ac:chgData name="Swagath" userId="b25e26b0905fa02e" providerId="LiveId" clId="{D83589B4-CBB9-44F6-8774-1D91249F2217}" dt="2024-03-31T13:06:49.489" v="107" actId="478"/>
          <ac:picMkLst>
            <pc:docMk/>
            <pc:sldMk cId="0" sldId="258"/>
            <ac:picMk id="11" creationId="{00000000-0000-0000-0000-000000000000}"/>
          </ac:picMkLst>
        </pc:picChg>
      </pc:sldChg>
      <pc:sldChg chg="addSp delSp modSp mod ord">
        <pc:chgData name="Swagath" userId="b25e26b0905fa02e" providerId="LiveId" clId="{D83589B4-CBB9-44F6-8774-1D91249F2217}" dt="2024-04-02T14:49:38.328" v="2114" actId="1076"/>
        <pc:sldMkLst>
          <pc:docMk/>
          <pc:sldMk cId="0" sldId="259"/>
        </pc:sldMkLst>
        <pc:spChg chg="mod">
          <ac:chgData name="Swagath" userId="b25e26b0905fa02e" providerId="LiveId" clId="{D83589B4-CBB9-44F6-8774-1D91249F2217}" dt="2024-04-02T09:04:25.839" v="545" actId="1036"/>
          <ac:spMkLst>
            <pc:docMk/>
            <pc:sldMk cId="0" sldId="259"/>
            <ac:spMk id="3" creationId="{00000000-0000-0000-0000-000000000000}"/>
          </ac:spMkLst>
        </pc:spChg>
        <pc:spChg chg="del mod">
          <ac:chgData name="Swagath" userId="b25e26b0905fa02e" providerId="LiveId" clId="{D83589B4-CBB9-44F6-8774-1D91249F2217}" dt="2024-03-31T13:22:01.855" v="278" actId="21"/>
          <ac:spMkLst>
            <pc:docMk/>
            <pc:sldMk cId="0" sldId="259"/>
            <ac:spMk id="5" creationId="{00000000-0000-0000-0000-000000000000}"/>
          </ac:spMkLst>
        </pc:spChg>
        <pc:spChg chg="del mod">
          <ac:chgData name="Swagath" userId="b25e26b0905fa02e" providerId="LiveId" clId="{D83589B4-CBB9-44F6-8774-1D91249F2217}" dt="2024-03-31T13:10:54.186" v="153" actId="478"/>
          <ac:spMkLst>
            <pc:docMk/>
            <pc:sldMk cId="0" sldId="259"/>
            <ac:spMk id="6" creationId="{00000000-0000-0000-0000-000000000000}"/>
          </ac:spMkLst>
        </pc:spChg>
        <pc:spChg chg="del mod">
          <ac:chgData name="Swagath" userId="b25e26b0905fa02e" providerId="LiveId" clId="{D83589B4-CBB9-44F6-8774-1D91249F2217}" dt="2024-03-31T13:10:48.562" v="148" actId="478"/>
          <ac:spMkLst>
            <pc:docMk/>
            <pc:sldMk cId="0" sldId="259"/>
            <ac:spMk id="7" creationId="{00000000-0000-0000-0000-000000000000}"/>
          </ac:spMkLst>
        </pc:spChg>
        <pc:spChg chg="del mod">
          <ac:chgData name="Swagath" userId="b25e26b0905fa02e" providerId="LiveId" clId="{D83589B4-CBB9-44F6-8774-1D91249F2217}" dt="2024-03-31T13:10:42.207" v="143" actId="478"/>
          <ac:spMkLst>
            <pc:docMk/>
            <pc:sldMk cId="0" sldId="259"/>
            <ac:spMk id="8" creationId="{00000000-0000-0000-0000-000000000000}"/>
          </ac:spMkLst>
        </pc:spChg>
        <pc:spChg chg="del mod">
          <ac:chgData name="Swagath" userId="b25e26b0905fa02e" providerId="LiveId" clId="{D83589B4-CBB9-44F6-8774-1D91249F2217}" dt="2024-03-31T13:10:38.829" v="140" actId="478"/>
          <ac:spMkLst>
            <pc:docMk/>
            <pc:sldMk cId="0" sldId="259"/>
            <ac:spMk id="9" creationId="{00000000-0000-0000-0000-000000000000}"/>
          </ac:spMkLst>
        </pc:spChg>
        <pc:spChg chg="mod">
          <ac:chgData name="Swagath" userId="b25e26b0905fa02e" providerId="LiveId" clId="{D83589B4-CBB9-44F6-8774-1D91249F2217}" dt="2024-04-02T09:04:10.697" v="543" actId="1076"/>
          <ac:spMkLst>
            <pc:docMk/>
            <pc:sldMk cId="0" sldId="259"/>
            <ac:spMk id="10" creationId="{00000000-0000-0000-0000-000000000000}"/>
          </ac:spMkLst>
        </pc:spChg>
        <pc:spChg chg="mod">
          <ac:chgData name="Swagath" userId="b25e26b0905fa02e" providerId="LiveId" clId="{D83589B4-CBB9-44F6-8774-1D91249F2217}" dt="2024-04-02T09:04:17.673" v="544" actId="1076"/>
          <ac:spMkLst>
            <pc:docMk/>
            <pc:sldMk cId="0" sldId="259"/>
            <ac:spMk id="11" creationId="{00000000-0000-0000-0000-000000000000}"/>
          </ac:spMkLst>
        </pc:spChg>
        <pc:spChg chg="del mod">
          <ac:chgData name="Swagath" userId="b25e26b0905fa02e" providerId="LiveId" clId="{D83589B4-CBB9-44F6-8774-1D91249F2217}" dt="2024-03-31T13:11:08.666" v="165" actId="478"/>
          <ac:spMkLst>
            <pc:docMk/>
            <pc:sldMk cId="0" sldId="259"/>
            <ac:spMk id="12" creationId="{00000000-0000-0000-0000-000000000000}"/>
          </ac:spMkLst>
        </pc:spChg>
        <pc:spChg chg="del mod">
          <ac:chgData name="Swagath" userId="b25e26b0905fa02e" providerId="LiveId" clId="{D83589B4-CBB9-44F6-8774-1D91249F2217}" dt="2024-03-31T13:11:02.672" v="160" actId="478"/>
          <ac:spMkLst>
            <pc:docMk/>
            <pc:sldMk cId="0" sldId="259"/>
            <ac:spMk id="13" creationId="{00000000-0000-0000-0000-000000000000}"/>
          </ac:spMkLst>
        </pc:spChg>
        <pc:spChg chg="del mod">
          <ac:chgData name="Swagath" userId="b25e26b0905fa02e" providerId="LiveId" clId="{D83589B4-CBB9-44F6-8774-1D91249F2217}" dt="2024-03-31T13:11:05.208" v="162" actId="478"/>
          <ac:spMkLst>
            <pc:docMk/>
            <pc:sldMk cId="0" sldId="259"/>
            <ac:spMk id="14" creationId="{00000000-0000-0000-0000-000000000000}"/>
          </ac:spMkLst>
        </pc:spChg>
        <pc:spChg chg="del mod">
          <ac:chgData name="Swagath" userId="b25e26b0905fa02e" providerId="LiveId" clId="{D83589B4-CBB9-44F6-8774-1D91249F2217}" dt="2024-03-31T13:16:49.257" v="208" actId="478"/>
          <ac:spMkLst>
            <pc:docMk/>
            <pc:sldMk cId="0" sldId="259"/>
            <ac:spMk id="15" creationId="{00000000-0000-0000-0000-000000000000}"/>
          </ac:spMkLst>
        </pc:spChg>
        <pc:spChg chg="mod">
          <ac:chgData name="Swagath" userId="b25e26b0905fa02e" providerId="LiveId" clId="{D83589B4-CBB9-44F6-8774-1D91249F2217}" dt="2024-03-31T13:20:42.676" v="275" actId="1076"/>
          <ac:spMkLst>
            <pc:docMk/>
            <pc:sldMk cId="0" sldId="259"/>
            <ac:spMk id="16" creationId="{00000000-0000-0000-0000-000000000000}"/>
          </ac:spMkLst>
        </pc:spChg>
        <pc:spChg chg="del mod">
          <ac:chgData name="Swagath" userId="b25e26b0905fa02e" providerId="LiveId" clId="{D83589B4-CBB9-44F6-8774-1D91249F2217}" dt="2024-03-31T13:11:27.320" v="183" actId="478"/>
          <ac:spMkLst>
            <pc:docMk/>
            <pc:sldMk cId="0" sldId="259"/>
            <ac:spMk id="17" creationId="{00000000-0000-0000-0000-000000000000}"/>
          </ac:spMkLst>
        </pc:spChg>
        <pc:spChg chg="del mod">
          <ac:chgData name="Swagath" userId="b25e26b0905fa02e" providerId="LiveId" clId="{D83589B4-CBB9-44F6-8774-1D91249F2217}" dt="2024-03-31T13:11:14.078" v="171" actId="478"/>
          <ac:spMkLst>
            <pc:docMk/>
            <pc:sldMk cId="0" sldId="259"/>
            <ac:spMk id="18" creationId="{00000000-0000-0000-0000-000000000000}"/>
          </ac:spMkLst>
        </pc:spChg>
        <pc:spChg chg="del mod">
          <ac:chgData name="Swagath" userId="b25e26b0905fa02e" providerId="LiveId" clId="{D83589B4-CBB9-44F6-8774-1D91249F2217}" dt="2024-03-31T13:11:16.617" v="173" actId="478"/>
          <ac:spMkLst>
            <pc:docMk/>
            <pc:sldMk cId="0" sldId="259"/>
            <ac:spMk id="19" creationId="{00000000-0000-0000-0000-000000000000}"/>
          </ac:spMkLst>
        </pc:spChg>
        <pc:spChg chg="del mod">
          <ac:chgData name="Swagath" userId="b25e26b0905fa02e" providerId="LiveId" clId="{D83589B4-CBB9-44F6-8774-1D91249F2217}" dt="2024-03-31T13:16:55.214" v="210" actId="478"/>
          <ac:spMkLst>
            <pc:docMk/>
            <pc:sldMk cId="0" sldId="259"/>
            <ac:spMk id="20" creationId="{00000000-0000-0000-0000-000000000000}"/>
          </ac:spMkLst>
        </pc:spChg>
        <pc:spChg chg="mod">
          <ac:chgData name="Swagath" userId="b25e26b0905fa02e" providerId="LiveId" clId="{D83589B4-CBB9-44F6-8774-1D91249F2217}" dt="2024-04-02T14:49:30.677" v="2113" actId="1076"/>
          <ac:spMkLst>
            <pc:docMk/>
            <pc:sldMk cId="0" sldId="259"/>
            <ac:spMk id="21" creationId="{00000000-0000-0000-0000-000000000000}"/>
          </ac:spMkLst>
        </pc:spChg>
        <pc:spChg chg="add mod">
          <ac:chgData name="Swagath" userId="b25e26b0905fa02e" providerId="LiveId" clId="{D83589B4-CBB9-44F6-8774-1D91249F2217}" dt="2024-03-31T13:27:37.149" v="342"/>
          <ac:spMkLst>
            <pc:docMk/>
            <pc:sldMk cId="0" sldId="259"/>
            <ac:spMk id="25" creationId="{67585725-1E88-4AE8-BC81-4EC519F57CB4}"/>
          </ac:spMkLst>
        </pc:spChg>
        <pc:picChg chg="del mod">
          <ac:chgData name="Swagath" userId="b25e26b0905fa02e" providerId="LiveId" clId="{D83589B4-CBB9-44F6-8774-1D91249F2217}" dt="2024-03-31T13:10:27.735" v="136" actId="478"/>
          <ac:picMkLst>
            <pc:docMk/>
            <pc:sldMk cId="0" sldId="259"/>
            <ac:picMk id="4" creationId="{00000000-0000-0000-0000-000000000000}"/>
          </ac:picMkLst>
        </pc:picChg>
        <pc:picChg chg="del mod">
          <ac:chgData name="Swagath" userId="b25e26b0905fa02e" providerId="LiveId" clId="{D83589B4-CBB9-44F6-8774-1D91249F2217}" dt="2024-03-31T13:11:36.821" v="185" actId="478"/>
          <ac:picMkLst>
            <pc:docMk/>
            <pc:sldMk cId="0" sldId="259"/>
            <ac:picMk id="22" creationId="{00000000-0000-0000-0000-000000000000}"/>
          </ac:picMkLst>
        </pc:picChg>
        <pc:picChg chg="add mod">
          <ac:chgData name="Swagath" userId="b25e26b0905fa02e" providerId="LiveId" clId="{D83589B4-CBB9-44F6-8774-1D91249F2217}" dt="2024-04-02T14:49:38.328" v="2114" actId="1076"/>
          <ac:picMkLst>
            <pc:docMk/>
            <pc:sldMk cId="0" sldId="259"/>
            <ac:picMk id="24" creationId="{B9C6ABA3-8A82-4EA7-91A8-DF616CE1D85D}"/>
          </ac:picMkLst>
        </pc:picChg>
      </pc:sldChg>
      <pc:sldChg chg="addSp delSp modSp mod ord">
        <pc:chgData name="Swagath" userId="b25e26b0905fa02e" providerId="LiveId" clId="{D83589B4-CBB9-44F6-8774-1D91249F2217}" dt="2024-04-02T09:02:22.820" v="542" actId="1076"/>
        <pc:sldMkLst>
          <pc:docMk/>
          <pc:sldMk cId="0" sldId="260"/>
        </pc:sldMkLst>
        <pc:spChg chg="del mod">
          <ac:chgData name="Swagath" userId="b25e26b0905fa02e" providerId="LiveId" clId="{D83589B4-CBB9-44F6-8774-1D91249F2217}" dt="2024-03-31T13:22:21.129" v="281" actId="478"/>
          <ac:spMkLst>
            <pc:docMk/>
            <pc:sldMk cId="0" sldId="260"/>
            <ac:spMk id="4" creationId="{00000000-0000-0000-0000-000000000000}"/>
          </ac:spMkLst>
        </pc:spChg>
        <pc:spChg chg="del mod">
          <ac:chgData name="Swagath" userId="b25e26b0905fa02e" providerId="LiveId" clId="{D83589B4-CBB9-44F6-8774-1D91249F2217}" dt="2024-03-31T13:22:24.981" v="284" actId="478"/>
          <ac:spMkLst>
            <pc:docMk/>
            <pc:sldMk cId="0" sldId="260"/>
            <ac:spMk id="5" creationId="{00000000-0000-0000-0000-000000000000}"/>
          </ac:spMkLst>
        </pc:spChg>
        <pc:spChg chg="del mod">
          <ac:chgData name="Swagath" userId="b25e26b0905fa02e" providerId="LiveId" clId="{D83589B4-CBB9-44F6-8774-1D91249F2217}" dt="2024-03-31T13:22:29.198" v="286" actId="478"/>
          <ac:spMkLst>
            <pc:docMk/>
            <pc:sldMk cId="0" sldId="260"/>
            <ac:spMk id="6" creationId="{00000000-0000-0000-0000-000000000000}"/>
          </ac:spMkLst>
        </pc:spChg>
        <pc:spChg chg="del mod">
          <ac:chgData name="Swagath" userId="b25e26b0905fa02e" providerId="LiveId" clId="{D83589B4-CBB9-44F6-8774-1D91249F2217}" dt="2024-03-31T13:22:33.896" v="289" actId="478"/>
          <ac:spMkLst>
            <pc:docMk/>
            <pc:sldMk cId="0" sldId="260"/>
            <ac:spMk id="7" creationId="{00000000-0000-0000-0000-000000000000}"/>
          </ac:spMkLst>
        </pc:spChg>
        <pc:spChg chg="del mod">
          <ac:chgData name="Swagath" userId="b25e26b0905fa02e" providerId="LiveId" clId="{D83589B4-CBB9-44F6-8774-1D91249F2217}" dt="2024-03-31T13:22:39.003" v="292" actId="478"/>
          <ac:spMkLst>
            <pc:docMk/>
            <pc:sldMk cId="0" sldId="260"/>
            <ac:spMk id="8" creationId="{00000000-0000-0000-0000-000000000000}"/>
          </ac:spMkLst>
        </pc:spChg>
        <pc:spChg chg="del mod">
          <ac:chgData name="Swagath" userId="b25e26b0905fa02e" providerId="LiveId" clId="{D83589B4-CBB9-44F6-8774-1D91249F2217}" dt="2024-03-31T13:22:42.390" v="294" actId="478"/>
          <ac:spMkLst>
            <pc:docMk/>
            <pc:sldMk cId="0" sldId="260"/>
            <ac:spMk id="9" creationId="{00000000-0000-0000-0000-000000000000}"/>
          </ac:spMkLst>
        </pc:spChg>
        <pc:spChg chg="del mod">
          <ac:chgData name="Swagath" userId="b25e26b0905fa02e" providerId="LiveId" clId="{D83589B4-CBB9-44F6-8774-1D91249F2217}" dt="2024-03-31T13:22:45.061" v="296" actId="478"/>
          <ac:spMkLst>
            <pc:docMk/>
            <pc:sldMk cId="0" sldId="260"/>
            <ac:spMk id="10" creationId="{00000000-0000-0000-0000-000000000000}"/>
          </ac:spMkLst>
        </pc:spChg>
        <pc:spChg chg="del mod">
          <ac:chgData name="Swagath" userId="b25e26b0905fa02e" providerId="LiveId" clId="{D83589B4-CBB9-44F6-8774-1D91249F2217}" dt="2024-03-31T13:22:49.755" v="299" actId="478"/>
          <ac:spMkLst>
            <pc:docMk/>
            <pc:sldMk cId="0" sldId="260"/>
            <ac:spMk id="11" creationId="{00000000-0000-0000-0000-000000000000}"/>
          </ac:spMkLst>
        </pc:spChg>
        <pc:spChg chg="del mod">
          <ac:chgData name="Swagath" userId="b25e26b0905fa02e" providerId="LiveId" clId="{D83589B4-CBB9-44F6-8774-1D91249F2217}" dt="2024-03-31T13:22:52.803" v="301" actId="478"/>
          <ac:spMkLst>
            <pc:docMk/>
            <pc:sldMk cId="0" sldId="260"/>
            <ac:spMk id="12" creationId="{00000000-0000-0000-0000-000000000000}"/>
          </ac:spMkLst>
        </pc:spChg>
        <pc:spChg chg="del mod">
          <ac:chgData name="Swagath" userId="b25e26b0905fa02e" providerId="LiveId" clId="{D83589B4-CBB9-44F6-8774-1D91249F2217}" dt="2024-03-31T13:22:55.583" v="303" actId="478"/>
          <ac:spMkLst>
            <pc:docMk/>
            <pc:sldMk cId="0" sldId="260"/>
            <ac:spMk id="13" creationId="{00000000-0000-0000-0000-000000000000}"/>
          </ac:spMkLst>
        </pc:spChg>
        <pc:spChg chg="del mod">
          <ac:chgData name="Swagath" userId="b25e26b0905fa02e" providerId="LiveId" clId="{D83589B4-CBB9-44F6-8774-1D91249F2217}" dt="2024-03-31T13:22:58.584" v="305" actId="478"/>
          <ac:spMkLst>
            <pc:docMk/>
            <pc:sldMk cId="0" sldId="260"/>
            <ac:spMk id="14" creationId="{00000000-0000-0000-0000-000000000000}"/>
          </ac:spMkLst>
        </pc:spChg>
        <pc:spChg chg="del mod">
          <ac:chgData name="Swagath" userId="b25e26b0905fa02e" providerId="LiveId" clId="{D83589B4-CBB9-44F6-8774-1D91249F2217}" dt="2024-03-31T13:23:01.226" v="307" actId="478"/>
          <ac:spMkLst>
            <pc:docMk/>
            <pc:sldMk cId="0" sldId="260"/>
            <ac:spMk id="15" creationId="{00000000-0000-0000-0000-000000000000}"/>
          </ac:spMkLst>
        </pc:spChg>
        <pc:spChg chg="del mod">
          <ac:chgData name="Swagath" userId="b25e26b0905fa02e" providerId="LiveId" clId="{D83589B4-CBB9-44F6-8774-1D91249F2217}" dt="2024-03-31T13:23:04.171" v="310" actId="478"/>
          <ac:spMkLst>
            <pc:docMk/>
            <pc:sldMk cId="0" sldId="260"/>
            <ac:spMk id="16" creationId="{00000000-0000-0000-0000-000000000000}"/>
          </ac:spMkLst>
        </pc:spChg>
        <pc:spChg chg="add mod">
          <ac:chgData name="Swagath" userId="b25e26b0905fa02e" providerId="LiveId" clId="{D83589B4-CBB9-44F6-8774-1D91249F2217}" dt="2024-04-02T09:02:22.820" v="542" actId="1076"/>
          <ac:spMkLst>
            <pc:docMk/>
            <pc:sldMk cId="0" sldId="260"/>
            <ac:spMk id="18" creationId="{8A2397BF-159D-44C3-8B89-0132FBE90D77}"/>
          </ac:spMkLst>
        </pc:spChg>
        <pc:picChg chg="del mod">
          <ac:chgData name="Swagath" userId="b25e26b0905fa02e" providerId="LiveId" clId="{D83589B4-CBB9-44F6-8774-1D91249F2217}" dt="2024-03-31T14:08:12.727" v="440" actId="478"/>
          <ac:picMkLst>
            <pc:docMk/>
            <pc:sldMk cId="0" sldId="260"/>
            <ac:picMk id="17" creationId="{00000000-0000-0000-0000-000000000000}"/>
          </ac:picMkLst>
        </pc:picChg>
      </pc:sldChg>
      <pc:sldChg chg="del">
        <pc:chgData name="Swagath" userId="b25e26b0905fa02e" providerId="LiveId" clId="{D83589B4-CBB9-44F6-8774-1D91249F2217}" dt="2024-03-31T13:24:37.046" v="319" actId="2696"/>
        <pc:sldMkLst>
          <pc:docMk/>
          <pc:sldMk cId="0" sldId="261"/>
        </pc:sldMkLst>
      </pc:sldChg>
      <pc:sldChg chg="del">
        <pc:chgData name="Swagath" userId="b25e26b0905fa02e" providerId="LiveId" clId="{D83589B4-CBB9-44F6-8774-1D91249F2217}" dt="2024-04-02T14:48:58.141" v="2111" actId="2696"/>
        <pc:sldMkLst>
          <pc:docMk/>
          <pc:sldMk cId="0" sldId="262"/>
        </pc:sldMkLst>
      </pc:sldChg>
      <pc:sldChg chg="del">
        <pc:chgData name="Swagath" userId="b25e26b0905fa02e" providerId="LiveId" clId="{D83589B4-CBB9-44F6-8774-1D91249F2217}" dt="2024-04-02T14:49:00.889" v="2112" actId="2696"/>
        <pc:sldMkLst>
          <pc:docMk/>
          <pc:sldMk cId="0" sldId="263"/>
        </pc:sldMkLst>
      </pc:sldChg>
      <pc:sldChg chg="addSp delSp modSp add mod">
        <pc:chgData name="Swagath" userId="b25e26b0905fa02e" providerId="LiveId" clId="{D83589B4-CBB9-44F6-8774-1D91249F2217}" dt="2024-04-02T09:05:43.710" v="548" actId="1076"/>
        <pc:sldMkLst>
          <pc:docMk/>
          <pc:sldMk cId="1141829491" sldId="264"/>
        </pc:sldMkLst>
        <pc:spChg chg="mod">
          <ac:chgData name="Swagath" userId="b25e26b0905fa02e" providerId="LiveId" clId="{D83589B4-CBB9-44F6-8774-1D91249F2217}" dt="2024-03-31T13:25:44.295" v="325" actId="20577"/>
          <ac:spMkLst>
            <pc:docMk/>
            <pc:sldMk cId="1141829491" sldId="264"/>
            <ac:spMk id="3" creationId="{00000000-0000-0000-0000-000000000000}"/>
          </ac:spMkLst>
        </pc:spChg>
        <pc:spChg chg="add mod">
          <ac:chgData name="Swagath" userId="b25e26b0905fa02e" providerId="LiveId" clId="{D83589B4-CBB9-44F6-8774-1D91249F2217}" dt="2024-03-31T13:27:11.050" v="341" actId="1076"/>
          <ac:spMkLst>
            <pc:docMk/>
            <pc:sldMk cId="1141829491" sldId="264"/>
            <ac:spMk id="9" creationId="{72A57D8A-0C40-40CF-990D-12926434657D}"/>
          </ac:spMkLst>
        </pc:spChg>
        <pc:spChg chg="mod">
          <ac:chgData name="Swagath" userId="b25e26b0905fa02e" providerId="LiveId" clId="{D83589B4-CBB9-44F6-8774-1D91249F2217}" dt="2024-04-02T09:04:46.527" v="546" actId="1076"/>
          <ac:spMkLst>
            <pc:docMk/>
            <pc:sldMk cId="1141829491" sldId="264"/>
            <ac:spMk id="10" creationId="{00000000-0000-0000-0000-000000000000}"/>
          </ac:spMkLst>
        </pc:spChg>
        <pc:spChg chg="mod">
          <ac:chgData name="Swagath" userId="b25e26b0905fa02e" providerId="LiveId" clId="{D83589B4-CBB9-44F6-8774-1D91249F2217}" dt="2024-04-02T09:05:43.710" v="548" actId="1076"/>
          <ac:spMkLst>
            <pc:docMk/>
            <pc:sldMk cId="1141829491" sldId="264"/>
            <ac:spMk id="11" creationId="{00000000-0000-0000-0000-000000000000}"/>
          </ac:spMkLst>
        </pc:spChg>
        <pc:spChg chg="mod">
          <ac:chgData name="Swagath" userId="b25e26b0905fa02e" providerId="LiveId" clId="{D83589B4-CBB9-44F6-8774-1D91249F2217}" dt="2024-03-31T13:25:55.128" v="327" actId="20577"/>
          <ac:spMkLst>
            <pc:docMk/>
            <pc:sldMk cId="1141829491" sldId="264"/>
            <ac:spMk id="16" creationId="{00000000-0000-0000-0000-000000000000}"/>
          </ac:spMkLst>
        </pc:spChg>
        <pc:picChg chg="add mod">
          <ac:chgData name="Swagath" userId="b25e26b0905fa02e" providerId="LiveId" clId="{D83589B4-CBB9-44F6-8774-1D91249F2217}" dt="2024-03-31T13:29:45.146" v="356" actId="14100"/>
          <ac:picMkLst>
            <pc:docMk/>
            <pc:sldMk cId="1141829491" sldId="264"/>
            <ac:picMk id="5" creationId="{24EE9AE8-811B-4304-9C8D-4A13B4669C63}"/>
          </ac:picMkLst>
        </pc:picChg>
        <pc:picChg chg="del mod">
          <ac:chgData name="Swagath" userId="b25e26b0905fa02e" providerId="LiveId" clId="{D83589B4-CBB9-44F6-8774-1D91249F2217}" dt="2024-03-31T13:28:57.113" v="352" actId="478"/>
          <ac:picMkLst>
            <pc:docMk/>
            <pc:sldMk cId="1141829491" sldId="264"/>
            <ac:picMk id="24" creationId="{B9C6ABA3-8A82-4EA7-91A8-DF616CE1D85D}"/>
          </ac:picMkLst>
        </pc:picChg>
      </pc:sldChg>
      <pc:sldChg chg="addSp delSp modSp add mod">
        <pc:chgData name="Swagath" userId="b25e26b0905fa02e" providerId="LiveId" clId="{D83589B4-CBB9-44F6-8774-1D91249F2217}" dt="2024-03-31T13:35:02.332" v="401" actId="1076"/>
        <pc:sldMkLst>
          <pc:docMk/>
          <pc:sldMk cId="3357363435" sldId="265"/>
        </pc:sldMkLst>
        <pc:spChg chg="mod">
          <ac:chgData name="Swagath" userId="b25e26b0905fa02e" providerId="LiveId" clId="{D83589B4-CBB9-44F6-8774-1D91249F2217}" dt="2024-03-31T13:30:13.509" v="357" actId="1076"/>
          <ac:spMkLst>
            <pc:docMk/>
            <pc:sldMk cId="3357363435" sldId="265"/>
            <ac:spMk id="3" creationId="{00000000-0000-0000-0000-000000000000}"/>
          </ac:spMkLst>
        </pc:spChg>
        <pc:spChg chg="mod">
          <ac:chgData name="Swagath" userId="b25e26b0905fa02e" providerId="LiveId" clId="{D83589B4-CBB9-44F6-8774-1D91249F2217}" dt="2024-03-31T13:34:56.252" v="400" actId="1076"/>
          <ac:spMkLst>
            <pc:docMk/>
            <pc:sldMk cId="3357363435" sldId="265"/>
            <ac:spMk id="9" creationId="{72A57D8A-0C40-40CF-990D-12926434657D}"/>
          </ac:spMkLst>
        </pc:spChg>
        <pc:spChg chg="mod">
          <ac:chgData name="Swagath" userId="b25e26b0905fa02e" providerId="LiveId" clId="{D83589B4-CBB9-44F6-8774-1D91249F2217}" dt="2024-03-31T13:34:38.313" v="398" actId="1076"/>
          <ac:spMkLst>
            <pc:docMk/>
            <pc:sldMk cId="3357363435" sldId="265"/>
            <ac:spMk id="10" creationId="{00000000-0000-0000-0000-000000000000}"/>
          </ac:spMkLst>
        </pc:spChg>
        <pc:spChg chg="mod">
          <ac:chgData name="Swagath" userId="b25e26b0905fa02e" providerId="LiveId" clId="{D83589B4-CBB9-44F6-8774-1D91249F2217}" dt="2024-03-31T13:34:48.585" v="399" actId="1076"/>
          <ac:spMkLst>
            <pc:docMk/>
            <pc:sldMk cId="3357363435" sldId="265"/>
            <ac:spMk id="11" creationId="{00000000-0000-0000-0000-000000000000}"/>
          </ac:spMkLst>
        </pc:spChg>
        <pc:spChg chg="mod">
          <ac:chgData name="Swagath" userId="b25e26b0905fa02e" providerId="LiveId" clId="{D83589B4-CBB9-44F6-8774-1D91249F2217}" dt="2024-03-31T13:35:02.332" v="401" actId="1076"/>
          <ac:spMkLst>
            <pc:docMk/>
            <pc:sldMk cId="3357363435" sldId="265"/>
            <ac:spMk id="16" creationId="{00000000-0000-0000-0000-000000000000}"/>
          </ac:spMkLst>
        </pc:spChg>
        <pc:picChg chg="add mod">
          <ac:chgData name="Swagath" userId="b25e26b0905fa02e" providerId="LiveId" clId="{D83589B4-CBB9-44F6-8774-1D91249F2217}" dt="2024-03-31T13:33:28.388" v="397" actId="1076"/>
          <ac:picMkLst>
            <pc:docMk/>
            <pc:sldMk cId="3357363435" sldId="265"/>
            <ac:picMk id="5" creationId="{DBE2F8FC-8F75-4C36-8F2A-EFFD4ECBDF31}"/>
          </ac:picMkLst>
        </pc:picChg>
        <pc:picChg chg="del mod">
          <ac:chgData name="Swagath" userId="b25e26b0905fa02e" providerId="LiveId" clId="{D83589B4-CBB9-44F6-8774-1D91249F2217}" dt="2024-03-31T13:31:38.347" v="385" actId="478"/>
          <ac:picMkLst>
            <pc:docMk/>
            <pc:sldMk cId="3357363435" sldId="265"/>
            <ac:picMk id="24" creationId="{B9C6ABA3-8A82-4EA7-91A8-DF616CE1D85D}"/>
          </ac:picMkLst>
        </pc:picChg>
      </pc:sldChg>
      <pc:sldChg chg="addSp delSp modSp add mod">
        <pc:chgData name="Swagath" userId="b25e26b0905fa02e" providerId="LiveId" clId="{D83589B4-CBB9-44F6-8774-1D91249F2217}" dt="2024-03-31T14:05:05.569" v="423" actId="14100"/>
        <pc:sldMkLst>
          <pc:docMk/>
          <pc:sldMk cId="61898890" sldId="266"/>
        </pc:sldMkLst>
        <pc:spChg chg="mod">
          <ac:chgData name="Swagath" userId="b25e26b0905fa02e" providerId="LiveId" clId="{D83589B4-CBB9-44F6-8774-1D91249F2217}" dt="2024-03-31T14:03:09.547" v="408" actId="20577"/>
          <ac:spMkLst>
            <pc:docMk/>
            <pc:sldMk cId="61898890" sldId="266"/>
            <ac:spMk id="10" creationId="{00000000-0000-0000-0000-000000000000}"/>
          </ac:spMkLst>
        </pc:spChg>
        <pc:spChg chg="mod">
          <ac:chgData name="Swagath" userId="b25e26b0905fa02e" providerId="LiveId" clId="{D83589B4-CBB9-44F6-8774-1D91249F2217}" dt="2024-03-31T14:03:37.149" v="411" actId="14100"/>
          <ac:spMkLst>
            <pc:docMk/>
            <pc:sldMk cId="61898890" sldId="266"/>
            <ac:spMk id="11" creationId="{00000000-0000-0000-0000-000000000000}"/>
          </ac:spMkLst>
        </pc:spChg>
        <pc:spChg chg="mod">
          <ac:chgData name="Swagath" userId="b25e26b0905fa02e" providerId="LiveId" clId="{D83589B4-CBB9-44F6-8774-1D91249F2217}" dt="2024-03-31T14:04:16.579" v="416" actId="14100"/>
          <ac:spMkLst>
            <pc:docMk/>
            <pc:sldMk cId="61898890" sldId="266"/>
            <ac:spMk id="16" creationId="{00000000-0000-0000-0000-000000000000}"/>
          </ac:spMkLst>
        </pc:spChg>
        <pc:picChg chg="del mod">
          <ac:chgData name="Swagath" userId="b25e26b0905fa02e" providerId="LiveId" clId="{D83589B4-CBB9-44F6-8774-1D91249F2217}" dt="2024-03-31T14:04:20.496" v="418" actId="478"/>
          <ac:picMkLst>
            <pc:docMk/>
            <pc:sldMk cId="61898890" sldId="266"/>
            <ac:picMk id="5" creationId="{DBE2F8FC-8F75-4C36-8F2A-EFFD4ECBDF31}"/>
          </ac:picMkLst>
        </pc:picChg>
        <pc:picChg chg="add mod">
          <ac:chgData name="Swagath" userId="b25e26b0905fa02e" providerId="LiveId" clId="{D83589B4-CBB9-44F6-8774-1D91249F2217}" dt="2024-03-31T14:05:05.569" v="423" actId="14100"/>
          <ac:picMkLst>
            <pc:docMk/>
            <pc:sldMk cId="61898890" sldId="266"/>
            <ac:picMk id="6" creationId="{C66B7655-B49C-43F9-AFB1-F3FD84916CDF}"/>
          </ac:picMkLst>
        </pc:picChg>
      </pc:sldChg>
      <pc:sldChg chg="delSp modSp add mod ord">
        <pc:chgData name="Swagath" userId="b25e26b0905fa02e" providerId="LiveId" clId="{D83589B4-CBB9-44F6-8774-1D91249F2217}" dt="2024-03-31T14:08:24.284" v="442" actId="478"/>
        <pc:sldMkLst>
          <pc:docMk/>
          <pc:sldMk cId="3221170246" sldId="267"/>
        </pc:sldMkLst>
        <pc:spChg chg="mod">
          <ac:chgData name="Swagath" userId="b25e26b0905fa02e" providerId="LiveId" clId="{D83589B4-CBB9-44F6-8774-1D91249F2217}" dt="2024-03-31T14:07:35.665" v="438"/>
          <ac:spMkLst>
            <pc:docMk/>
            <pc:sldMk cId="3221170246" sldId="267"/>
            <ac:spMk id="18" creationId="{8A2397BF-159D-44C3-8B89-0132FBE90D77}"/>
          </ac:spMkLst>
        </pc:spChg>
        <pc:picChg chg="del mod">
          <ac:chgData name="Swagath" userId="b25e26b0905fa02e" providerId="LiveId" clId="{D83589B4-CBB9-44F6-8774-1D91249F2217}" dt="2024-03-31T14:08:24.284" v="442" actId="478"/>
          <ac:picMkLst>
            <pc:docMk/>
            <pc:sldMk cId="3221170246" sldId="267"/>
            <ac:picMk id="17" creationId="{00000000-0000-0000-0000-000000000000}"/>
          </ac:picMkLst>
        </pc:picChg>
      </pc:sldChg>
      <pc:sldChg chg="addSp delSp modSp add mod ord">
        <pc:chgData name="Swagath" userId="b25e26b0905fa02e" providerId="LiveId" clId="{D83589B4-CBB9-44F6-8774-1D91249F2217}" dt="2024-03-31T14:10:48.753" v="465" actId="14100"/>
        <pc:sldMkLst>
          <pc:docMk/>
          <pc:sldMk cId="3039073674" sldId="268"/>
        </pc:sldMkLst>
        <pc:spChg chg="mod">
          <ac:chgData name="Swagath" userId="b25e26b0905fa02e" providerId="LiveId" clId="{D83589B4-CBB9-44F6-8774-1D91249F2217}" dt="2024-03-31T14:09:21.493" v="451" actId="1076"/>
          <ac:spMkLst>
            <pc:docMk/>
            <pc:sldMk cId="3039073674" sldId="268"/>
            <ac:spMk id="9" creationId="{72A57D8A-0C40-40CF-990D-12926434657D}"/>
          </ac:spMkLst>
        </pc:spChg>
        <pc:spChg chg="mod">
          <ac:chgData name="Swagath" userId="b25e26b0905fa02e" providerId="LiveId" clId="{D83589B4-CBB9-44F6-8774-1D91249F2217}" dt="2024-03-31T14:08:40.842" v="447" actId="20577"/>
          <ac:spMkLst>
            <pc:docMk/>
            <pc:sldMk cId="3039073674" sldId="268"/>
            <ac:spMk id="10" creationId="{00000000-0000-0000-0000-000000000000}"/>
          </ac:spMkLst>
        </pc:spChg>
        <pc:spChg chg="mod">
          <ac:chgData name="Swagath" userId="b25e26b0905fa02e" providerId="LiveId" clId="{D83589B4-CBB9-44F6-8774-1D91249F2217}" dt="2024-03-31T14:09:12.752" v="450" actId="14100"/>
          <ac:spMkLst>
            <pc:docMk/>
            <pc:sldMk cId="3039073674" sldId="268"/>
            <ac:spMk id="11" creationId="{00000000-0000-0000-0000-000000000000}"/>
          </ac:spMkLst>
        </pc:spChg>
        <pc:spChg chg="mod">
          <ac:chgData name="Swagath" userId="b25e26b0905fa02e" providerId="LiveId" clId="{D83589B4-CBB9-44F6-8774-1D91249F2217}" dt="2024-03-31T14:10:06.036" v="459" actId="20577"/>
          <ac:spMkLst>
            <pc:docMk/>
            <pc:sldMk cId="3039073674" sldId="268"/>
            <ac:spMk id="16" creationId="{00000000-0000-0000-0000-000000000000}"/>
          </ac:spMkLst>
        </pc:spChg>
        <pc:picChg chg="add mod">
          <ac:chgData name="Swagath" userId="b25e26b0905fa02e" providerId="LiveId" clId="{D83589B4-CBB9-44F6-8774-1D91249F2217}" dt="2024-03-31T14:10:48.753" v="465" actId="14100"/>
          <ac:picMkLst>
            <pc:docMk/>
            <pc:sldMk cId="3039073674" sldId="268"/>
            <ac:picMk id="5" creationId="{1AFE0A46-0B97-4405-B531-F0B0F79F9DBF}"/>
          </ac:picMkLst>
        </pc:picChg>
        <pc:picChg chg="del mod">
          <ac:chgData name="Swagath" userId="b25e26b0905fa02e" providerId="LiveId" clId="{D83589B4-CBB9-44F6-8774-1D91249F2217}" dt="2024-03-31T14:10:30.796" v="461" actId="478"/>
          <ac:picMkLst>
            <pc:docMk/>
            <pc:sldMk cId="3039073674" sldId="268"/>
            <ac:picMk id="6" creationId="{C66B7655-B49C-43F9-AFB1-F3FD84916CDF}"/>
          </ac:picMkLst>
        </pc:picChg>
      </pc:sldChg>
      <pc:sldChg chg="addSp delSp modSp add mod">
        <pc:chgData name="Swagath" userId="b25e26b0905fa02e" providerId="LiveId" clId="{D83589B4-CBB9-44F6-8774-1D91249F2217}" dt="2024-03-31T14:14:34" v="481" actId="14100"/>
        <pc:sldMkLst>
          <pc:docMk/>
          <pc:sldMk cId="3925814751" sldId="269"/>
        </pc:sldMkLst>
        <pc:spChg chg="mod">
          <ac:chgData name="Swagath" userId="b25e26b0905fa02e" providerId="LiveId" clId="{D83589B4-CBB9-44F6-8774-1D91249F2217}" dt="2024-03-31T14:13:30.753" v="472" actId="1076"/>
          <ac:spMkLst>
            <pc:docMk/>
            <pc:sldMk cId="3925814751" sldId="269"/>
            <ac:spMk id="9" creationId="{72A57D8A-0C40-40CF-990D-12926434657D}"/>
          </ac:spMkLst>
        </pc:spChg>
        <pc:spChg chg="mod">
          <ac:chgData name="Swagath" userId="b25e26b0905fa02e" providerId="LiveId" clId="{D83589B4-CBB9-44F6-8774-1D91249F2217}" dt="2024-03-31T14:12:54.772" v="468" actId="20577"/>
          <ac:spMkLst>
            <pc:docMk/>
            <pc:sldMk cId="3925814751" sldId="269"/>
            <ac:spMk id="10" creationId="{00000000-0000-0000-0000-000000000000}"/>
          </ac:spMkLst>
        </pc:spChg>
        <pc:spChg chg="mod">
          <ac:chgData name="Swagath" userId="b25e26b0905fa02e" providerId="LiveId" clId="{D83589B4-CBB9-44F6-8774-1D91249F2217}" dt="2024-03-31T14:13:18.364" v="471" actId="14100"/>
          <ac:spMkLst>
            <pc:docMk/>
            <pc:sldMk cId="3925814751" sldId="269"/>
            <ac:spMk id="11" creationId="{00000000-0000-0000-0000-000000000000}"/>
          </ac:spMkLst>
        </pc:spChg>
        <pc:spChg chg="mod">
          <ac:chgData name="Swagath" userId="b25e26b0905fa02e" providerId="LiveId" clId="{D83589B4-CBB9-44F6-8774-1D91249F2217}" dt="2024-03-31T14:13:55.249" v="476" actId="20577"/>
          <ac:spMkLst>
            <pc:docMk/>
            <pc:sldMk cId="3925814751" sldId="269"/>
            <ac:spMk id="16" creationId="{00000000-0000-0000-0000-000000000000}"/>
          </ac:spMkLst>
        </pc:spChg>
        <pc:picChg chg="del mod">
          <ac:chgData name="Swagath" userId="b25e26b0905fa02e" providerId="LiveId" clId="{D83589B4-CBB9-44F6-8774-1D91249F2217}" dt="2024-03-31T14:14:01.967" v="478" actId="478"/>
          <ac:picMkLst>
            <pc:docMk/>
            <pc:sldMk cId="3925814751" sldId="269"/>
            <ac:picMk id="5" creationId="{1AFE0A46-0B97-4405-B531-F0B0F79F9DBF}"/>
          </ac:picMkLst>
        </pc:picChg>
        <pc:picChg chg="add mod">
          <ac:chgData name="Swagath" userId="b25e26b0905fa02e" providerId="LiveId" clId="{D83589B4-CBB9-44F6-8774-1D91249F2217}" dt="2024-03-31T14:14:34" v="481" actId="14100"/>
          <ac:picMkLst>
            <pc:docMk/>
            <pc:sldMk cId="3925814751" sldId="269"/>
            <ac:picMk id="6" creationId="{522E0C75-FAE7-443D-A4DF-F4AF75B3B3F7}"/>
          </ac:picMkLst>
        </pc:picChg>
      </pc:sldChg>
      <pc:sldChg chg="addSp delSp modSp add mod">
        <pc:chgData name="Swagath" userId="b25e26b0905fa02e" providerId="LiveId" clId="{D83589B4-CBB9-44F6-8774-1D91249F2217}" dt="2024-04-02T10:39:27.548" v="563" actId="14100"/>
        <pc:sldMkLst>
          <pc:docMk/>
          <pc:sldMk cId="1418234512" sldId="270"/>
        </pc:sldMkLst>
        <pc:spChg chg="mod">
          <ac:chgData name="Swagath" userId="b25e26b0905fa02e" providerId="LiveId" clId="{D83589B4-CBB9-44F6-8774-1D91249F2217}" dt="2024-04-02T10:34:59.793" v="551" actId="20577"/>
          <ac:spMkLst>
            <pc:docMk/>
            <pc:sldMk cId="1418234512" sldId="270"/>
            <ac:spMk id="10" creationId="{00000000-0000-0000-0000-000000000000}"/>
          </ac:spMkLst>
        </pc:spChg>
        <pc:spChg chg="mod">
          <ac:chgData name="Swagath" userId="b25e26b0905fa02e" providerId="LiveId" clId="{D83589B4-CBB9-44F6-8774-1D91249F2217}" dt="2024-04-02T10:36:40.920" v="553" actId="207"/>
          <ac:spMkLst>
            <pc:docMk/>
            <pc:sldMk cId="1418234512" sldId="270"/>
            <ac:spMk id="11" creationId="{00000000-0000-0000-0000-000000000000}"/>
          </ac:spMkLst>
        </pc:spChg>
        <pc:spChg chg="mod">
          <ac:chgData name="Swagath" userId="b25e26b0905fa02e" providerId="LiveId" clId="{D83589B4-CBB9-44F6-8774-1D91249F2217}" dt="2024-04-02T10:37:04.367" v="558" actId="20577"/>
          <ac:spMkLst>
            <pc:docMk/>
            <pc:sldMk cId="1418234512" sldId="270"/>
            <ac:spMk id="16" creationId="{00000000-0000-0000-0000-000000000000}"/>
          </ac:spMkLst>
        </pc:spChg>
        <pc:picChg chg="add mod">
          <ac:chgData name="Swagath" userId="b25e26b0905fa02e" providerId="LiveId" clId="{D83589B4-CBB9-44F6-8774-1D91249F2217}" dt="2024-04-02T10:39:27.548" v="563" actId="14100"/>
          <ac:picMkLst>
            <pc:docMk/>
            <pc:sldMk cId="1418234512" sldId="270"/>
            <ac:picMk id="5" creationId="{438CC867-66CD-478D-B282-759E0F13230B}"/>
          </ac:picMkLst>
        </pc:picChg>
        <pc:picChg chg="del mod">
          <ac:chgData name="Swagath" userId="b25e26b0905fa02e" providerId="LiveId" clId="{D83589B4-CBB9-44F6-8774-1D91249F2217}" dt="2024-04-02T10:39:08.168" v="560" actId="478"/>
          <ac:picMkLst>
            <pc:docMk/>
            <pc:sldMk cId="1418234512" sldId="270"/>
            <ac:picMk id="6" creationId="{522E0C75-FAE7-443D-A4DF-F4AF75B3B3F7}"/>
          </ac:picMkLst>
        </pc:picChg>
      </pc:sldChg>
      <pc:sldChg chg="addSp delSp modSp add mod">
        <pc:chgData name="Swagath" userId="b25e26b0905fa02e" providerId="LiveId" clId="{D83589B4-CBB9-44F6-8774-1D91249F2217}" dt="2024-04-02T10:41:52.945" v="580" actId="20577"/>
        <pc:sldMkLst>
          <pc:docMk/>
          <pc:sldMk cId="711854244" sldId="271"/>
        </pc:sldMkLst>
        <pc:spChg chg="mod">
          <ac:chgData name="Swagath" userId="b25e26b0905fa02e" providerId="LiveId" clId="{D83589B4-CBB9-44F6-8774-1D91249F2217}" dt="2024-04-02T10:39:44.302" v="566" actId="20577"/>
          <ac:spMkLst>
            <pc:docMk/>
            <pc:sldMk cId="711854244" sldId="271"/>
            <ac:spMk id="10" creationId="{00000000-0000-0000-0000-000000000000}"/>
          </ac:spMkLst>
        </pc:spChg>
        <pc:spChg chg="mod">
          <ac:chgData name="Swagath" userId="b25e26b0905fa02e" providerId="LiveId" clId="{D83589B4-CBB9-44F6-8774-1D91249F2217}" dt="2024-04-02T10:40:21.072" v="570" actId="207"/>
          <ac:spMkLst>
            <pc:docMk/>
            <pc:sldMk cId="711854244" sldId="271"/>
            <ac:spMk id="11" creationId="{00000000-0000-0000-0000-000000000000}"/>
          </ac:spMkLst>
        </pc:spChg>
        <pc:spChg chg="mod">
          <ac:chgData name="Swagath" userId="b25e26b0905fa02e" providerId="LiveId" clId="{D83589B4-CBB9-44F6-8774-1D91249F2217}" dt="2024-04-02T10:41:52.945" v="580" actId="20577"/>
          <ac:spMkLst>
            <pc:docMk/>
            <pc:sldMk cId="711854244" sldId="271"/>
            <ac:spMk id="16" creationId="{00000000-0000-0000-0000-000000000000}"/>
          </ac:spMkLst>
        </pc:spChg>
        <pc:picChg chg="del mod">
          <ac:chgData name="Swagath" userId="b25e26b0905fa02e" providerId="LiveId" clId="{D83589B4-CBB9-44F6-8774-1D91249F2217}" dt="2024-04-02T10:39:47.995" v="568" actId="478"/>
          <ac:picMkLst>
            <pc:docMk/>
            <pc:sldMk cId="711854244" sldId="271"/>
            <ac:picMk id="5" creationId="{438CC867-66CD-478D-B282-759E0F13230B}"/>
          </ac:picMkLst>
        </pc:picChg>
        <pc:picChg chg="add mod">
          <ac:chgData name="Swagath" userId="b25e26b0905fa02e" providerId="LiveId" clId="{D83589B4-CBB9-44F6-8774-1D91249F2217}" dt="2024-04-02T10:41:19.971" v="574" actId="1076"/>
          <ac:picMkLst>
            <pc:docMk/>
            <pc:sldMk cId="711854244" sldId="271"/>
            <ac:picMk id="6" creationId="{6081EE40-7AC3-48E9-8A95-ABEF008FA492}"/>
          </ac:picMkLst>
        </pc:picChg>
      </pc:sldChg>
      <pc:sldChg chg="addSp delSp modSp add mod">
        <pc:chgData name="Swagath" userId="b25e26b0905fa02e" providerId="LiveId" clId="{D83589B4-CBB9-44F6-8774-1D91249F2217}" dt="2024-04-02T10:46:31.181" v="613" actId="14100"/>
        <pc:sldMkLst>
          <pc:docMk/>
          <pc:sldMk cId="2492825817" sldId="272"/>
        </pc:sldMkLst>
        <pc:spChg chg="mod">
          <ac:chgData name="Swagath" userId="b25e26b0905fa02e" providerId="LiveId" clId="{D83589B4-CBB9-44F6-8774-1D91249F2217}" dt="2024-04-02T10:43:59.409" v="600" actId="21"/>
          <ac:spMkLst>
            <pc:docMk/>
            <pc:sldMk cId="2492825817" sldId="272"/>
            <ac:spMk id="3" creationId="{00000000-0000-0000-0000-000000000000}"/>
          </ac:spMkLst>
        </pc:spChg>
        <pc:spChg chg="mod">
          <ac:chgData name="Swagath" userId="b25e26b0905fa02e" providerId="LiveId" clId="{D83589B4-CBB9-44F6-8774-1D91249F2217}" dt="2024-04-02T10:43:13.457" v="594" actId="1076"/>
          <ac:spMkLst>
            <pc:docMk/>
            <pc:sldMk cId="2492825817" sldId="272"/>
            <ac:spMk id="9" creationId="{72A57D8A-0C40-40CF-990D-12926434657D}"/>
          </ac:spMkLst>
        </pc:spChg>
        <pc:spChg chg="mod">
          <ac:chgData name="Swagath" userId="b25e26b0905fa02e" providerId="LiveId" clId="{D83589B4-CBB9-44F6-8774-1D91249F2217}" dt="2024-04-02T10:43:28.290" v="596" actId="1076"/>
          <ac:spMkLst>
            <pc:docMk/>
            <pc:sldMk cId="2492825817" sldId="272"/>
            <ac:spMk id="10" creationId="{00000000-0000-0000-0000-000000000000}"/>
          </ac:spMkLst>
        </pc:spChg>
        <pc:spChg chg="mod">
          <ac:chgData name="Swagath" userId="b25e26b0905fa02e" providerId="LiveId" clId="{D83589B4-CBB9-44F6-8774-1D91249F2217}" dt="2024-04-02T10:43:22.598" v="595" actId="1076"/>
          <ac:spMkLst>
            <pc:docMk/>
            <pc:sldMk cId="2492825817" sldId="272"/>
            <ac:spMk id="11" creationId="{00000000-0000-0000-0000-000000000000}"/>
          </ac:spMkLst>
        </pc:spChg>
        <pc:spChg chg="add mod">
          <ac:chgData name="Swagath" userId="b25e26b0905fa02e" providerId="LiveId" clId="{D83589B4-CBB9-44F6-8774-1D91249F2217}" dt="2024-04-02T10:45:47.445" v="610" actId="14100"/>
          <ac:spMkLst>
            <pc:docMk/>
            <pc:sldMk cId="2492825817" sldId="272"/>
            <ac:spMk id="12" creationId="{F6A403D6-FE0D-4E01-B7DB-427603BCA46B}"/>
          </ac:spMkLst>
        </pc:spChg>
        <pc:spChg chg="mod">
          <ac:chgData name="Swagath" userId="b25e26b0905fa02e" providerId="LiveId" clId="{D83589B4-CBB9-44F6-8774-1D91249F2217}" dt="2024-04-02T10:43:07.795" v="593" actId="1076"/>
          <ac:spMkLst>
            <pc:docMk/>
            <pc:sldMk cId="2492825817" sldId="272"/>
            <ac:spMk id="16" creationId="{00000000-0000-0000-0000-000000000000}"/>
          </ac:spMkLst>
        </pc:spChg>
        <pc:picChg chg="add mod">
          <ac:chgData name="Swagath" userId="b25e26b0905fa02e" providerId="LiveId" clId="{D83589B4-CBB9-44F6-8774-1D91249F2217}" dt="2024-04-02T10:46:31.181" v="613" actId="14100"/>
          <ac:picMkLst>
            <pc:docMk/>
            <pc:sldMk cId="2492825817" sldId="272"/>
            <ac:picMk id="5" creationId="{AFDC539B-B79E-4458-8E92-8B6A6FA4C33B}"/>
          </ac:picMkLst>
        </pc:picChg>
        <pc:picChg chg="del mod">
          <ac:chgData name="Swagath" userId="b25e26b0905fa02e" providerId="LiveId" clId="{D83589B4-CBB9-44F6-8774-1D91249F2217}" dt="2024-04-02T10:42:07.470" v="585" actId="478"/>
          <ac:picMkLst>
            <pc:docMk/>
            <pc:sldMk cId="2492825817" sldId="272"/>
            <ac:picMk id="6" creationId="{6081EE40-7AC3-48E9-8A95-ABEF008FA492}"/>
          </ac:picMkLst>
        </pc:picChg>
      </pc:sldChg>
      <pc:sldChg chg="addSp delSp modSp add mod ord">
        <pc:chgData name="Swagath" userId="b25e26b0905fa02e" providerId="LiveId" clId="{D83589B4-CBB9-44F6-8774-1D91249F2217}" dt="2024-04-02T10:49:30.794" v="631" actId="20577"/>
        <pc:sldMkLst>
          <pc:docMk/>
          <pc:sldMk cId="2578821185" sldId="273"/>
        </pc:sldMkLst>
        <pc:spChg chg="mod">
          <ac:chgData name="Swagath" userId="b25e26b0905fa02e" providerId="LiveId" clId="{D83589B4-CBB9-44F6-8774-1D91249F2217}" dt="2024-04-02T10:47:14.824" v="620" actId="20577"/>
          <ac:spMkLst>
            <pc:docMk/>
            <pc:sldMk cId="2578821185" sldId="273"/>
            <ac:spMk id="10" creationId="{00000000-0000-0000-0000-000000000000}"/>
          </ac:spMkLst>
        </pc:spChg>
        <pc:spChg chg="mod">
          <ac:chgData name="Swagath" userId="b25e26b0905fa02e" providerId="LiveId" clId="{D83589B4-CBB9-44F6-8774-1D91249F2217}" dt="2024-04-02T10:47:43.114" v="624" actId="207"/>
          <ac:spMkLst>
            <pc:docMk/>
            <pc:sldMk cId="2578821185" sldId="273"/>
            <ac:spMk id="11" creationId="{00000000-0000-0000-0000-000000000000}"/>
          </ac:spMkLst>
        </pc:spChg>
        <pc:spChg chg="mod">
          <ac:chgData name="Swagath" userId="b25e26b0905fa02e" providerId="LiveId" clId="{D83589B4-CBB9-44F6-8774-1D91249F2217}" dt="2024-04-02T10:49:30.794" v="631" actId="20577"/>
          <ac:spMkLst>
            <pc:docMk/>
            <pc:sldMk cId="2578821185" sldId="273"/>
            <ac:spMk id="16" creationId="{00000000-0000-0000-0000-000000000000}"/>
          </ac:spMkLst>
        </pc:spChg>
        <pc:picChg chg="add mod">
          <ac:chgData name="Swagath" userId="b25e26b0905fa02e" providerId="LiveId" clId="{D83589B4-CBB9-44F6-8774-1D91249F2217}" dt="2024-04-02T10:49:06.926" v="627" actId="14100"/>
          <ac:picMkLst>
            <pc:docMk/>
            <pc:sldMk cId="2578821185" sldId="273"/>
            <ac:picMk id="5" creationId="{DE9493F4-0C63-4EA1-925F-560EE073112D}"/>
          </ac:picMkLst>
        </pc:picChg>
        <pc:picChg chg="del mod">
          <ac:chgData name="Swagath" userId="b25e26b0905fa02e" providerId="LiveId" clId="{D83589B4-CBB9-44F6-8774-1D91249F2217}" dt="2024-04-02T10:47:18.680" v="622" actId="478"/>
          <ac:picMkLst>
            <pc:docMk/>
            <pc:sldMk cId="2578821185" sldId="273"/>
            <ac:picMk id="6" creationId="{6081EE40-7AC3-48E9-8A95-ABEF008FA492}"/>
          </ac:picMkLst>
        </pc:picChg>
      </pc:sldChg>
      <pc:sldChg chg="addSp delSp modSp add mod">
        <pc:chgData name="Swagath" userId="b25e26b0905fa02e" providerId="LiveId" clId="{D83589B4-CBB9-44F6-8774-1D91249F2217}" dt="2024-04-02T11:06:28.052" v="728" actId="1076"/>
        <pc:sldMkLst>
          <pc:docMk/>
          <pc:sldMk cId="2709276695" sldId="274"/>
        </pc:sldMkLst>
        <pc:spChg chg="mod">
          <ac:chgData name="Swagath" userId="b25e26b0905fa02e" providerId="LiveId" clId="{D83589B4-CBB9-44F6-8774-1D91249F2217}" dt="2024-04-02T11:05:26.193" v="720" actId="1076"/>
          <ac:spMkLst>
            <pc:docMk/>
            <pc:sldMk cId="2709276695" sldId="274"/>
            <ac:spMk id="3" creationId="{00000000-0000-0000-0000-000000000000}"/>
          </ac:spMkLst>
        </pc:spChg>
        <pc:spChg chg="mod">
          <ac:chgData name="Swagath" userId="b25e26b0905fa02e" providerId="LiveId" clId="{D83589B4-CBB9-44F6-8774-1D91249F2217}" dt="2024-04-02T11:05:42.983" v="723" actId="1076"/>
          <ac:spMkLst>
            <pc:docMk/>
            <pc:sldMk cId="2709276695" sldId="274"/>
            <ac:spMk id="9" creationId="{72A57D8A-0C40-40CF-990D-12926434657D}"/>
          </ac:spMkLst>
        </pc:spChg>
        <pc:spChg chg="mod">
          <ac:chgData name="Swagath" userId="b25e26b0905fa02e" providerId="LiveId" clId="{D83589B4-CBB9-44F6-8774-1D91249F2217}" dt="2024-04-02T11:05:32.334" v="721" actId="1076"/>
          <ac:spMkLst>
            <pc:docMk/>
            <pc:sldMk cId="2709276695" sldId="274"/>
            <ac:spMk id="10" creationId="{00000000-0000-0000-0000-000000000000}"/>
          </ac:spMkLst>
        </pc:spChg>
        <pc:spChg chg="mod">
          <ac:chgData name="Swagath" userId="b25e26b0905fa02e" providerId="LiveId" clId="{D83589B4-CBB9-44F6-8774-1D91249F2217}" dt="2024-04-02T11:05:37.514" v="722" actId="1076"/>
          <ac:spMkLst>
            <pc:docMk/>
            <pc:sldMk cId="2709276695" sldId="274"/>
            <ac:spMk id="11" creationId="{00000000-0000-0000-0000-000000000000}"/>
          </ac:spMkLst>
        </pc:spChg>
        <pc:spChg chg="mod">
          <ac:chgData name="Swagath" userId="b25e26b0905fa02e" providerId="LiveId" clId="{D83589B4-CBB9-44F6-8774-1D91249F2217}" dt="2024-04-02T11:05:49.985" v="724" actId="1076"/>
          <ac:spMkLst>
            <pc:docMk/>
            <pc:sldMk cId="2709276695" sldId="274"/>
            <ac:spMk id="16" creationId="{00000000-0000-0000-0000-000000000000}"/>
          </ac:spMkLst>
        </pc:spChg>
        <pc:picChg chg="del mod">
          <ac:chgData name="Swagath" userId="b25e26b0905fa02e" providerId="LiveId" clId="{D83589B4-CBB9-44F6-8774-1D91249F2217}" dt="2024-04-02T10:54:02.363" v="646" actId="478"/>
          <ac:picMkLst>
            <pc:docMk/>
            <pc:sldMk cId="2709276695" sldId="274"/>
            <ac:picMk id="5" creationId="{DE9493F4-0C63-4EA1-925F-560EE073112D}"/>
          </ac:picMkLst>
        </pc:picChg>
        <pc:picChg chg="add mod">
          <ac:chgData name="Swagath" userId="b25e26b0905fa02e" providerId="LiveId" clId="{D83589B4-CBB9-44F6-8774-1D91249F2217}" dt="2024-04-02T11:06:28.052" v="728" actId="1076"/>
          <ac:picMkLst>
            <pc:docMk/>
            <pc:sldMk cId="2709276695" sldId="274"/>
            <ac:picMk id="6" creationId="{CB6D54F2-9F36-407D-A839-0BF6DFADE4D5}"/>
          </ac:picMkLst>
        </pc:picChg>
      </pc:sldChg>
      <pc:sldChg chg="addSp delSp modSp add mod ord">
        <pc:chgData name="Swagath" userId="b25e26b0905fa02e" providerId="LiveId" clId="{D83589B4-CBB9-44F6-8774-1D91249F2217}" dt="2024-04-02T11:08:59.832" v="751" actId="14100"/>
        <pc:sldMkLst>
          <pc:docMk/>
          <pc:sldMk cId="327354607" sldId="275"/>
        </pc:sldMkLst>
        <pc:spChg chg="mod">
          <ac:chgData name="Swagath" userId="b25e26b0905fa02e" providerId="LiveId" clId="{D83589B4-CBB9-44F6-8774-1D91249F2217}" dt="2024-04-02T11:06:48.679" v="733" actId="20577"/>
          <ac:spMkLst>
            <pc:docMk/>
            <pc:sldMk cId="327354607" sldId="275"/>
            <ac:spMk id="10" creationId="{00000000-0000-0000-0000-000000000000}"/>
          </ac:spMkLst>
        </pc:spChg>
        <pc:spChg chg="mod">
          <ac:chgData name="Swagath" userId="b25e26b0905fa02e" providerId="LiveId" clId="{D83589B4-CBB9-44F6-8774-1D91249F2217}" dt="2024-04-02T11:07:12.014" v="735" actId="207"/>
          <ac:spMkLst>
            <pc:docMk/>
            <pc:sldMk cId="327354607" sldId="275"/>
            <ac:spMk id="11" creationId="{00000000-0000-0000-0000-000000000000}"/>
          </ac:spMkLst>
        </pc:spChg>
        <pc:spChg chg="mod">
          <ac:chgData name="Swagath" userId="b25e26b0905fa02e" providerId="LiveId" clId="{D83589B4-CBB9-44F6-8774-1D91249F2217}" dt="2024-04-02T11:08:19.098" v="748" actId="20577"/>
          <ac:spMkLst>
            <pc:docMk/>
            <pc:sldMk cId="327354607" sldId="275"/>
            <ac:spMk id="16" creationId="{00000000-0000-0000-0000-000000000000}"/>
          </ac:spMkLst>
        </pc:spChg>
        <pc:picChg chg="del mod">
          <ac:chgData name="Swagath" userId="b25e26b0905fa02e" providerId="LiveId" clId="{D83589B4-CBB9-44F6-8774-1D91249F2217}" dt="2024-04-02T11:07:26.619" v="737" actId="478"/>
          <ac:picMkLst>
            <pc:docMk/>
            <pc:sldMk cId="327354607" sldId="275"/>
            <ac:picMk id="5" creationId="{DE9493F4-0C63-4EA1-925F-560EE073112D}"/>
          </ac:picMkLst>
        </pc:picChg>
        <pc:picChg chg="add mod">
          <ac:chgData name="Swagath" userId="b25e26b0905fa02e" providerId="LiveId" clId="{D83589B4-CBB9-44F6-8774-1D91249F2217}" dt="2024-04-02T11:08:59.832" v="751" actId="14100"/>
          <ac:picMkLst>
            <pc:docMk/>
            <pc:sldMk cId="327354607" sldId="275"/>
            <ac:picMk id="6" creationId="{F7CA9313-A3DD-4C6A-B4CB-CD5A5277864A}"/>
          </ac:picMkLst>
        </pc:picChg>
      </pc:sldChg>
      <pc:sldChg chg="addSp delSp modSp add mod">
        <pc:chgData name="Swagath" userId="b25e26b0905fa02e" providerId="LiveId" clId="{D83589B4-CBB9-44F6-8774-1D91249F2217}" dt="2024-04-02T14:50:29.894" v="2115" actId="20577"/>
        <pc:sldMkLst>
          <pc:docMk/>
          <pc:sldMk cId="2196337490" sldId="276"/>
        </pc:sldMkLst>
        <pc:spChg chg="mod">
          <ac:chgData name="Swagath" userId="b25e26b0905fa02e" providerId="LiveId" clId="{D83589B4-CBB9-44F6-8774-1D91249F2217}" dt="2024-04-02T11:15:53.302" v="754" actId="20577"/>
          <ac:spMkLst>
            <pc:docMk/>
            <pc:sldMk cId="2196337490" sldId="276"/>
            <ac:spMk id="10" creationId="{00000000-0000-0000-0000-000000000000}"/>
          </ac:spMkLst>
        </pc:spChg>
        <pc:spChg chg="mod">
          <ac:chgData name="Swagath" userId="b25e26b0905fa02e" providerId="LiveId" clId="{D83589B4-CBB9-44F6-8774-1D91249F2217}" dt="2024-04-02T14:50:29.894" v="2115" actId="20577"/>
          <ac:spMkLst>
            <pc:docMk/>
            <pc:sldMk cId="2196337490" sldId="276"/>
            <ac:spMk id="11" creationId="{00000000-0000-0000-0000-000000000000}"/>
          </ac:spMkLst>
        </pc:spChg>
        <pc:spChg chg="mod">
          <ac:chgData name="Swagath" userId="b25e26b0905fa02e" providerId="LiveId" clId="{D83589B4-CBB9-44F6-8774-1D91249F2217}" dt="2024-04-02T11:16:45.033" v="761" actId="20577"/>
          <ac:spMkLst>
            <pc:docMk/>
            <pc:sldMk cId="2196337490" sldId="276"/>
            <ac:spMk id="16" creationId="{00000000-0000-0000-0000-000000000000}"/>
          </ac:spMkLst>
        </pc:spChg>
        <pc:picChg chg="add mod">
          <ac:chgData name="Swagath" userId="b25e26b0905fa02e" providerId="LiveId" clId="{D83589B4-CBB9-44F6-8774-1D91249F2217}" dt="2024-04-02T11:17:22.238" v="766" actId="1076"/>
          <ac:picMkLst>
            <pc:docMk/>
            <pc:sldMk cId="2196337490" sldId="276"/>
            <ac:picMk id="5" creationId="{31622972-AEE1-4554-930D-88F0881272B6}"/>
          </ac:picMkLst>
        </pc:picChg>
        <pc:picChg chg="del mod">
          <ac:chgData name="Swagath" userId="b25e26b0905fa02e" providerId="LiveId" clId="{D83589B4-CBB9-44F6-8774-1D91249F2217}" dt="2024-04-02T11:16:49.858" v="763" actId="478"/>
          <ac:picMkLst>
            <pc:docMk/>
            <pc:sldMk cId="2196337490" sldId="276"/>
            <ac:picMk id="6" creationId="{F7CA9313-A3DD-4C6A-B4CB-CD5A5277864A}"/>
          </ac:picMkLst>
        </pc:picChg>
      </pc:sldChg>
      <pc:sldChg chg="addSp delSp modSp add mod">
        <pc:chgData name="Swagath" userId="b25e26b0905fa02e" providerId="LiveId" clId="{D83589B4-CBB9-44F6-8774-1D91249F2217}" dt="2024-04-02T11:19:18.639" v="798" actId="1076"/>
        <pc:sldMkLst>
          <pc:docMk/>
          <pc:sldMk cId="567546701" sldId="277"/>
        </pc:sldMkLst>
        <pc:spChg chg="mod">
          <ac:chgData name="Swagath" userId="b25e26b0905fa02e" providerId="LiveId" clId="{D83589B4-CBB9-44F6-8774-1D91249F2217}" dt="2024-04-02T11:17:31.815" v="769" actId="20577"/>
          <ac:spMkLst>
            <pc:docMk/>
            <pc:sldMk cId="567546701" sldId="277"/>
            <ac:spMk id="10" creationId="{00000000-0000-0000-0000-000000000000}"/>
          </ac:spMkLst>
        </pc:spChg>
        <pc:spChg chg="mod">
          <ac:chgData name="Swagath" userId="b25e26b0905fa02e" providerId="LiveId" clId="{D83589B4-CBB9-44F6-8774-1D91249F2217}" dt="2024-04-02T11:18:50.282" v="795" actId="207"/>
          <ac:spMkLst>
            <pc:docMk/>
            <pc:sldMk cId="567546701" sldId="277"/>
            <ac:spMk id="11" creationId="{00000000-0000-0000-0000-000000000000}"/>
          </ac:spMkLst>
        </pc:spChg>
        <pc:spChg chg="mod">
          <ac:chgData name="Swagath" userId="b25e26b0905fa02e" providerId="LiveId" clId="{D83589B4-CBB9-44F6-8774-1D91249F2217}" dt="2024-04-02T11:18:22.144" v="791" actId="20577"/>
          <ac:spMkLst>
            <pc:docMk/>
            <pc:sldMk cId="567546701" sldId="277"/>
            <ac:spMk id="16" creationId="{00000000-0000-0000-0000-000000000000}"/>
          </ac:spMkLst>
        </pc:spChg>
        <pc:picChg chg="del mod">
          <ac:chgData name="Swagath" userId="b25e26b0905fa02e" providerId="LiveId" clId="{D83589B4-CBB9-44F6-8774-1D91249F2217}" dt="2024-04-02T11:18:28.758" v="793" actId="478"/>
          <ac:picMkLst>
            <pc:docMk/>
            <pc:sldMk cId="567546701" sldId="277"/>
            <ac:picMk id="5" creationId="{31622972-AEE1-4554-930D-88F0881272B6}"/>
          </ac:picMkLst>
        </pc:picChg>
        <pc:picChg chg="add mod">
          <ac:chgData name="Swagath" userId="b25e26b0905fa02e" providerId="LiveId" clId="{D83589B4-CBB9-44F6-8774-1D91249F2217}" dt="2024-04-02T11:19:18.639" v="798" actId="1076"/>
          <ac:picMkLst>
            <pc:docMk/>
            <pc:sldMk cId="567546701" sldId="277"/>
            <ac:picMk id="6" creationId="{3A2D3455-0EE3-418E-8E8F-824122A841FB}"/>
          </ac:picMkLst>
        </pc:picChg>
      </pc:sldChg>
      <pc:sldChg chg="addSp delSp modSp add mod">
        <pc:chgData name="Swagath" userId="b25e26b0905fa02e" providerId="LiveId" clId="{D83589B4-CBB9-44F6-8774-1D91249F2217}" dt="2024-04-02T11:22:00.730" v="820" actId="1076"/>
        <pc:sldMkLst>
          <pc:docMk/>
          <pc:sldMk cId="2887201139" sldId="278"/>
        </pc:sldMkLst>
        <pc:spChg chg="mod">
          <ac:chgData name="Swagath" userId="b25e26b0905fa02e" providerId="LiveId" clId="{D83589B4-CBB9-44F6-8774-1D91249F2217}" dt="2024-04-02T11:20:29.381" v="807" actId="1076"/>
          <ac:spMkLst>
            <pc:docMk/>
            <pc:sldMk cId="2887201139" sldId="278"/>
            <ac:spMk id="3" creationId="{00000000-0000-0000-0000-000000000000}"/>
          </ac:spMkLst>
        </pc:spChg>
        <pc:spChg chg="mod">
          <ac:chgData name="Swagath" userId="b25e26b0905fa02e" providerId="LiveId" clId="{D83589B4-CBB9-44F6-8774-1D91249F2217}" dt="2024-04-02T11:20:36.431" v="808" actId="1076"/>
          <ac:spMkLst>
            <pc:docMk/>
            <pc:sldMk cId="2887201139" sldId="278"/>
            <ac:spMk id="9" creationId="{72A57D8A-0C40-40CF-990D-12926434657D}"/>
          </ac:spMkLst>
        </pc:spChg>
        <pc:spChg chg="mod">
          <ac:chgData name="Swagath" userId="b25e26b0905fa02e" providerId="LiveId" clId="{D83589B4-CBB9-44F6-8774-1D91249F2217}" dt="2024-04-02T11:20:16.818" v="805" actId="1076"/>
          <ac:spMkLst>
            <pc:docMk/>
            <pc:sldMk cId="2887201139" sldId="278"/>
            <ac:spMk id="10" creationId="{00000000-0000-0000-0000-000000000000}"/>
          </ac:spMkLst>
        </pc:spChg>
        <pc:spChg chg="mod">
          <ac:chgData name="Swagath" userId="b25e26b0905fa02e" providerId="LiveId" clId="{D83589B4-CBB9-44F6-8774-1D91249F2217}" dt="2024-04-02T11:20:22.864" v="806" actId="1076"/>
          <ac:spMkLst>
            <pc:docMk/>
            <pc:sldMk cId="2887201139" sldId="278"/>
            <ac:spMk id="11" creationId="{00000000-0000-0000-0000-000000000000}"/>
          </ac:spMkLst>
        </pc:spChg>
        <pc:spChg chg="mod">
          <ac:chgData name="Swagath" userId="b25e26b0905fa02e" providerId="LiveId" clId="{D83589B4-CBB9-44F6-8774-1D91249F2217}" dt="2024-04-02T11:21:13.428" v="815" actId="20577"/>
          <ac:spMkLst>
            <pc:docMk/>
            <pc:sldMk cId="2887201139" sldId="278"/>
            <ac:spMk id="16" creationId="{00000000-0000-0000-0000-000000000000}"/>
          </ac:spMkLst>
        </pc:spChg>
        <pc:picChg chg="add mod">
          <ac:chgData name="Swagath" userId="b25e26b0905fa02e" providerId="LiveId" clId="{D83589B4-CBB9-44F6-8774-1D91249F2217}" dt="2024-04-02T11:22:00.730" v="820" actId="1076"/>
          <ac:picMkLst>
            <pc:docMk/>
            <pc:sldMk cId="2887201139" sldId="278"/>
            <ac:picMk id="5" creationId="{67CE9658-299B-4135-B251-4000DFEB66A3}"/>
          </ac:picMkLst>
        </pc:picChg>
        <pc:picChg chg="del mod">
          <ac:chgData name="Swagath" userId="b25e26b0905fa02e" providerId="LiveId" clId="{D83589B4-CBB9-44F6-8774-1D91249F2217}" dt="2024-04-02T11:21:29.267" v="817" actId="478"/>
          <ac:picMkLst>
            <pc:docMk/>
            <pc:sldMk cId="2887201139" sldId="278"/>
            <ac:picMk id="6" creationId="{3A2D3455-0EE3-418E-8E8F-824122A841FB}"/>
          </ac:picMkLst>
        </pc:picChg>
      </pc:sldChg>
      <pc:sldChg chg="addSp delSp modSp add mod">
        <pc:chgData name="Swagath" userId="b25e26b0905fa02e" providerId="LiveId" clId="{D83589B4-CBB9-44F6-8774-1D91249F2217}" dt="2024-04-02T11:29:20.013" v="1017" actId="313"/>
        <pc:sldMkLst>
          <pc:docMk/>
          <pc:sldMk cId="774043200" sldId="279"/>
        </pc:sldMkLst>
        <pc:spChg chg="mod">
          <ac:chgData name="Swagath" userId="b25e26b0905fa02e" providerId="LiveId" clId="{D83589B4-CBB9-44F6-8774-1D91249F2217}" dt="2024-04-02T11:28:59.752" v="1011" actId="1036"/>
          <ac:spMkLst>
            <pc:docMk/>
            <pc:sldMk cId="774043200" sldId="279"/>
            <ac:spMk id="3" creationId="{00000000-0000-0000-0000-000000000000}"/>
          </ac:spMkLst>
        </pc:spChg>
        <pc:spChg chg="mod">
          <ac:chgData name="Swagath" userId="b25e26b0905fa02e" providerId="LiveId" clId="{D83589B4-CBB9-44F6-8774-1D91249F2217}" dt="2024-04-02T11:22:17.333" v="826" actId="20577"/>
          <ac:spMkLst>
            <pc:docMk/>
            <pc:sldMk cId="774043200" sldId="279"/>
            <ac:spMk id="10" creationId="{00000000-0000-0000-0000-000000000000}"/>
          </ac:spMkLst>
        </pc:spChg>
        <pc:spChg chg="mod">
          <ac:chgData name="Swagath" userId="b25e26b0905fa02e" providerId="LiveId" clId="{D83589B4-CBB9-44F6-8774-1D91249F2217}" dt="2024-04-02T11:22:40.443" v="828" actId="207"/>
          <ac:spMkLst>
            <pc:docMk/>
            <pc:sldMk cId="774043200" sldId="279"/>
            <ac:spMk id="11" creationId="{00000000-0000-0000-0000-000000000000}"/>
          </ac:spMkLst>
        </pc:spChg>
        <pc:spChg chg="mod">
          <ac:chgData name="Swagath" userId="b25e26b0905fa02e" providerId="LiveId" clId="{D83589B4-CBB9-44F6-8774-1D91249F2217}" dt="2024-04-02T11:24:40.116" v="901" actId="20577"/>
          <ac:spMkLst>
            <pc:docMk/>
            <pc:sldMk cId="774043200" sldId="279"/>
            <ac:spMk id="16" creationId="{00000000-0000-0000-0000-000000000000}"/>
          </ac:spMkLst>
        </pc:spChg>
        <pc:spChg chg="mod">
          <ac:chgData name="Swagath" userId="b25e26b0905fa02e" providerId="LiveId" clId="{D83589B4-CBB9-44F6-8774-1D91249F2217}" dt="2024-04-02T11:29:20.013" v="1017" actId="313"/>
          <ac:spMkLst>
            <pc:docMk/>
            <pc:sldMk cId="774043200" sldId="279"/>
            <ac:spMk id="21" creationId="{00000000-0000-0000-0000-000000000000}"/>
          </ac:spMkLst>
        </pc:spChg>
        <pc:picChg chg="del mod">
          <ac:chgData name="Swagath" userId="b25e26b0905fa02e" providerId="LiveId" clId="{D83589B4-CBB9-44F6-8774-1D91249F2217}" dt="2024-04-02T11:22:13.308" v="823" actId="478"/>
          <ac:picMkLst>
            <pc:docMk/>
            <pc:sldMk cId="774043200" sldId="279"/>
            <ac:picMk id="5" creationId="{67CE9658-299B-4135-B251-4000DFEB66A3}"/>
          </ac:picMkLst>
        </pc:picChg>
        <pc:picChg chg="add mod">
          <ac:chgData name="Swagath" userId="b25e26b0905fa02e" providerId="LiveId" clId="{D83589B4-CBB9-44F6-8774-1D91249F2217}" dt="2024-04-02T11:25:22.072" v="904" actId="1076"/>
          <ac:picMkLst>
            <pc:docMk/>
            <pc:sldMk cId="774043200" sldId="279"/>
            <ac:picMk id="6" creationId="{C327C197-5B31-431D-922C-738FCFF52E4A}"/>
          </ac:picMkLst>
        </pc:picChg>
      </pc:sldChg>
      <pc:sldChg chg="addSp delSp modSp add mod">
        <pc:chgData name="Swagath" userId="b25e26b0905fa02e" providerId="LiveId" clId="{D83589B4-CBB9-44F6-8774-1D91249F2217}" dt="2024-04-02T11:30:11.182" v="1053" actId="14100"/>
        <pc:sldMkLst>
          <pc:docMk/>
          <pc:sldMk cId="769655256" sldId="280"/>
        </pc:sldMkLst>
        <pc:spChg chg="mod">
          <ac:chgData name="Swagath" userId="b25e26b0905fa02e" providerId="LiveId" clId="{D83589B4-CBB9-44F6-8774-1D91249F2217}" dt="2024-04-02T11:29:08.111" v="1013" actId="1035"/>
          <ac:spMkLst>
            <pc:docMk/>
            <pc:sldMk cId="769655256" sldId="280"/>
            <ac:spMk id="3" creationId="{00000000-0000-0000-0000-000000000000}"/>
          </ac:spMkLst>
        </pc:spChg>
        <pc:spChg chg="mod">
          <ac:chgData name="Swagath" userId="b25e26b0905fa02e" providerId="LiveId" clId="{D83589B4-CBB9-44F6-8774-1D91249F2217}" dt="2024-04-02T11:25:49.448" v="909" actId="1076"/>
          <ac:spMkLst>
            <pc:docMk/>
            <pc:sldMk cId="769655256" sldId="280"/>
            <ac:spMk id="9" creationId="{72A57D8A-0C40-40CF-990D-12926434657D}"/>
          </ac:spMkLst>
        </pc:spChg>
        <pc:spChg chg="del mod">
          <ac:chgData name="Swagath" userId="b25e26b0905fa02e" providerId="LiveId" clId="{D83589B4-CBB9-44F6-8774-1D91249F2217}" dt="2024-04-02T11:25:42.555" v="908" actId="478"/>
          <ac:spMkLst>
            <pc:docMk/>
            <pc:sldMk cId="769655256" sldId="280"/>
            <ac:spMk id="11" creationId="{00000000-0000-0000-0000-000000000000}"/>
          </ac:spMkLst>
        </pc:spChg>
        <pc:spChg chg="mod">
          <ac:chgData name="Swagath" userId="b25e26b0905fa02e" providerId="LiveId" clId="{D83589B4-CBB9-44F6-8774-1D91249F2217}" dt="2024-04-02T11:27:17.608" v="977" actId="20577"/>
          <ac:spMkLst>
            <pc:docMk/>
            <pc:sldMk cId="769655256" sldId="280"/>
            <ac:spMk id="16" creationId="{00000000-0000-0000-0000-000000000000}"/>
          </ac:spMkLst>
        </pc:spChg>
        <pc:spChg chg="mod">
          <ac:chgData name="Swagath" userId="b25e26b0905fa02e" providerId="LiveId" clId="{D83589B4-CBB9-44F6-8774-1D91249F2217}" dt="2024-04-02T11:30:11.182" v="1053" actId="14100"/>
          <ac:spMkLst>
            <pc:docMk/>
            <pc:sldMk cId="769655256" sldId="280"/>
            <ac:spMk id="21" creationId="{00000000-0000-0000-0000-000000000000}"/>
          </ac:spMkLst>
        </pc:spChg>
        <pc:picChg chg="add mod">
          <ac:chgData name="Swagath" userId="b25e26b0905fa02e" providerId="LiveId" clId="{D83589B4-CBB9-44F6-8774-1D91249F2217}" dt="2024-04-02T11:28:05.869" v="982" actId="1076"/>
          <ac:picMkLst>
            <pc:docMk/>
            <pc:sldMk cId="769655256" sldId="280"/>
            <ac:picMk id="5" creationId="{ABDB7D75-CF82-49E6-AD8A-51B9E5C15003}"/>
          </ac:picMkLst>
        </pc:picChg>
        <pc:picChg chg="del mod">
          <ac:chgData name="Swagath" userId="b25e26b0905fa02e" providerId="LiveId" clId="{D83589B4-CBB9-44F6-8774-1D91249F2217}" dt="2024-04-02T11:27:27.469" v="979" actId="478"/>
          <ac:picMkLst>
            <pc:docMk/>
            <pc:sldMk cId="769655256" sldId="280"/>
            <ac:picMk id="6" creationId="{C327C197-5B31-431D-922C-738FCFF52E4A}"/>
          </ac:picMkLst>
        </pc:picChg>
      </pc:sldChg>
      <pc:sldChg chg="addSp delSp modSp add mod ord">
        <pc:chgData name="Swagath" userId="b25e26b0905fa02e" providerId="LiveId" clId="{D83589B4-CBB9-44F6-8774-1D91249F2217}" dt="2024-04-02T14:51:15.970" v="2119" actId="1076"/>
        <pc:sldMkLst>
          <pc:docMk/>
          <pc:sldMk cId="2688204324" sldId="281"/>
        </pc:sldMkLst>
        <pc:spChg chg="mod">
          <ac:chgData name="Swagath" userId="b25e26b0905fa02e" providerId="LiveId" clId="{D83589B4-CBB9-44F6-8774-1D91249F2217}" dt="2024-04-02T14:51:10.861" v="2118" actId="1076"/>
          <ac:spMkLst>
            <pc:docMk/>
            <pc:sldMk cId="2688204324" sldId="281"/>
            <ac:spMk id="3" creationId="{00000000-0000-0000-0000-000000000000}"/>
          </ac:spMkLst>
        </pc:spChg>
        <pc:spChg chg="mod">
          <ac:chgData name="Swagath" userId="b25e26b0905fa02e" providerId="LiveId" clId="{D83589B4-CBB9-44F6-8774-1D91249F2217}" dt="2024-04-02T14:51:06.237" v="2117" actId="1076"/>
          <ac:spMkLst>
            <pc:docMk/>
            <pc:sldMk cId="2688204324" sldId="281"/>
            <ac:spMk id="9" creationId="{72A57D8A-0C40-40CF-990D-12926434657D}"/>
          </ac:spMkLst>
        </pc:spChg>
        <pc:spChg chg="mod">
          <ac:chgData name="Swagath" userId="b25e26b0905fa02e" providerId="LiveId" clId="{D83589B4-CBB9-44F6-8774-1D91249F2217}" dt="2024-04-02T11:30:52.353" v="1059" actId="20577"/>
          <ac:spMkLst>
            <pc:docMk/>
            <pc:sldMk cId="2688204324" sldId="281"/>
            <ac:spMk id="10" creationId="{00000000-0000-0000-0000-000000000000}"/>
          </ac:spMkLst>
        </pc:spChg>
        <pc:spChg chg="mod">
          <ac:chgData name="Swagath" userId="b25e26b0905fa02e" providerId="LiveId" clId="{D83589B4-CBB9-44F6-8774-1D91249F2217}" dt="2024-04-02T14:51:15.970" v="2119" actId="1076"/>
          <ac:spMkLst>
            <pc:docMk/>
            <pc:sldMk cId="2688204324" sldId="281"/>
            <ac:spMk id="11" creationId="{00000000-0000-0000-0000-000000000000}"/>
          </ac:spMkLst>
        </pc:spChg>
        <pc:spChg chg="mod">
          <ac:chgData name="Swagath" userId="b25e26b0905fa02e" providerId="LiveId" clId="{D83589B4-CBB9-44F6-8774-1D91249F2217}" dt="2024-04-02T14:51:01.268" v="2116" actId="1076"/>
          <ac:spMkLst>
            <pc:docMk/>
            <pc:sldMk cId="2688204324" sldId="281"/>
            <ac:spMk id="16" creationId="{00000000-0000-0000-0000-000000000000}"/>
          </ac:spMkLst>
        </pc:spChg>
        <pc:spChg chg="mod">
          <ac:chgData name="Swagath" userId="b25e26b0905fa02e" providerId="LiveId" clId="{D83589B4-CBB9-44F6-8774-1D91249F2217}" dt="2024-04-02T11:35:54.938" v="1091" actId="1076"/>
          <ac:spMkLst>
            <pc:docMk/>
            <pc:sldMk cId="2688204324" sldId="281"/>
            <ac:spMk id="21" creationId="{00000000-0000-0000-0000-000000000000}"/>
          </ac:spMkLst>
        </pc:spChg>
        <pc:picChg chg="del mod">
          <ac:chgData name="Swagath" userId="b25e26b0905fa02e" providerId="LiveId" clId="{D83589B4-CBB9-44F6-8774-1D91249F2217}" dt="2024-04-02T11:32:02.413" v="1067" actId="478"/>
          <ac:picMkLst>
            <pc:docMk/>
            <pc:sldMk cId="2688204324" sldId="281"/>
            <ac:picMk id="5" creationId="{67CE9658-299B-4135-B251-4000DFEB66A3}"/>
          </ac:picMkLst>
        </pc:picChg>
        <pc:picChg chg="add del mod">
          <ac:chgData name="Swagath" userId="b25e26b0905fa02e" providerId="LiveId" clId="{D83589B4-CBB9-44F6-8774-1D91249F2217}" dt="2024-04-02T11:35:50.726" v="1090" actId="478"/>
          <ac:picMkLst>
            <pc:docMk/>
            <pc:sldMk cId="2688204324" sldId="281"/>
            <ac:picMk id="6" creationId="{54B35CC7-FCCB-44FC-AAFB-0F51AB7AAAE2}"/>
          </ac:picMkLst>
        </pc:picChg>
        <pc:picChg chg="add mod">
          <ac:chgData name="Swagath" userId="b25e26b0905fa02e" providerId="LiveId" clId="{D83589B4-CBB9-44F6-8774-1D91249F2217}" dt="2024-04-02T11:36:09.689" v="1093" actId="1076"/>
          <ac:picMkLst>
            <pc:docMk/>
            <pc:sldMk cId="2688204324" sldId="281"/>
            <ac:picMk id="8" creationId="{66846722-880A-442E-9843-9CD1E51A598A}"/>
          </ac:picMkLst>
        </pc:picChg>
      </pc:sldChg>
      <pc:sldChg chg="addSp delSp modSp add mod">
        <pc:chgData name="Swagath" userId="b25e26b0905fa02e" providerId="LiveId" clId="{D83589B4-CBB9-44F6-8774-1D91249F2217}" dt="2024-04-02T14:51:37.103" v="2121" actId="1076"/>
        <pc:sldMkLst>
          <pc:docMk/>
          <pc:sldMk cId="3773409957" sldId="282"/>
        </pc:sldMkLst>
        <pc:spChg chg="mod">
          <ac:chgData name="Swagath" userId="b25e26b0905fa02e" providerId="LiveId" clId="{D83589B4-CBB9-44F6-8774-1D91249F2217}" dt="2024-04-02T14:51:37.103" v="2121" actId="1076"/>
          <ac:spMkLst>
            <pc:docMk/>
            <pc:sldMk cId="3773409957" sldId="282"/>
            <ac:spMk id="9" creationId="{72A57D8A-0C40-40CF-990D-12926434657D}"/>
          </ac:spMkLst>
        </pc:spChg>
        <pc:spChg chg="del mod">
          <ac:chgData name="Swagath" userId="b25e26b0905fa02e" providerId="LiveId" clId="{D83589B4-CBB9-44F6-8774-1D91249F2217}" dt="2024-04-02T11:36:31.555" v="1097" actId="478"/>
          <ac:spMkLst>
            <pc:docMk/>
            <pc:sldMk cId="3773409957" sldId="282"/>
            <ac:spMk id="11" creationId="{00000000-0000-0000-0000-000000000000}"/>
          </ac:spMkLst>
        </pc:spChg>
        <pc:spChg chg="mod">
          <ac:chgData name="Swagath" userId="b25e26b0905fa02e" providerId="LiveId" clId="{D83589B4-CBB9-44F6-8774-1D91249F2217}" dt="2024-04-02T14:51:32.173" v="2120" actId="1076"/>
          <ac:spMkLst>
            <pc:docMk/>
            <pc:sldMk cId="3773409957" sldId="282"/>
            <ac:spMk id="16" creationId="{00000000-0000-0000-0000-000000000000}"/>
          </ac:spMkLst>
        </pc:spChg>
        <pc:spChg chg="mod">
          <ac:chgData name="Swagath" userId="b25e26b0905fa02e" providerId="LiveId" clId="{D83589B4-CBB9-44F6-8774-1D91249F2217}" dt="2024-04-02T11:38:20.356" v="1127" actId="1076"/>
          <ac:spMkLst>
            <pc:docMk/>
            <pc:sldMk cId="3773409957" sldId="282"/>
            <ac:spMk id="21" creationId="{00000000-0000-0000-0000-000000000000}"/>
          </ac:spMkLst>
        </pc:spChg>
        <pc:picChg chg="add mod">
          <ac:chgData name="Swagath" userId="b25e26b0905fa02e" providerId="LiveId" clId="{D83589B4-CBB9-44F6-8774-1D91249F2217}" dt="2024-04-02T11:38:09.926" v="1125" actId="1076"/>
          <ac:picMkLst>
            <pc:docMk/>
            <pc:sldMk cId="3773409957" sldId="282"/>
            <ac:picMk id="5" creationId="{2E61504E-E83C-4993-847D-253BBBCE9341}"/>
          </ac:picMkLst>
        </pc:picChg>
        <pc:picChg chg="del mod">
          <ac:chgData name="Swagath" userId="b25e26b0905fa02e" providerId="LiveId" clId="{D83589B4-CBB9-44F6-8774-1D91249F2217}" dt="2024-04-02T11:37:55.014" v="1122" actId="478"/>
          <ac:picMkLst>
            <pc:docMk/>
            <pc:sldMk cId="3773409957" sldId="282"/>
            <ac:picMk id="8" creationId="{66846722-880A-442E-9843-9CD1E51A598A}"/>
          </ac:picMkLst>
        </pc:picChg>
      </pc:sldChg>
      <pc:sldChg chg="addSp delSp modSp add mod ord">
        <pc:chgData name="Swagath" userId="b25e26b0905fa02e" providerId="LiveId" clId="{D83589B4-CBB9-44F6-8774-1D91249F2217}" dt="2024-04-02T12:00:08.660" v="1168" actId="1076"/>
        <pc:sldMkLst>
          <pc:docMk/>
          <pc:sldMk cId="1663778151" sldId="283"/>
        </pc:sldMkLst>
        <pc:spChg chg="mod">
          <ac:chgData name="Swagath" userId="b25e26b0905fa02e" providerId="LiveId" clId="{D83589B4-CBB9-44F6-8774-1D91249F2217}" dt="2024-04-02T11:58:10.625" v="1132" actId="20577"/>
          <ac:spMkLst>
            <pc:docMk/>
            <pc:sldMk cId="1663778151" sldId="283"/>
            <ac:spMk id="10" creationId="{00000000-0000-0000-0000-000000000000}"/>
          </ac:spMkLst>
        </pc:spChg>
        <pc:spChg chg="mod">
          <ac:chgData name="Swagath" userId="b25e26b0905fa02e" providerId="LiveId" clId="{D83589B4-CBB9-44F6-8774-1D91249F2217}" dt="2024-04-02T11:58:28.683" v="1145" actId="207"/>
          <ac:spMkLst>
            <pc:docMk/>
            <pc:sldMk cId="1663778151" sldId="283"/>
            <ac:spMk id="11" creationId="{00000000-0000-0000-0000-000000000000}"/>
          </ac:spMkLst>
        </pc:spChg>
        <pc:spChg chg="mod">
          <ac:chgData name="Swagath" userId="b25e26b0905fa02e" providerId="LiveId" clId="{D83589B4-CBB9-44F6-8774-1D91249F2217}" dt="2024-04-02T11:59:10.293" v="1162" actId="14100"/>
          <ac:spMkLst>
            <pc:docMk/>
            <pc:sldMk cId="1663778151" sldId="283"/>
            <ac:spMk id="16" creationId="{00000000-0000-0000-0000-000000000000}"/>
          </ac:spMkLst>
        </pc:spChg>
        <pc:spChg chg="mod">
          <ac:chgData name="Swagath" userId="b25e26b0905fa02e" providerId="LiveId" clId="{D83589B4-CBB9-44F6-8774-1D91249F2217}" dt="2024-04-02T12:00:08.660" v="1168" actId="1076"/>
          <ac:spMkLst>
            <pc:docMk/>
            <pc:sldMk cId="1663778151" sldId="283"/>
            <ac:spMk id="21" creationId="{00000000-0000-0000-0000-000000000000}"/>
          </ac:spMkLst>
        </pc:spChg>
        <pc:picChg chg="add mod">
          <ac:chgData name="Swagath" userId="b25e26b0905fa02e" providerId="LiveId" clId="{D83589B4-CBB9-44F6-8774-1D91249F2217}" dt="2024-04-02T12:00:03.634" v="1167" actId="1076"/>
          <ac:picMkLst>
            <pc:docMk/>
            <pc:sldMk cId="1663778151" sldId="283"/>
            <ac:picMk id="5" creationId="{1A011B40-C463-493A-AF35-32B1A8644D94}"/>
          </ac:picMkLst>
        </pc:picChg>
        <pc:picChg chg="del mod">
          <ac:chgData name="Swagath" userId="b25e26b0905fa02e" providerId="LiveId" clId="{D83589B4-CBB9-44F6-8774-1D91249F2217}" dt="2024-04-02T11:59:50.504" v="1164" actId="478"/>
          <ac:picMkLst>
            <pc:docMk/>
            <pc:sldMk cId="1663778151" sldId="283"/>
            <ac:picMk id="8" creationId="{66846722-880A-442E-9843-9CD1E51A598A}"/>
          </ac:picMkLst>
        </pc:picChg>
      </pc:sldChg>
      <pc:sldChg chg="addSp delSp modSp add mod">
        <pc:chgData name="Swagath" userId="b25e26b0905fa02e" providerId="LiveId" clId="{D83589B4-CBB9-44F6-8774-1D91249F2217}" dt="2024-04-02T12:04:56.840" v="1231" actId="1076"/>
        <pc:sldMkLst>
          <pc:docMk/>
          <pc:sldMk cId="388082061" sldId="284"/>
        </pc:sldMkLst>
        <pc:spChg chg="mod">
          <ac:chgData name="Swagath" userId="b25e26b0905fa02e" providerId="LiveId" clId="{D83589B4-CBB9-44F6-8774-1D91249F2217}" dt="2024-04-02T12:03:12.486" v="1180" actId="1076"/>
          <ac:spMkLst>
            <pc:docMk/>
            <pc:sldMk cId="388082061" sldId="284"/>
            <ac:spMk id="9" creationId="{72A57D8A-0C40-40CF-990D-12926434657D}"/>
          </ac:spMkLst>
        </pc:spChg>
        <pc:spChg chg="add del mod">
          <ac:chgData name="Swagath" userId="b25e26b0905fa02e" providerId="LiveId" clId="{D83589B4-CBB9-44F6-8774-1D91249F2217}" dt="2024-04-02T12:03:03.900" v="1179" actId="20577"/>
          <ac:spMkLst>
            <pc:docMk/>
            <pc:sldMk cId="388082061" sldId="284"/>
            <ac:spMk id="11" creationId="{00000000-0000-0000-0000-000000000000}"/>
          </ac:spMkLst>
        </pc:spChg>
        <pc:spChg chg="mod">
          <ac:chgData name="Swagath" userId="b25e26b0905fa02e" providerId="LiveId" clId="{D83589B4-CBB9-44F6-8774-1D91249F2217}" dt="2024-04-02T12:04:17.564" v="1226" actId="14100"/>
          <ac:spMkLst>
            <pc:docMk/>
            <pc:sldMk cId="388082061" sldId="284"/>
            <ac:spMk id="16" creationId="{00000000-0000-0000-0000-000000000000}"/>
          </ac:spMkLst>
        </pc:spChg>
        <pc:picChg chg="del mod">
          <ac:chgData name="Swagath" userId="b25e26b0905fa02e" providerId="LiveId" clId="{D83589B4-CBB9-44F6-8774-1D91249F2217}" dt="2024-04-02T12:04:22.811" v="1228" actId="478"/>
          <ac:picMkLst>
            <pc:docMk/>
            <pc:sldMk cId="388082061" sldId="284"/>
            <ac:picMk id="5" creationId="{1A011B40-C463-493A-AF35-32B1A8644D94}"/>
          </ac:picMkLst>
        </pc:picChg>
        <pc:picChg chg="add mod">
          <ac:chgData name="Swagath" userId="b25e26b0905fa02e" providerId="LiveId" clId="{D83589B4-CBB9-44F6-8774-1D91249F2217}" dt="2024-04-02T12:04:56.840" v="1231" actId="1076"/>
          <ac:picMkLst>
            <pc:docMk/>
            <pc:sldMk cId="388082061" sldId="284"/>
            <ac:picMk id="6" creationId="{1C09F5E9-CA8F-478B-AAB9-B5AB21E26781}"/>
          </ac:picMkLst>
        </pc:picChg>
      </pc:sldChg>
      <pc:sldChg chg="addSp delSp modSp add mod ord">
        <pc:chgData name="Swagath" userId="b25e26b0905fa02e" providerId="LiveId" clId="{D83589B4-CBB9-44F6-8774-1D91249F2217}" dt="2024-04-02T12:06:42.972" v="1253" actId="1076"/>
        <pc:sldMkLst>
          <pc:docMk/>
          <pc:sldMk cId="2397601035" sldId="285"/>
        </pc:sldMkLst>
        <pc:spChg chg="mod">
          <ac:chgData name="Swagath" userId="b25e26b0905fa02e" providerId="LiveId" clId="{D83589B4-CBB9-44F6-8774-1D91249F2217}" dt="2024-04-02T12:05:09.406" v="1236" actId="20577"/>
          <ac:spMkLst>
            <pc:docMk/>
            <pc:sldMk cId="2397601035" sldId="285"/>
            <ac:spMk id="10" creationId="{00000000-0000-0000-0000-000000000000}"/>
          </ac:spMkLst>
        </pc:spChg>
        <pc:spChg chg="mod">
          <ac:chgData name="Swagath" userId="b25e26b0905fa02e" providerId="LiveId" clId="{D83589B4-CBB9-44F6-8774-1D91249F2217}" dt="2024-04-02T12:05:28.883" v="1238" actId="207"/>
          <ac:spMkLst>
            <pc:docMk/>
            <pc:sldMk cId="2397601035" sldId="285"/>
            <ac:spMk id="11" creationId="{00000000-0000-0000-0000-000000000000}"/>
          </ac:spMkLst>
        </pc:spChg>
        <pc:spChg chg="mod">
          <ac:chgData name="Swagath" userId="b25e26b0905fa02e" providerId="LiveId" clId="{D83589B4-CBB9-44F6-8774-1D91249F2217}" dt="2024-04-02T12:06:07.551" v="1248" actId="20577"/>
          <ac:spMkLst>
            <pc:docMk/>
            <pc:sldMk cId="2397601035" sldId="285"/>
            <ac:spMk id="16" creationId="{00000000-0000-0000-0000-000000000000}"/>
          </ac:spMkLst>
        </pc:spChg>
        <pc:picChg chg="del mod">
          <ac:chgData name="Swagath" userId="b25e26b0905fa02e" providerId="LiveId" clId="{D83589B4-CBB9-44F6-8774-1D91249F2217}" dt="2024-04-02T12:06:18.167" v="1250" actId="478"/>
          <ac:picMkLst>
            <pc:docMk/>
            <pc:sldMk cId="2397601035" sldId="285"/>
            <ac:picMk id="5" creationId="{1A011B40-C463-493A-AF35-32B1A8644D94}"/>
          </ac:picMkLst>
        </pc:picChg>
        <pc:picChg chg="add mod">
          <ac:chgData name="Swagath" userId="b25e26b0905fa02e" providerId="LiveId" clId="{D83589B4-CBB9-44F6-8774-1D91249F2217}" dt="2024-04-02T12:06:42.972" v="1253" actId="1076"/>
          <ac:picMkLst>
            <pc:docMk/>
            <pc:sldMk cId="2397601035" sldId="285"/>
            <ac:picMk id="6" creationId="{BCA5D38C-9259-457C-9C81-B7C5EBAFF6FA}"/>
          </ac:picMkLst>
        </pc:picChg>
      </pc:sldChg>
      <pc:sldChg chg="addSp delSp modSp add mod">
        <pc:chgData name="Swagath" userId="b25e26b0905fa02e" providerId="LiveId" clId="{D83589B4-CBB9-44F6-8774-1D91249F2217}" dt="2024-04-02T14:56:05.920" v="2122" actId="1076"/>
        <pc:sldMkLst>
          <pc:docMk/>
          <pc:sldMk cId="819367810" sldId="286"/>
        </pc:sldMkLst>
        <pc:spChg chg="mod">
          <ac:chgData name="Swagath" userId="b25e26b0905fa02e" providerId="LiveId" clId="{D83589B4-CBB9-44F6-8774-1D91249F2217}" dt="2024-04-02T12:08:41.571" v="1343" actId="1076"/>
          <ac:spMkLst>
            <pc:docMk/>
            <pc:sldMk cId="819367810" sldId="286"/>
            <ac:spMk id="9" creationId="{72A57D8A-0C40-40CF-990D-12926434657D}"/>
          </ac:spMkLst>
        </pc:spChg>
        <pc:spChg chg="mod">
          <ac:chgData name="Swagath" userId="b25e26b0905fa02e" providerId="LiveId" clId="{D83589B4-CBB9-44F6-8774-1D91249F2217}" dt="2024-04-02T12:08:36.844" v="1342" actId="1076"/>
          <ac:spMkLst>
            <pc:docMk/>
            <pc:sldMk cId="819367810" sldId="286"/>
            <ac:spMk id="10" creationId="{00000000-0000-0000-0000-000000000000}"/>
          </ac:spMkLst>
        </pc:spChg>
        <pc:spChg chg="del mod">
          <ac:chgData name="Swagath" userId="b25e26b0905fa02e" providerId="LiveId" clId="{D83589B4-CBB9-44F6-8774-1D91249F2217}" dt="2024-04-02T12:06:54.789" v="1256" actId="478"/>
          <ac:spMkLst>
            <pc:docMk/>
            <pc:sldMk cId="819367810" sldId="286"/>
            <ac:spMk id="11" creationId="{00000000-0000-0000-0000-000000000000}"/>
          </ac:spMkLst>
        </pc:spChg>
        <pc:spChg chg="mod">
          <ac:chgData name="Swagath" userId="b25e26b0905fa02e" providerId="LiveId" clId="{D83589B4-CBB9-44F6-8774-1D91249F2217}" dt="2024-04-02T14:56:05.920" v="2122" actId="1076"/>
          <ac:spMkLst>
            <pc:docMk/>
            <pc:sldMk cId="819367810" sldId="286"/>
            <ac:spMk id="16" creationId="{00000000-0000-0000-0000-000000000000}"/>
          </ac:spMkLst>
        </pc:spChg>
        <pc:picChg chg="add mod">
          <ac:chgData name="Swagath" userId="b25e26b0905fa02e" providerId="LiveId" clId="{D83589B4-CBB9-44F6-8774-1D91249F2217}" dt="2024-04-02T12:10:00.139" v="1379" actId="1076"/>
          <ac:picMkLst>
            <pc:docMk/>
            <pc:sldMk cId="819367810" sldId="286"/>
            <ac:picMk id="5" creationId="{A337A330-CFBE-4A78-B5CD-8A431EDFB455}"/>
          </ac:picMkLst>
        </pc:picChg>
        <pc:picChg chg="del mod">
          <ac:chgData name="Swagath" userId="b25e26b0905fa02e" providerId="LiveId" clId="{D83589B4-CBB9-44F6-8774-1D91249F2217}" dt="2024-04-02T12:09:45.254" v="1376" actId="478"/>
          <ac:picMkLst>
            <pc:docMk/>
            <pc:sldMk cId="819367810" sldId="286"/>
            <ac:picMk id="6" creationId="{BCA5D38C-9259-457C-9C81-B7C5EBAFF6FA}"/>
          </ac:picMkLst>
        </pc:picChg>
      </pc:sldChg>
      <pc:sldChg chg="addSp delSp modSp add mod ord">
        <pc:chgData name="Swagath" userId="b25e26b0905fa02e" providerId="LiveId" clId="{D83589B4-CBB9-44F6-8774-1D91249F2217}" dt="2024-04-02T13:01:01.213" v="1499" actId="1076"/>
        <pc:sldMkLst>
          <pc:docMk/>
          <pc:sldMk cId="1594014292" sldId="287"/>
        </pc:sldMkLst>
        <pc:spChg chg="mod">
          <ac:chgData name="Swagath" userId="b25e26b0905fa02e" providerId="LiveId" clId="{D83589B4-CBB9-44F6-8774-1D91249F2217}" dt="2024-04-02T12:11:42.824" v="1384" actId="20577"/>
          <ac:spMkLst>
            <pc:docMk/>
            <pc:sldMk cId="1594014292" sldId="287"/>
            <ac:spMk id="10" creationId="{00000000-0000-0000-0000-000000000000}"/>
          </ac:spMkLst>
        </pc:spChg>
        <pc:spChg chg="mod">
          <ac:chgData name="Swagath" userId="b25e26b0905fa02e" providerId="LiveId" clId="{D83589B4-CBB9-44F6-8774-1D91249F2217}" dt="2024-04-02T12:12:03.691" v="1386" actId="207"/>
          <ac:spMkLst>
            <pc:docMk/>
            <pc:sldMk cId="1594014292" sldId="287"/>
            <ac:spMk id="11" creationId="{00000000-0000-0000-0000-000000000000}"/>
          </ac:spMkLst>
        </pc:spChg>
        <pc:spChg chg="mod">
          <ac:chgData name="Swagath" userId="b25e26b0905fa02e" providerId="LiveId" clId="{D83589B4-CBB9-44F6-8774-1D91249F2217}" dt="2024-04-02T12:56:48.526" v="1493" actId="20577"/>
          <ac:spMkLst>
            <pc:docMk/>
            <pc:sldMk cId="1594014292" sldId="287"/>
            <ac:spMk id="16" creationId="{00000000-0000-0000-0000-000000000000}"/>
          </ac:spMkLst>
        </pc:spChg>
        <pc:picChg chg="add mod">
          <ac:chgData name="Swagath" userId="b25e26b0905fa02e" providerId="LiveId" clId="{D83589B4-CBB9-44F6-8774-1D91249F2217}" dt="2024-04-02T12:59:00.809" v="1496" actId="1076"/>
          <ac:picMkLst>
            <pc:docMk/>
            <pc:sldMk cId="1594014292" sldId="287"/>
            <ac:picMk id="5" creationId="{E5315D70-D58D-4F5E-B50E-7BC280E96EF4}"/>
          </ac:picMkLst>
        </pc:picChg>
        <pc:picChg chg="del mod">
          <ac:chgData name="Swagath" userId="b25e26b0905fa02e" providerId="LiveId" clId="{D83589B4-CBB9-44F6-8774-1D91249F2217}" dt="2024-04-02T12:47:12.322" v="1492" actId="478"/>
          <ac:picMkLst>
            <pc:docMk/>
            <pc:sldMk cId="1594014292" sldId="287"/>
            <ac:picMk id="6" creationId="{BCA5D38C-9259-457C-9C81-B7C5EBAFF6FA}"/>
          </ac:picMkLst>
        </pc:picChg>
        <pc:picChg chg="add mod">
          <ac:chgData name="Swagath" userId="b25e26b0905fa02e" providerId="LiveId" clId="{D83589B4-CBB9-44F6-8774-1D91249F2217}" dt="2024-04-02T13:01:01.213" v="1499" actId="1076"/>
          <ac:picMkLst>
            <pc:docMk/>
            <pc:sldMk cId="1594014292" sldId="287"/>
            <ac:picMk id="8" creationId="{19F11595-5329-46D2-817A-395C9487127E}"/>
          </ac:picMkLst>
        </pc:picChg>
      </pc:sldChg>
      <pc:sldChg chg="add del">
        <pc:chgData name="Swagath" userId="b25e26b0905fa02e" providerId="LiveId" clId="{D83589B4-CBB9-44F6-8774-1D91249F2217}" dt="2024-04-02T13:20:51.573" v="1501" actId="2696"/>
        <pc:sldMkLst>
          <pc:docMk/>
          <pc:sldMk cId="942007188" sldId="288"/>
        </pc:sldMkLst>
      </pc:sldChg>
      <pc:sldChg chg="addSp delSp modSp add mod">
        <pc:chgData name="Swagath" userId="b25e26b0905fa02e" providerId="LiveId" clId="{D83589B4-CBB9-44F6-8774-1D91249F2217}" dt="2024-04-02T13:31:08.218" v="1616" actId="1076"/>
        <pc:sldMkLst>
          <pc:docMk/>
          <pc:sldMk cId="2533291183" sldId="288"/>
        </pc:sldMkLst>
        <pc:spChg chg="mod">
          <ac:chgData name="Swagath" userId="b25e26b0905fa02e" providerId="LiveId" clId="{D83589B4-CBB9-44F6-8774-1D91249F2217}" dt="2024-04-02T13:21:22.157" v="1505" actId="1076"/>
          <ac:spMkLst>
            <pc:docMk/>
            <pc:sldMk cId="2533291183" sldId="288"/>
            <ac:spMk id="9" creationId="{72A57D8A-0C40-40CF-990D-12926434657D}"/>
          </ac:spMkLst>
        </pc:spChg>
        <pc:spChg chg="del mod">
          <ac:chgData name="Swagath" userId="b25e26b0905fa02e" providerId="LiveId" clId="{D83589B4-CBB9-44F6-8774-1D91249F2217}" dt="2024-04-02T13:21:16.514" v="1504" actId="478"/>
          <ac:spMkLst>
            <pc:docMk/>
            <pc:sldMk cId="2533291183" sldId="288"/>
            <ac:spMk id="11" creationId="{00000000-0000-0000-0000-000000000000}"/>
          </ac:spMkLst>
        </pc:spChg>
        <pc:spChg chg="mod">
          <ac:chgData name="Swagath" userId="b25e26b0905fa02e" providerId="LiveId" clId="{D83589B4-CBB9-44F6-8774-1D91249F2217}" dt="2024-04-02T13:22:49.523" v="1608" actId="20577"/>
          <ac:spMkLst>
            <pc:docMk/>
            <pc:sldMk cId="2533291183" sldId="288"/>
            <ac:spMk id="16" creationId="{00000000-0000-0000-0000-000000000000}"/>
          </ac:spMkLst>
        </pc:spChg>
        <pc:picChg chg="del mod">
          <ac:chgData name="Swagath" userId="b25e26b0905fa02e" providerId="LiveId" clId="{D83589B4-CBB9-44F6-8774-1D91249F2217}" dt="2024-04-02T13:21:32.156" v="1508" actId="478"/>
          <ac:picMkLst>
            <pc:docMk/>
            <pc:sldMk cId="2533291183" sldId="288"/>
            <ac:picMk id="5" creationId="{E5315D70-D58D-4F5E-B50E-7BC280E96EF4}"/>
          </ac:picMkLst>
        </pc:picChg>
        <pc:picChg chg="add mod">
          <ac:chgData name="Swagath" userId="b25e26b0905fa02e" providerId="LiveId" clId="{D83589B4-CBB9-44F6-8774-1D91249F2217}" dt="2024-04-02T13:31:08.218" v="1616" actId="1076"/>
          <ac:picMkLst>
            <pc:docMk/>
            <pc:sldMk cId="2533291183" sldId="288"/>
            <ac:picMk id="6" creationId="{9698E7F0-62FB-4061-BE8B-B408868526B2}"/>
          </ac:picMkLst>
        </pc:picChg>
        <pc:picChg chg="del mod">
          <ac:chgData name="Swagath" userId="b25e26b0905fa02e" providerId="LiveId" clId="{D83589B4-CBB9-44F6-8774-1D91249F2217}" dt="2024-04-02T13:21:34.510" v="1510" actId="478"/>
          <ac:picMkLst>
            <pc:docMk/>
            <pc:sldMk cId="2533291183" sldId="288"/>
            <ac:picMk id="8" creationId="{19F11595-5329-46D2-817A-395C9487127E}"/>
          </ac:picMkLst>
        </pc:picChg>
      </pc:sldChg>
      <pc:sldChg chg="addSp delSp modSp add mod ord">
        <pc:chgData name="Swagath" userId="b25e26b0905fa02e" providerId="LiveId" clId="{D83589B4-CBB9-44F6-8774-1D91249F2217}" dt="2024-04-02T13:41:47.559" v="1937" actId="1076"/>
        <pc:sldMkLst>
          <pc:docMk/>
          <pc:sldMk cId="3863359610" sldId="289"/>
        </pc:sldMkLst>
        <pc:spChg chg="mod">
          <ac:chgData name="Swagath" userId="b25e26b0905fa02e" providerId="LiveId" clId="{D83589B4-CBB9-44F6-8774-1D91249F2217}" dt="2024-04-02T13:33:11.912" v="1629" actId="14100"/>
          <ac:spMkLst>
            <pc:docMk/>
            <pc:sldMk cId="3863359610" sldId="289"/>
            <ac:spMk id="3" creationId="{00000000-0000-0000-0000-000000000000}"/>
          </ac:spMkLst>
        </pc:spChg>
        <pc:spChg chg="mod">
          <ac:chgData name="Swagath" userId="b25e26b0905fa02e" providerId="LiveId" clId="{D83589B4-CBB9-44F6-8774-1D91249F2217}" dt="2024-04-02T13:41:04.539" v="1933" actId="1076"/>
          <ac:spMkLst>
            <pc:docMk/>
            <pc:sldMk cId="3863359610" sldId="289"/>
            <ac:spMk id="9" creationId="{72A57D8A-0C40-40CF-990D-12926434657D}"/>
          </ac:spMkLst>
        </pc:spChg>
        <pc:spChg chg="mod">
          <ac:chgData name="Swagath" userId="b25e26b0905fa02e" providerId="LiveId" clId="{D83589B4-CBB9-44F6-8774-1D91249F2217}" dt="2024-04-02T13:32:17.084" v="1620" actId="1076"/>
          <ac:spMkLst>
            <pc:docMk/>
            <pc:sldMk cId="3863359610" sldId="289"/>
            <ac:spMk id="10" creationId="{00000000-0000-0000-0000-000000000000}"/>
          </ac:spMkLst>
        </pc:spChg>
        <pc:spChg chg="mod">
          <ac:chgData name="Swagath" userId="b25e26b0905fa02e" providerId="LiveId" clId="{D83589B4-CBB9-44F6-8774-1D91249F2217}" dt="2024-04-02T13:41:09.433" v="1934" actId="1076"/>
          <ac:spMkLst>
            <pc:docMk/>
            <pc:sldMk cId="3863359610" sldId="289"/>
            <ac:spMk id="11" creationId="{00000000-0000-0000-0000-000000000000}"/>
          </ac:spMkLst>
        </pc:spChg>
        <pc:spChg chg="mod">
          <ac:chgData name="Swagath" userId="b25e26b0905fa02e" providerId="LiveId" clId="{D83589B4-CBB9-44F6-8774-1D91249F2217}" dt="2024-04-02T13:41:00.139" v="1932" actId="1076"/>
          <ac:spMkLst>
            <pc:docMk/>
            <pc:sldMk cId="3863359610" sldId="289"/>
            <ac:spMk id="16" creationId="{00000000-0000-0000-0000-000000000000}"/>
          </ac:spMkLst>
        </pc:spChg>
        <pc:picChg chg="mod">
          <ac:chgData name="Swagath" userId="b25e26b0905fa02e" providerId="LiveId" clId="{D83589B4-CBB9-44F6-8774-1D91249F2217}" dt="2024-04-02T13:33:04.245" v="1628" actId="14100"/>
          <ac:picMkLst>
            <pc:docMk/>
            <pc:sldMk cId="3863359610" sldId="289"/>
            <ac:picMk id="2" creationId="{00000000-0000-0000-0000-000000000000}"/>
          </ac:picMkLst>
        </pc:picChg>
        <pc:picChg chg="del mod">
          <ac:chgData name="Swagath" userId="b25e26b0905fa02e" providerId="LiveId" clId="{D83589B4-CBB9-44F6-8774-1D91249F2217}" dt="2024-04-02T13:34:57.010" v="1910" actId="478"/>
          <ac:picMkLst>
            <pc:docMk/>
            <pc:sldMk cId="3863359610" sldId="289"/>
            <ac:picMk id="5" creationId="{E5315D70-D58D-4F5E-B50E-7BC280E96EF4}"/>
          </ac:picMkLst>
        </pc:picChg>
        <pc:picChg chg="add mod">
          <ac:chgData name="Swagath" userId="b25e26b0905fa02e" providerId="LiveId" clId="{D83589B4-CBB9-44F6-8774-1D91249F2217}" dt="2024-04-02T13:41:47.559" v="1937" actId="1076"/>
          <ac:picMkLst>
            <pc:docMk/>
            <pc:sldMk cId="3863359610" sldId="289"/>
            <ac:picMk id="6" creationId="{51FBBDE9-DC15-41A5-AE46-99BCDF2F11AC}"/>
          </ac:picMkLst>
        </pc:picChg>
        <pc:picChg chg="del mod">
          <ac:chgData name="Swagath" userId="b25e26b0905fa02e" providerId="LiveId" clId="{D83589B4-CBB9-44F6-8774-1D91249F2217}" dt="2024-04-02T13:34:59.819" v="1912" actId="478"/>
          <ac:picMkLst>
            <pc:docMk/>
            <pc:sldMk cId="3863359610" sldId="289"/>
            <ac:picMk id="8" creationId="{19F11595-5329-46D2-817A-395C9487127E}"/>
          </ac:picMkLst>
        </pc:picChg>
      </pc:sldChg>
      <pc:sldChg chg="addSp delSp modSp add mod">
        <pc:chgData name="Swagath" userId="b25e26b0905fa02e" providerId="LiveId" clId="{D83589B4-CBB9-44F6-8774-1D91249F2217}" dt="2024-04-02T13:44:21.317" v="1944" actId="1076"/>
        <pc:sldMkLst>
          <pc:docMk/>
          <pc:sldMk cId="7174290" sldId="290"/>
        </pc:sldMkLst>
        <pc:spChg chg="mod">
          <ac:chgData name="Swagath" userId="b25e26b0905fa02e" providerId="LiveId" clId="{D83589B4-CBB9-44F6-8774-1D91249F2217}" dt="2024-04-02T13:44:13.039" v="1943" actId="1076"/>
          <ac:spMkLst>
            <pc:docMk/>
            <pc:sldMk cId="7174290" sldId="290"/>
            <ac:spMk id="3" creationId="{00000000-0000-0000-0000-000000000000}"/>
          </ac:spMkLst>
        </pc:spChg>
        <pc:spChg chg="mod">
          <ac:chgData name="Swagath" userId="b25e26b0905fa02e" providerId="LiveId" clId="{D83589B4-CBB9-44F6-8774-1D91249F2217}" dt="2024-04-02T13:40:21.673" v="1925" actId="1076"/>
          <ac:spMkLst>
            <pc:docMk/>
            <pc:sldMk cId="7174290" sldId="290"/>
            <ac:spMk id="9" creationId="{72A57D8A-0C40-40CF-990D-12926434657D}"/>
          </ac:spMkLst>
        </pc:spChg>
        <pc:spChg chg="mod">
          <ac:chgData name="Swagath" userId="b25e26b0905fa02e" providerId="LiveId" clId="{D83589B4-CBB9-44F6-8774-1D91249F2217}" dt="2024-04-02T13:40:17.391" v="1924" actId="1076"/>
          <ac:spMkLst>
            <pc:docMk/>
            <pc:sldMk cId="7174290" sldId="290"/>
            <ac:spMk id="10" creationId="{00000000-0000-0000-0000-000000000000}"/>
          </ac:spMkLst>
        </pc:spChg>
        <pc:spChg chg="del mod">
          <ac:chgData name="Swagath" userId="b25e26b0905fa02e" providerId="LiveId" clId="{D83589B4-CBB9-44F6-8774-1D91249F2217}" dt="2024-04-02T13:40:07.970" v="1922" actId="478"/>
          <ac:spMkLst>
            <pc:docMk/>
            <pc:sldMk cId="7174290" sldId="290"/>
            <ac:spMk id="11" creationId="{00000000-0000-0000-0000-000000000000}"/>
          </ac:spMkLst>
        </pc:spChg>
        <pc:spChg chg="mod">
          <ac:chgData name="Swagath" userId="b25e26b0905fa02e" providerId="LiveId" clId="{D83589B4-CBB9-44F6-8774-1D91249F2217}" dt="2024-04-02T13:44:21.317" v="1944" actId="1076"/>
          <ac:spMkLst>
            <pc:docMk/>
            <pc:sldMk cId="7174290" sldId="290"/>
            <ac:spMk id="16" creationId="{00000000-0000-0000-0000-000000000000}"/>
          </ac:spMkLst>
        </pc:spChg>
        <pc:spChg chg="mod">
          <ac:chgData name="Swagath" userId="b25e26b0905fa02e" providerId="LiveId" clId="{D83589B4-CBB9-44F6-8774-1D91249F2217}" dt="2024-04-02T13:43:11.158" v="1938" actId="1076"/>
          <ac:spMkLst>
            <pc:docMk/>
            <pc:sldMk cId="7174290" sldId="290"/>
            <ac:spMk id="21" creationId="{00000000-0000-0000-0000-000000000000}"/>
          </ac:spMkLst>
        </pc:spChg>
        <pc:picChg chg="add mod">
          <ac:chgData name="Swagath" userId="b25e26b0905fa02e" providerId="LiveId" clId="{D83589B4-CBB9-44F6-8774-1D91249F2217}" dt="2024-04-02T13:44:00.941" v="1941" actId="1076"/>
          <ac:picMkLst>
            <pc:docMk/>
            <pc:sldMk cId="7174290" sldId="290"/>
            <ac:picMk id="5" creationId="{1D8C668B-A632-47EA-BBF5-4C0F44DF172D}"/>
          </ac:picMkLst>
        </pc:picChg>
      </pc:sldChg>
      <pc:sldChg chg="delSp modSp add mod ord">
        <pc:chgData name="Swagath" userId="b25e26b0905fa02e" providerId="LiveId" clId="{D83589B4-CBB9-44F6-8774-1D91249F2217}" dt="2024-04-02T14:11:23.691" v="2084" actId="1076"/>
        <pc:sldMkLst>
          <pc:docMk/>
          <pc:sldMk cId="1014941215" sldId="291"/>
        </pc:sldMkLst>
        <pc:spChg chg="mod">
          <ac:chgData name="Swagath" userId="b25e26b0905fa02e" providerId="LiveId" clId="{D83589B4-CBB9-44F6-8774-1D91249F2217}" dt="2024-04-02T14:11:23.691" v="2084" actId="1076"/>
          <ac:spMkLst>
            <pc:docMk/>
            <pc:sldMk cId="1014941215" sldId="291"/>
            <ac:spMk id="4" creationId="{00000000-0000-0000-0000-000000000000}"/>
          </ac:spMkLst>
        </pc:spChg>
        <pc:spChg chg="mod">
          <ac:chgData name="Swagath" userId="b25e26b0905fa02e" providerId="LiveId" clId="{D83589B4-CBB9-44F6-8774-1D91249F2217}" dt="2024-04-02T14:11:18.107" v="2083" actId="1076"/>
          <ac:spMkLst>
            <pc:docMk/>
            <pc:sldMk cId="1014941215" sldId="291"/>
            <ac:spMk id="6" creationId="{00000000-0000-0000-0000-000000000000}"/>
          </ac:spMkLst>
        </pc:spChg>
        <pc:spChg chg="del mod">
          <ac:chgData name="Swagath" userId="b25e26b0905fa02e" providerId="LiveId" clId="{D83589B4-CBB9-44F6-8774-1D91249F2217}" dt="2024-04-02T14:09:46.809" v="2076" actId="478"/>
          <ac:spMkLst>
            <pc:docMk/>
            <pc:sldMk cId="1014941215" sldId="291"/>
            <ac:spMk id="8" creationId="{00000000-0000-0000-0000-000000000000}"/>
          </ac:spMkLst>
        </pc:spChg>
        <pc:spChg chg="mod">
          <ac:chgData name="Swagath" userId="b25e26b0905fa02e" providerId="LiveId" clId="{D83589B4-CBB9-44F6-8774-1D91249F2217}" dt="2024-04-02T14:11:05.284" v="2082" actId="1076"/>
          <ac:spMkLst>
            <pc:docMk/>
            <pc:sldMk cId="1014941215" sldId="291"/>
            <ac:spMk id="10" creationId="{00000000-0000-0000-0000-000000000000}"/>
          </ac:spMkLst>
        </pc:spChg>
        <pc:spChg chg="del mod">
          <ac:chgData name="Swagath" userId="b25e26b0905fa02e" providerId="LiveId" clId="{D83589B4-CBB9-44F6-8774-1D91249F2217}" dt="2024-04-02T14:10:56.565" v="2081" actId="478"/>
          <ac:spMkLst>
            <pc:docMk/>
            <pc:sldMk cId="1014941215" sldId="291"/>
            <ac:spMk id="14" creationId="{CA87180A-9B3C-4EA6-8B2A-9137FCFD80E5}"/>
          </ac:spMkLst>
        </pc:spChg>
        <pc:spChg chg="del mod">
          <ac:chgData name="Swagath" userId="b25e26b0905fa02e" providerId="LiveId" clId="{D83589B4-CBB9-44F6-8774-1D91249F2217}" dt="2024-04-02T14:07:16.071" v="2055" actId="478"/>
          <ac:spMkLst>
            <pc:docMk/>
            <pc:sldMk cId="1014941215" sldId="291"/>
            <ac:spMk id="15" creationId="{445B52E5-146F-4FE3-859E-55FC57233F9B}"/>
          </ac:spMkLst>
        </pc:spChg>
        <pc:spChg chg="del mod">
          <ac:chgData name="Swagath" userId="b25e26b0905fa02e" providerId="LiveId" clId="{D83589B4-CBB9-44F6-8774-1D91249F2217}" dt="2024-04-02T14:08:01.546" v="2062" actId="478"/>
          <ac:spMkLst>
            <pc:docMk/>
            <pc:sldMk cId="1014941215" sldId="291"/>
            <ac:spMk id="16" creationId="{0BCBD6CC-BD7D-4FC4-8DB6-76A68EB693CC}"/>
          </ac:spMkLst>
        </pc:spChg>
      </pc:sldChg>
      <pc:sldChg chg="addSp modSp add del mod ord">
        <pc:chgData name="Swagath" userId="b25e26b0905fa02e" providerId="LiveId" clId="{D83589B4-CBB9-44F6-8774-1D91249F2217}" dt="2024-04-02T14:01:31.608" v="2021" actId="2696"/>
        <pc:sldMkLst>
          <pc:docMk/>
          <pc:sldMk cId="1587839424" sldId="291"/>
        </pc:sldMkLst>
        <pc:spChg chg="add mod">
          <ac:chgData name="Swagath" userId="b25e26b0905fa02e" providerId="LiveId" clId="{D83589B4-CBB9-44F6-8774-1D91249F2217}" dt="2024-04-02T14:01:28.163" v="2020" actId="14100"/>
          <ac:spMkLst>
            <pc:docMk/>
            <pc:sldMk cId="1587839424" sldId="291"/>
            <ac:spMk id="5" creationId="{61382AEF-63B6-4D22-A23E-218A98538598}"/>
          </ac:spMkLst>
        </pc:spChg>
        <pc:spChg chg="mod">
          <ac:chgData name="Swagath" userId="b25e26b0905fa02e" providerId="LiveId" clId="{D83589B4-CBB9-44F6-8774-1D91249F2217}" dt="2024-04-02T13:47:13.531" v="1961" actId="14100"/>
          <ac:spMkLst>
            <pc:docMk/>
            <pc:sldMk cId="1587839424" sldId="291"/>
            <ac:spMk id="18" creationId="{8A2397BF-159D-44C3-8B89-0132FBE90D77}"/>
          </ac:spMkLst>
        </pc:spChg>
      </pc:sldChg>
      <pc:sldChg chg="addSp delSp modSp add del mod">
        <pc:chgData name="Swagath" userId="b25e26b0905fa02e" providerId="LiveId" clId="{D83589B4-CBB9-44F6-8774-1D91249F2217}" dt="2024-04-02T14:15:47.485" v="2089" actId="2696"/>
        <pc:sldMkLst>
          <pc:docMk/>
          <pc:sldMk cId="3590364375" sldId="292"/>
        </pc:sldMkLst>
        <pc:spChg chg="mod">
          <ac:chgData name="Swagath" userId="b25e26b0905fa02e" providerId="LiveId" clId="{D83589B4-CBB9-44F6-8774-1D91249F2217}" dt="2024-04-02T14:09:39.512" v="2074" actId="1076"/>
          <ac:spMkLst>
            <pc:docMk/>
            <pc:sldMk cId="3590364375" sldId="292"/>
            <ac:spMk id="4" creationId="{00000000-0000-0000-0000-000000000000}"/>
          </ac:spMkLst>
        </pc:spChg>
        <pc:spChg chg="mod">
          <ac:chgData name="Swagath" userId="b25e26b0905fa02e" providerId="LiveId" clId="{D83589B4-CBB9-44F6-8774-1D91249F2217}" dt="2024-04-02T14:09:34.702" v="2073" actId="1076"/>
          <ac:spMkLst>
            <pc:docMk/>
            <pc:sldMk cId="3590364375" sldId="292"/>
            <ac:spMk id="6" creationId="{00000000-0000-0000-0000-000000000000}"/>
          </ac:spMkLst>
        </pc:spChg>
        <pc:spChg chg="del mod">
          <ac:chgData name="Swagath" userId="b25e26b0905fa02e" providerId="LiveId" clId="{D83589B4-CBB9-44F6-8774-1D91249F2217}" dt="2024-04-02T14:09:07.769" v="2070" actId="478"/>
          <ac:spMkLst>
            <pc:docMk/>
            <pc:sldMk cId="3590364375" sldId="292"/>
            <ac:spMk id="8" creationId="{00000000-0000-0000-0000-000000000000}"/>
          </ac:spMkLst>
        </pc:spChg>
        <pc:spChg chg="add mod">
          <ac:chgData name="Swagath" userId="b25e26b0905fa02e" providerId="LiveId" clId="{D83589B4-CBB9-44F6-8774-1D91249F2217}" dt="2024-04-02T14:08:52.075" v="2067" actId="21"/>
          <ac:spMkLst>
            <pc:docMk/>
            <pc:sldMk cId="3590364375" sldId="292"/>
            <ac:spMk id="9" creationId="{EECE3A22-C905-43F6-A4B6-73785D10DFEF}"/>
          </ac:spMkLst>
        </pc:spChg>
        <pc:spChg chg="mod">
          <ac:chgData name="Swagath" userId="b25e26b0905fa02e" providerId="LiveId" clId="{D83589B4-CBB9-44F6-8774-1D91249F2217}" dt="2024-04-02T14:09:29.002" v="2072" actId="1076"/>
          <ac:spMkLst>
            <pc:docMk/>
            <pc:sldMk cId="3590364375" sldId="292"/>
            <ac:spMk id="10" creationId="{00000000-0000-0000-0000-000000000000}"/>
          </ac:spMkLst>
        </pc:spChg>
        <pc:spChg chg="del mod">
          <ac:chgData name="Swagath" userId="b25e26b0905fa02e" providerId="LiveId" clId="{D83589B4-CBB9-44F6-8774-1D91249F2217}" dt="2024-04-02T14:08:31.452" v="2065" actId="21"/>
          <ac:spMkLst>
            <pc:docMk/>
            <pc:sldMk cId="3590364375" sldId="292"/>
            <ac:spMk id="14" creationId="{CA87180A-9B3C-4EA6-8B2A-9137FCFD80E5}"/>
          </ac:spMkLst>
        </pc:spChg>
      </pc:sldChg>
      <pc:sldChg chg="modSp add mod">
        <pc:chgData name="Swagath" userId="b25e26b0905fa02e" providerId="LiveId" clId="{D83589B4-CBB9-44F6-8774-1D91249F2217}" dt="2024-04-02T14:20:29.527" v="2090" actId="1076"/>
        <pc:sldMkLst>
          <pc:docMk/>
          <pc:sldMk cId="1085626759" sldId="293"/>
        </pc:sldMkLst>
        <pc:spChg chg="mod">
          <ac:chgData name="Swagath" userId="b25e26b0905fa02e" providerId="LiveId" clId="{D83589B4-CBB9-44F6-8774-1D91249F2217}" dt="2024-04-02T14:13:43.099" v="2088" actId="1076"/>
          <ac:spMkLst>
            <pc:docMk/>
            <pc:sldMk cId="1085626759" sldId="293"/>
            <ac:spMk id="6" creationId="{00000000-0000-0000-0000-000000000000}"/>
          </ac:spMkLst>
        </pc:spChg>
        <pc:spChg chg="mod">
          <ac:chgData name="Swagath" userId="b25e26b0905fa02e" providerId="LiveId" clId="{D83589B4-CBB9-44F6-8774-1D91249F2217}" dt="2024-04-02T14:20:29.527" v="2090" actId="1076"/>
          <ac:spMkLst>
            <pc:docMk/>
            <pc:sldMk cId="1085626759" sldId="293"/>
            <ac:spMk id="10" creationId="{00000000-0000-0000-0000-000000000000}"/>
          </ac:spMkLst>
        </pc:spChg>
      </pc:sldChg>
      <pc:sldChg chg="addSp delSp modSp add mod ord">
        <pc:chgData name="Swagath" userId="b25e26b0905fa02e" providerId="LiveId" clId="{D83589B4-CBB9-44F6-8774-1D91249F2217}" dt="2024-04-07T08:41:16.277" v="2394" actId="478"/>
        <pc:sldMkLst>
          <pc:docMk/>
          <pc:sldMk cId="878012050" sldId="294"/>
        </pc:sldMkLst>
        <pc:spChg chg="mod">
          <ac:chgData name="Swagath" userId="b25e26b0905fa02e" providerId="LiveId" clId="{D83589B4-CBB9-44F6-8774-1D91249F2217}" dt="2024-04-05T08:16:33.143" v="2305" actId="1076"/>
          <ac:spMkLst>
            <pc:docMk/>
            <pc:sldMk cId="878012050" sldId="294"/>
            <ac:spMk id="3" creationId="{00000000-0000-0000-0000-000000000000}"/>
          </ac:spMkLst>
        </pc:spChg>
        <pc:spChg chg="add del mod">
          <ac:chgData name="Swagath" userId="b25e26b0905fa02e" providerId="LiveId" clId="{D83589B4-CBB9-44F6-8774-1D91249F2217}" dt="2024-04-07T08:41:16.277" v="2394" actId="478"/>
          <ac:spMkLst>
            <pc:docMk/>
            <pc:sldMk cId="878012050" sldId="294"/>
            <ac:spMk id="5" creationId="{F46AAE2F-C3F8-49B9-840F-3236C5C1D1A0}"/>
          </ac:spMkLst>
        </pc:spChg>
        <pc:spChg chg="mod">
          <ac:chgData name="Swagath" userId="b25e26b0905fa02e" providerId="LiveId" clId="{D83589B4-CBB9-44F6-8774-1D91249F2217}" dt="2024-04-05T08:16:00.496" v="2298" actId="14100"/>
          <ac:spMkLst>
            <pc:docMk/>
            <pc:sldMk cId="878012050" sldId="294"/>
            <ac:spMk id="18" creationId="{8A2397BF-159D-44C3-8B89-0132FBE90D77}"/>
          </ac:spMkLst>
        </pc:spChg>
      </pc:sldChg>
      <pc:sldChg chg="add del">
        <pc:chgData name="Swagath" userId="b25e26b0905fa02e" providerId="LiveId" clId="{D83589B4-CBB9-44F6-8774-1D91249F2217}" dt="2024-04-03T02:10:27.365" v="2125" actId="2696"/>
        <pc:sldMkLst>
          <pc:docMk/>
          <pc:sldMk cId="94654003" sldId="295"/>
        </pc:sldMkLst>
      </pc:sldChg>
      <pc:sldChg chg="addSp delSp modSp add del mod">
        <pc:chgData name="Swagath" userId="b25e26b0905fa02e" providerId="LiveId" clId="{D83589B4-CBB9-44F6-8774-1D91249F2217}" dt="2024-04-03T13:13:31.071" v="2144" actId="2696"/>
        <pc:sldMkLst>
          <pc:docMk/>
          <pc:sldMk cId="1545826920" sldId="295"/>
        </pc:sldMkLst>
        <pc:spChg chg="ord">
          <ac:chgData name="Swagath" userId="b25e26b0905fa02e" providerId="LiveId" clId="{D83589B4-CBB9-44F6-8774-1D91249F2217}" dt="2024-04-03T13:13:18.427" v="2142" actId="167"/>
          <ac:spMkLst>
            <pc:docMk/>
            <pc:sldMk cId="1545826920" sldId="295"/>
            <ac:spMk id="3" creationId="{00000000-0000-0000-0000-000000000000}"/>
          </ac:spMkLst>
        </pc:spChg>
        <pc:spChg chg="del mod">
          <ac:chgData name="Swagath" userId="b25e26b0905fa02e" providerId="LiveId" clId="{D83589B4-CBB9-44F6-8774-1D91249F2217}" dt="2024-04-03T13:11:20.720" v="2128" actId="478"/>
          <ac:spMkLst>
            <pc:docMk/>
            <pc:sldMk cId="1545826920" sldId="295"/>
            <ac:spMk id="5" creationId="{00000000-0000-0000-0000-000000000000}"/>
          </ac:spMkLst>
        </pc:spChg>
        <pc:spChg chg="del mod">
          <ac:chgData name="Swagath" userId="b25e26b0905fa02e" providerId="LiveId" clId="{D83589B4-CBB9-44F6-8774-1D91249F2217}" dt="2024-04-03T13:11:23.652" v="2130" actId="478"/>
          <ac:spMkLst>
            <pc:docMk/>
            <pc:sldMk cId="1545826920" sldId="295"/>
            <ac:spMk id="6" creationId="{00000000-0000-0000-0000-000000000000}"/>
          </ac:spMkLst>
        </pc:spChg>
        <pc:spChg chg="del mod">
          <ac:chgData name="Swagath" userId="b25e26b0905fa02e" providerId="LiveId" clId="{D83589B4-CBB9-44F6-8774-1D91249F2217}" dt="2024-04-03T13:11:34.974" v="2136" actId="478"/>
          <ac:spMkLst>
            <pc:docMk/>
            <pc:sldMk cId="1545826920" sldId="295"/>
            <ac:spMk id="7" creationId="{00000000-0000-0000-0000-000000000000}"/>
          </ac:spMkLst>
        </pc:spChg>
        <pc:spChg chg="del mod">
          <ac:chgData name="Swagath" userId="b25e26b0905fa02e" providerId="LiveId" clId="{D83589B4-CBB9-44F6-8774-1D91249F2217}" dt="2024-04-03T13:11:30.313" v="2133" actId="478"/>
          <ac:spMkLst>
            <pc:docMk/>
            <pc:sldMk cId="1545826920" sldId="295"/>
            <ac:spMk id="9" creationId="{00000000-0000-0000-0000-000000000000}"/>
          </ac:spMkLst>
        </pc:spChg>
        <pc:picChg chg="ord">
          <ac:chgData name="Swagath" userId="b25e26b0905fa02e" providerId="LiveId" clId="{D83589B4-CBB9-44F6-8774-1D91249F2217}" dt="2024-04-03T13:13:21.291" v="2143" actId="167"/>
          <ac:picMkLst>
            <pc:docMk/>
            <pc:sldMk cId="1545826920" sldId="295"/>
            <ac:picMk id="2" creationId="{00000000-0000-0000-0000-000000000000}"/>
          </ac:picMkLst>
        </pc:picChg>
        <pc:picChg chg="add mod ord">
          <ac:chgData name="Swagath" userId="b25e26b0905fa02e" providerId="LiveId" clId="{D83589B4-CBB9-44F6-8774-1D91249F2217}" dt="2024-04-03T13:13:07.308" v="2140" actId="167"/>
          <ac:picMkLst>
            <pc:docMk/>
            <pc:sldMk cId="1545826920" sldId="295"/>
            <ac:picMk id="8" creationId="{6372B2C1-7EF1-49D6-B292-DD371D6CD250}"/>
          </ac:picMkLst>
        </pc:picChg>
      </pc:sldChg>
      <pc:sldChg chg="addSp delSp modSp add mod ord modTransition">
        <pc:chgData name="Swagath" userId="b25e26b0905fa02e" providerId="LiveId" clId="{D83589B4-CBB9-44F6-8774-1D91249F2217}" dt="2024-04-07T07:15:15.047" v="2313" actId="1036"/>
        <pc:sldMkLst>
          <pc:docMk/>
          <pc:sldMk cId="3679838474" sldId="295"/>
        </pc:sldMkLst>
        <pc:spChg chg="mod">
          <ac:chgData name="Swagath" userId="b25e26b0905fa02e" providerId="LiveId" clId="{D83589B4-CBB9-44F6-8774-1D91249F2217}" dt="2024-04-07T07:15:15.047" v="2313" actId="1036"/>
          <ac:spMkLst>
            <pc:docMk/>
            <pc:sldMk cId="3679838474" sldId="295"/>
            <ac:spMk id="3" creationId="{00000000-0000-0000-0000-000000000000}"/>
          </ac:spMkLst>
        </pc:spChg>
        <pc:spChg chg="mod">
          <ac:chgData name="Swagath" userId="b25e26b0905fa02e" providerId="LiveId" clId="{D83589B4-CBB9-44F6-8774-1D91249F2217}" dt="2024-04-07T07:15:11.084" v="2312" actId="20577"/>
          <ac:spMkLst>
            <pc:docMk/>
            <pc:sldMk cId="3679838474" sldId="295"/>
            <ac:spMk id="5" creationId="{00000000-0000-0000-0000-000000000000}"/>
          </ac:spMkLst>
        </pc:spChg>
        <pc:spChg chg="del mod">
          <ac:chgData name="Swagath" userId="b25e26b0905fa02e" providerId="LiveId" clId="{D83589B4-CBB9-44F6-8774-1D91249F2217}" dt="2024-04-03T13:17:53.421" v="2147" actId="478"/>
          <ac:spMkLst>
            <pc:docMk/>
            <pc:sldMk cId="3679838474" sldId="295"/>
            <ac:spMk id="6" creationId="{00000000-0000-0000-0000-000000000000}"/>
          </ac:spMkLst>
        </pc:spChg>
        <pc:spChg chg="del mod">
          <ac:chgData name="Swagath" userId="b25e26b0905fa02e" providerId="LiveId" clId="{D83589B4-CBB9-44F6-8774-1D91249F2217}" dt="2024-04-03T13:17:57.174" v="2149" actId="478"/>
          <ac:spMkLst>
            <pc:docMk/>
            <pc:sldMk cId="3679838474" sldId="295"/>
            <ac:spMk id="9" creationId="{00000000-0000-0000-0000-000000000000}"/>
          </ac:spMkLst>
        </pc:spChg>
        <pc:picChg chg="add mod">
          <ac:chgData name="Swagath" userId="b25e26b0905fa02e" providerId="LiveId" clId="{D83589B4-CBB9-44F6-8774-1D91249F2217}" dt="2024-04-03T13:19:37.921" v="2151" actId="1076"/>
          <ac:picMkLst>
            <pc:docMk/>
            <pc:sldMk cId="3679838474" sldId="295"/>
            <ac:picMk id="8" creationId="{72394723-E252-48E2-BCBE-BC843444526B}"/>
          </ac:picMkLst>
        </pc:picChg>
        <pc:picChg chg="add del mod">
          <ac:chgData name="Swagath" userId="b25e26b0905fa02e" providerId="LiveId" clId="{D83589B4-CBB9-44F6-8774-1D91249F2217}" dt="2024-04-03T13:55:15.537" v="2200" actId="478"/>
          <ac:picMkLst>
            <pc:docMk/>
            <pc:sldMk cId="3679838474" sldId="295"/>
            <ac:picMk id="11" creationId="{6A356F8E-8185-4DAA-9EF9-F12EC6081D3F}"/>
          </ac:picMkLst>
        </pc:picChg>
      </pc:sldChg>
      <pc:sldChg chg="addSp delSp modSp add del mod">
        <pc:chgData name="Swagath" userId="b25e26b0905fa02e" providerId="LiveId" clId="{D83589B4-CBB9-44F6-8774-1D91249F2217}" dt="2024-04-03T13:33:22.139" v="2197" actId="2696"/>
        <pc:sldMkLst>
          <pc:docMk/>
          <pc:sldMk cId="446885085" sldId="296"/>
        </pc:sldMkLst>
        <pc:spChg chg="del mod">
          <ac:chgData name="Swagath" userId="b25e26b0905fa02e" providerId="LiveId" clId="{D83589B4-CBB9-44F6-8774-1D91249F2217}" dt="2024-04-03T13:29:20.906" v="2178" actId="478"/>
          <ac:spMkLst>
            <pc:docMk/>
            <pc:sldMk cId="446885085" sldId="296"/>
            <ac:spMk id="6" creationId="{00000000-0000-0000-0000-000000000000}"/>
          </ac:spMkLst>
        </pc:spChg>
        <pc:spChg chg="del mod">
          <ac:chgData name="Swagath" userId="b25e26b0905fa02e" providerId="LiveId" clId="{D83589B4-CBB9-44F6-8774-1D91249F2217}" dt="2024-04-03T13:29:33.995" v="2182" actId="478"/>
          <ac:spMkLst>
            <pc:docMk/>
            <pc:sldMk cId="446885085" sldId="296"/>
            <ac:spMk id="7" creationId="{00000000-0000-0000-0000-000000000000}"/>
          </ac:spMkLst>
        </pc:spChg>
        <pc:spChg chg="del mod">
          <ac:chgData name="Swagath" userId="b25e26b0905fa02e" providerId="LiveId" clId="{D83589B4-CBB9-44F6-8774-1D91249F2217}" dt="2024-04-03T13:29:28.107" v="2180" actId="478"/>
          <ac:spMkLst>
            <pc:docMk/>
            <pc:sldMk cId="446885085" sldId="296"/>
            <ac:spMk id="9" creationId="{00000000-0000-0000-0000-000000000000}"/>
          </ac:spMkLst>
        </pc:spChg>
        <pc:picChg chg="add del mod">
          <ac:chgData name="Swagath" userId="b25e26b0905fa02e" providerId="LiveId" clId="{D83589B4-CBB9-44F6-8774-1D91249F2217}" dt="2024-04-03T13:33:17.648" v="2196" actId="478"/>
          <ac:picMkLst>
            <pc:docMk/>
            <pc:sldMk cId="446885085" sldId="296"/>
            <ac:picMk id="8" creationId="{1B954EAD-AE9D-4C4E-BBB3-ABFBC98FC34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4036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634076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897998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673962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841476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763940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226270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3007531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729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676187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3967281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160748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283943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887633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896685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225731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839266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4040120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720320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237268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969242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23033817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307816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27871650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26086533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5184406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23234649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3699600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4004864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40085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846373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6094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0883"/>
            <a:ext cx="14630400" cy="8229600"/>
          </a:xfrm>
          <a:prstGeom prst="rect">
            <a:avLst/>
          </a:prstGeom>
          <a:solidFill>
            <a:srgbClr val="09151A">
              <a:alpha val="75000"/>
            </a:srgbClr>
          </a:solidFill>
          <a:ln/>
        </p:spPr>
        <p:txBody>
          <a:bodyPr/>
          <a:lstStyle/>
          <a:p>
            <a:endParaRPr lang="en-IN" dirty="0"/>
          </a:p>
        </p:txBody>
      </p:sp>
      <p:sp>
        <p:nvSpPr>
          <p:cNvPr id="5" name="Text 1"/>
          <p:cNvSpPr/>
          <p:nvPr/>
        </p:nvSpPr>
        <p:spPr>
          <a:xfrm>
            <a:off x="2020645" y="1007175"/>
            <a:ext cx="10300965" cy="1666399"/>
          </a:xfrm>
          <a:prstGeom prst="rect">
            <a:avLst/>
          </a:prstGeom>
          <a:noFill/>
          <a:ln/>
        </p:spPr>
        <p:txBody>
          <a:bodyPr wrap="square" rtlCol="0" anchor="ctr"/>
          <a:lstStyle/>
          <a:p>
            <a:pPr marL="0" indent="0" algn="ctr">
              <a:lnSpc>
                <a:spcPts val="6561"/>
              </a:lnSpc>
              <a:buNone/>
            </a:pPr>
            <a:r>
              <a:rPr lang="en-US" sz="6600" b="1" dirty="0">
                <a:ln w="0"/>
                <a:solidFill>
                  <a:schemeClr val="accent1"/>
                </a:solidFill>
                <a:effectLst>
                  <a:outerShdw blurRad="38100" dist="25400" dir="5400000" algn="ctr" rotWithShape="0">
                    <a:srgbClr val="6E747A">
                      <a:alpha val="43000"/>
                    </a:srgbClr>
                  </a:outerShdw>
                  <a:reflection blurRad="6350" stA="60000" endA="900" endPos="58000" dir="5400000" sy="-100000" algn="bl" rotWithShape="0"/>
                </a:effectLst>
                <a:latin typeface="Algerian" panose="04020705040A02060702" pitchFamily="82" charset="0"/>
              </a:rPr>
              <a:t>SQL Project 1</a:t>
            </a:r>
            <a:endParaRPr lang="en-US" sz="6000" b="1" dirty="0">
              <a:ln w="0"/>
              <a:solidFill>
                <a:schemeClr val="accent1"/>
              </a:solidFill>
              <a:effectLst>
                <a:outerShdw blurRad="38100" dist="25400" dir="5400000" algn="ctr" rotWithShape="0">
                  <a:srgbClr val="6E747A">
                    <a:alpha val="43000"/>
                  </a:srgbClr>
                </a:outerShdw>
                <a:reflection blurRad="6350" stA="60000" endA="900" endPos="58000" dir="5400000" sy="-100000" algn="bl" rotWithShape="0"/>
              </a:effectLst>
            </a:endParaRPr>
          </a:p>
        </p:txBody>
      </p:sp>
      <p:sp>
        <p:nvSpPr>
          <p:cNvPr id="6" name="Text 2"/>
          <p:cNvSpPr/>
          <p:nvPr/>
        </p:nvSpPr>
        <p:spPr>
          <a:xfrm>
            <a:off x="1987216" y="3680749"/>
            <a:ext cx="10655967" cy="1066205"/>
          </a:xfrm>
          <a:prstGeom prst="rect">
            <a:avLst/>
          </a:prstGeom>
          <a:noFill/>
          <a:ln/>
        </p:spPr>
        <p:txBody>
          <a:bodyPr wrap="square" rtlCol="0" anchor="ctr"/>
          <a:lstStyle/>
          <a:p>
            <a:pPr algn="ctr">
              <a:lnSpc>
                <a:spcPts val="2799"/>
              </a:lnSpc>
            </a:pPr>
            <a:r>
              <a:rPr lang="en-US" sz="2800" dirty="0">
                <a:solidFill>
                  <a:srgbClr val="E2E6E9"/>
                </a:solidFill>
                <a:latin typeface="adonis-web" pitchFamily="34" charset="0"/>
                <a:ea typeface="adonis-web" pitchFamily="34" charset="-122"/>
                <a:cs typeface="adonis-web" pitchFamily="34" charset="-120"/>
              </a:rPr>
              <a:t> </a:t>
            </a:r>
            <a:r>
              <a:rPr lang="en-US" sz="4400" b="1" spc="6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pitchFamily="82" charset="0"/>
              </a:rPr>
              <a:t>E-Commerce Retail Analysis</a:t>
            </a:r>
          </a:p>
          <a:p>
            <a:pPr marL="0" indent="0">
              <a:lnSpc>
                <a:spcPts val="2799"/>
              </a:lnSpc>
              <a:buNone/>
            </a:pPr>
            <a:endParaRPr lang="en-US" sz="1750" dirty="0"/>
          </a:p>
        </p:txBody>
      </p:sp>
      <p:sp>
        <p:nvSpPr>
          <p:cNvPr id="7" name="Shape 3"/>
          <p:cNvSpPr/>
          <p:nvPr/>
        </p:nvSpPr>
        <p:spPr>
          <a:xfrm>
            <a:off x="6319599" y="5594866"/>
            <a:ext cx="355402" cy="355402"/>
          </a:xfrm>
          <a:prstGeom prst="roundRect">
            <a:avLst>
              <a:gd name="adj" fmla="val 25726039"/>
            </a:avLst>
          </a:prstGeom>
          <a:noFill/>
          <a:ln w="7620">
            <a:solidFill>
              <a:srgbClr val="FFFFFF"/>
            </a:solidFill>
            <a:prstDash val="solid"/>
          </a:ln>
        </p:spPr>
      </p:sp>
      <p:sp>
        <p:nvSpPr>
          <p:cNvPr id="9" name="Text 4"/>
          <p:cNvSpPr/>
          <p:nvPr/>
        </p:nvSpPr>
        <p:spPr>
          <a:xfrm>
            <a:off x="6861390" y="5535664"/>
            <a:ext cx="2341483" cy="388858"/>
          </a:xfrm>
          <a:prstGeom prst="rect">
            <a:avLst/>
          </a:prstGeom>
          <a:noFill/>
          <a:ln/>
        </p:spPr>
        <p:txBody>
          <a:bodyPr wrap="none" rtlCol="0" anchor="t"/>
          <a:lstStyle/>
          <a:p>
            <a:pPr marL="0" indent="0" algn="l">
              <a:lnSpc>
                <a:spcPts val="3062"/>
              </a:lnSpc>
              <a:buNone/>
            </a:pPr>
            <a:r>
              <a:rPr lang="en-US" sz="2800" b="1" dirty="0">
                <a:solidFill>
                  <a:srgbClr val="E2E6E9"/>
                </a:solidFill>
                <a:latin typeface="French Script MT" panose="03020402040607040605" pitchFamily="66" charset="0"/>
                <a:ea typeface="adonis-web" pitchFamily="34" charset="-122"/>
                <a:cs typeface="adonis-web" pitchFamily="34" charset="-120"/>
              </a:rPr>
              <a:t>by Swagath Koyada</a:t>
            </a:r>
            <a:endParaRPr lang="en-US" sz="2800" b="1" dirty="0">
              <a:latin typeface="French Script MT" panose="03020402040607040605"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18" name="Text 1">
            <a:extLst>
              <a:ext uri="{FF2B5EF4-FFF2-40B4-BE49-F238E27FC236}">
                <a16:creationId xmlns:a16="http://schemas.microsoft.com/office/drawing/2014/main" id="{8A2397BF-159D-44C3-8B89-0132FBE90D77}"/>
              </a:ext>
            </a:extLst>
          </p:cNvPr>
          <p:cNvSpPr/>
          <p:nvPr/>
        </p:nvSpPr>
        <p:spPr>
          <a:xfrm>
            <a:off x="3356386" y="3025346"/>
            <a:ext cx="7199016" cy="696800"/>
          </a:xfrm>
          <a:prstGeom prst="rect">
            <a:avLst/>
          </a:prstGeom>
          <a:noFill/>
          <a:ln/>
        </p:spPr>
        <p:txBody>
          <a:bodyPr wrap="none" rtlCol="0" anchor="t"/>
          <a:lstStyle/>
          <a:p>
            <a:pPr marL="0" indent="0" algn="ctr">
              <a:lnSpc>
                <a:spcPts val="5468"/>
              </a:lnSpc>
              <a:buNone/>
            </a:pPr>
            <a:r>
              <a:rPr lang="en-IN" sz="2800" b="1" spc="600" dirty="0">
                <a:solidFill>
                  <a:schemeClr val="bg2"/>
                </a:solidFill>
                <a:effectLst>
                  <a:outerShdw blurRad="38100" dist="38100" dir="2700000" algn="tl">
                    <a:srgbClr val="000000">
                      <a:alpha val="43137"/>
                    </a:srgbClr>
                  </a:outerShdw>
                </a:effectLst>
                <a:latin typeface="Arial Rounded MT Bold" panose="020F0704030504030204" pitchFamily="34" charset="0"/>
                <a:ea typeface="Calibri" panose="020F0502020204030204" pitchFamily="34" charset="0"/>
                <a:cs typeface="Consolas" panose="020B0609020204030204" pitchFamily="49" charset="0"/>
              </a:rPr>
              <a:t>**Data Analysis**</a:t>
            </a:r>
            <a:endParaRPr lang="en-US" sz="5400" spc="600"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21170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5948" y="0"/>
            <a:ext cx="14630400" cy="8229600"/>
          </a:xfrm>
          <a:prstGeom prst="rect">
            <a:avLst/>
          </a:prstGeom>
          <a:solidFill>
            <a:srgbClr val="09151A">
              <a:alpha val="75000"/>
            </a:srgbClr>
          </a:solidFill>
          <a:ln/>
        </p:spPr>
        <p:txBody>
          <a:bodyPr/>
          <a:lstStyle/>
          <a:p>
            <a:endParaRPr lang="en-IN" dirty="0"/>
          </a:p>
        </p:txBody>
      </p:sp>
      <p:sp>
        <p:nvSpPr>
          <p:cNvPr id="10" name="Text 6"/>
          <p:cNvSpPr/>
          <p:nvPr/>
        </p:nvSpPr>
        <p:spPr>
          <a:xfrm>
            <a:off x="2582149" y="1192052"/>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1</a:t>
            </a:r>
            <a:endParaRPr lang="en-US" sz="3200" b="1" dirty="0"/>
          </a:p>
        </p:txBody>
      </p:sp>
      <p:sp>
        <p:nvSpPr>
          <p:cNvPr id="11" name="Text 7"/>
          <p:cNvSpPr/>
          <p:nvPr/>
        </p:nvSpPr>
        <p:spPr>
          <a:xfrm>
            <a:off x="804763" y="2026050"/>
            <a:ext cx="7831252" cy="654725"/>
          </a:xfrm>
          <a:prstGeom prst="rect">
            <a:avLst/>
          </a:prstGeom>
          <a:noFill/>
          <a:ln/>
        </p:spPr>
        <p:txBody>
          <a:bodyPr wrap="square" rtlCol="0" anchor="t"/>
          <a:lstStyle/>
          <a:p>
            <a:pPr marL="0" indent="0" algn="l">
              <a:lnSpc>
                <a:spcPts val="2799"/>
              </a:lnSpc>
              <a:buNone/>
            </a:pPr>
            <a:r>
              <a:rPr lang="en-US" sz="1800" dirty="0">
                <a:solidFill>
                  <a:schemeClr val="bg2"/>
                </a:solidFill>
                <a:latin typeface="Consolas" panose="020B0609020204030204" pitchFamily="49" charset="0"/>
              </a:rPr>
              <a:t>Which channel is most frequently used for transactions?</a:t>
            </a:r>
            <a:endParaRPr lang="en-US" sz="1750" dirty="0">
              <a:solidFill>
                <a:schemeClr val="bg2"/>
              </a:solidFill>
            </a:endParaRPr>
          </a:p>
        </p:txBody>
      </p:sp>
      <p:sp>
        <p:nvSpPr>
          <p:cNvPr id="16" name="Text 12"/>
          <p:cNvSpPr/>
          <p:nvPr/>
        </p:nvSpPr>
        <p:spPr>
          <a:xfrm>
            <a:off x="1261243" y="4446247"/>
            <a:ext cx="6462747" cy="2492435"/>
          </a:xfrm>
          <a:prstGeom prst="rect">
            <a:avLst/>
          </a:prstGeom>
          <a:noFill/>
          <a:ln/>
        </p:spPr>
        <p:txBody>
          <a:bodyPr wrap="square" rtlCol="0" anchor="t"/>
          <a:lstStyle/>
          <a:p>
            <a:r>
              <a:rPr lang="en-US" sz="1800" dirty="0">
                <a:solidFill>
                  <a:schemeClr val="bg2"/>
                </a:solidFill>
                <a:latin typeface="Consolas" panose="020B0609020204030204" pitchFamily="49" charset="0"/>
              </a:rPr>
              <a:t>SELECT TOP 1 Count(*) AS </a:t>
            </a:r>
            <a:r>
              <a:rPr lang="en-US" sz="1800" dirty="0" err="1">
                <a:solidFill>
                  <a:schemeClr val="bg2"/>
                </a:solidFill>
                <a:latin typeface="Consolas" panose="020B0609020204030204" pitchFamily="49" charset="0"/>
              </a:rPr>
              <a:t>Most_Used</a:t>
            </a:r>
            <a:r>
              <a:rPr lang="en-US" sz="1800" dirty="0">
                <a:solidFill>
                  <a:schemeClr val="bg2"/>
                </a:solidFill>
                <a:latin typeface="Consolas" panose="020B0609020204030204" pitchFamily="49" charset="0"/>
              </a:rPr>
              <a:t>, </a:t>
            </a:r>
            <a:r>
              <a:rPr lang="en-US" sz="1800" dirty="0" err="1">
                <a:solidFill>
                  <a:schemeClr val="bg2"/>
                </a:solidFill>
                <a:latin typeface="Consolas" panose="020B0609020204030204" pitchFamily="49" charset="0"/>
              </a:rPr>
              <a:t>Store_type</a:t>
            </a:r>
            <a:r>
              <a:rPr lang="en-US" sz="1800" dirty="0">
                <a:solidFill>
                  <a:schemeClr val="bg2"/>
                </a:solidFill>
                <a:latin typeface="Consolas" panose="020B0609020204030204" pitchFamily="49" charset="0"/>
              </a:rPr>
              <a:t> </a:t>
            </a:r>
          </a:p>
          <a:p>
            <a:endParaRPr lang="en-US"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FROM Transactions</a:t>
            </a: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GROUP BY </a:t>
            </a:r>
            <a:r>
              <a:rPr lang="en-IN" sz="1800" dirty="0" err="1">
                <a:solidFill>
                  <a:schemeClr val="bg2"/>
                </a:solidFill>
                <a:latin typeface="Consolas" panose="020B0609020204030204" pitchFamily="49" charset="0"/>
              </a:rPr>
              <a:t>Store_type</a:t>
            </a:r>
            <a:endParaRPr lang="en-IN"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ORDER BY </a:t>
            </a:r>
            <a:r>
              <a:rPr lang="en-US" sz="1800" dirty="0" err="1">
                <a:solidFill>
                  <a:schemeClr val="bg2"/>
                </a:solidFill>
                <a:latin typeface="Consolas" panose="020B0609020204030204" pitchFamily="49" charset="0"/>
              </a:rPr>
              <a:t>Most_Used</a:t>
            </a:r>
            <a:r>
              <a:rPr lang="en-US" sz="1800" dirty="0">
                <a:solidFill>
                  <a:schemeClr val="bg2"/>
                </a:solidFill>
                <a:latin typeface="Consolas" panose="020B0609020204030204" pitchFamily="49" charset="0"/>
              </a:rPr>
              <a:t> desc</a:t>
            </a:r>
            <a:endParaRPr lang="en-US" sz="1750" dirty="0">
              <a:solidFill>
                <a:schemeClr val="bg2"/>
              </a:solidFill>
            </a:endParaRPr>
          </a:p>
        </p:txBody>
      </p:sp>
      <p:sp>
        <p:nvSpPr>
          <p:cNvPr id="21" name="Text 17"/>
          <p:cNvSpPr/>
          <p:nvPr/>
        </p:nvSpPr>
        <p:spPr>
          <a:xfrm>
            <a:off x="11403420" y="2548247"/>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166731" y="3139951"/>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5" name="Picture 4">
            <a:extLst>
              <a:ext uri="{FF2B5EF4-FFF2-40B4-BE49-F238E27FC236}">
                <a16:creationId xmlns:a16="http://schemas.microsoft.com/office/drawing/2014/main" id="{1AFE0A46-0B97-4405-B531-F0B0F79F9DBF}"/>
              </a:ext>
            </a:extLst>
          </p:cNvPr>
          <p:cNvPicPr>
            <a:picLocks noChangeAspect="1"/>
          </p:cNvPicPr>
          <p:nvPr/>
        </p:nvPicPr>
        <p:blipFill>
          <a:blip r:embed="rId4"/>
          <a:stretch>
            <a:fillRect/>
          </a:stretch>
        </p:blipFill>
        <p:spPr>
          <a:xfrm>
            <a:off x="9929308" y="3356386"/>
            <a:ext cx="2883049" cy="910071"/>
          </a:xfrm>
          <a:prstGeom prst="rect">
            <a:avLst/>
          </a:prstGeom>
        </p:spPr>
      </p:pic>
    </p:spTree>
    <p:extLst>
      <p:ext uri="{BB962C8B-B14F-4D97-AF65-F5344CB8AC3E}">
        <p14:creationId xmlns:p14="http://schemas.microsoft.com/office/powerpoint/2010/main" val="3039073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5948" y="0"/>
            <a:ext cx="14630400" cy="8229600"/>
          </a:xfrm>
          <a:prstGeom prst="rect">
            <a:avLst/>
          </a:prstGeom>
          <a:solidFill>
            <a:srgbClr val="09151A">
              <a:alpha val="75000"/>
            </a:srgbClr>
          </a:solidFill>
          <a:ln/>
        </p:spPr>
        <p:txBody>
          <a:bodyPr/>
          <a:lstStyle/>
          <a:p>
            <a:endParaRPr lang="en-IN" dirty="0"/>
          </a:p>
        </p:txBody>
      </p:sp>
      <p:sp>
        <p:nvSpPr>
          <p:cNvPr id="10" name="Text 6"/>
          <p:cNvSpPr/>
          <p:nvPr/>
        </p:nvSpPr>
        <p:spPr>
          <a:xfrm>
            <a:off x="2582149" y="1192052"/>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2</a:t>
            </a:r>
            <a:endParaRPr lang="en-US" sz="3200" b="1" dirty="0"/>
          </a:p>
        </p:txBody>
      </p:sp>
      <p:sp>
        <p:nvSpPr>
          <p:cNvPr id="11" name="Text 7"/>
          <p:cNvSpPr/>
          <p:nvPr/>
        </p:nvSpPr>
        <p:spPr>
          <a:xfrm>
            <a:off x="804763" y="2026050"/>
            <a:ext cx="7831252" cy="824726"/>
          </a:xfrm>
          <a:prstGeom prst="rect">
            <a:avLst/>
          </a:prstGeom>
          <a:noFill/>
          <a:ln/>
        </p:spPr>
        <p:txBody>
          <a:bodyPr wrap="square" rtlCol="0" anchor="t"/>
          <a:lstStyle/>
          <a:p>
            <a:pPr marL="0" indent="0" algn="l">
              <a:lnSpc>
                <a:spcPts val="2799"/>
              </a:lnSpc>
              <a:buNone/>
            </a:pPr>
            <a:r>
              <a:rPr lang="en-US" sz="1800" dirty="0">
                <a:solidFill>
                  <a:schemeClr val="bg2"/>
                </a:solidFill>
                <a:latin typeface="Consolas" panose="020B0609020204030204" pitchFamily="49" charset="0"/>
              </a:rPr>
              <a:t>What is the count of Male and Female customers in the database?</a:t>
            </a:r>
            <a:endParaRPr lang="en-US" sz="1750" dirty="0">
              <a:solidFill>
                <a:schemeClr val="bg2"/>
              </a:solidFill>
            </a:endParaRPr>
          </a:p>
        </p:txBody>
      </p:sp>
      <p:sp>
        <p:nvSpPr>
          <p:cNvPr id="16" name="Text 12"/>
          <p:cNvSpPr/>
          <p:nvPr/>
        </p:nvSpPr>
        <p:spPr>
          <a:xfrm>
            <a:off x="1261243" y="4446247"/>
            <a:ext cx="6462747" cy="2492435"/>
          </a:xfrm>
          <a:prstGeom prst="rect">
            <a:avLst/>
          </a:prstGeom>
          <a:noFill/>
          <a:ln/>
        </p:spPr>
        <p:txBody>
          <a:bodyPr wrap="square" rtlCol="0" anchor="t"/>
          <a:lstStyle/>
          <a:p>
            <a:r>
              <a:rPr lang="en-US" sz="1800" dirty="0">
                <a:solidFill>
                  <a:schemeClr val="bg2"/>
                </a:solidFill>
                <a:latin typeface="Consolas" panose="020B0609020204030204" pitchFamily="49" charset="0"/>
              </a:rPr>
              <a:t>SELECT Gender, COUNT(*) AS Count FROM Customer</a:t>
            </a: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WHERE Gender IS NOT NULL</a:t>
            </a: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GROUP BY Gender</a:t>
            </a:r>
            <a:endParaRPr lang="en-US" sz="1750" dirty="0">
              <a:solidFill>
                <a:schemeClr val="bg2"/>
              </a:solidFill>
            </a:endParaRPr>
          </a:p>
        </p:txBody>
      </p:sp>
      <p:sp>
        <p:nvSpPr>
          <p:cNvPr id="21" name="Text 17"/>
          <p:cNvSpPr/>
          <p:nvPr/>
        </p:nvSpPr>
        <p:spPr>
          <a:xfrm>
            <a:off x="11403420" y="2548247"/>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0" y="3403513"/>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6" name="Picture 5">
            <a:extLst>
              <a:ext uri="{FF2B5EF4-FFF2-40B4-BE49-F238E27FC236}">
                <a16:creationId xmlns:a16="http://schemas.microsoft.com/office/drawing/2014/main" id="{522E0C75-FAE7-443D-A4DF-F4AF75B3B3F7}"/>
              </a:ext>
            </a:extLst>
          </p:cNvPr>
          <p:cNvPicPr>
            <a:picLocks noChangeAspect="1"/>
          </p:cNvPicPr>
          <p:nvPr/>
        </p:nvPicPr>
        <p:blipFill>
          <a:blip r:embed="rId4"/>
          <a:stretch>
            <a:fillRect/>
          </a:stretch>
        </p:blipFill>
        <p:spPr>
          <a:xfrm>
            <a:off x="10356492" y="3403513"/>
            <a:ext cx="2455865" cy="994325"/>
          </a:xfrm>
          <a:prstGeom prst="rect">
            <a:avLst/>
          </a:prstGeom>
        </p:spPr>
      </p:pic>
    </p:spTree>
    <p:extLst>
      <p:ext uri="{BB962C8B-B14F-4D97-AF65-F5344CB8AC3E}">
        <p14:creationId xmlns:p14="http://schemas.microsoft.com/office/powerpoint/2010/main" val="3925814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5948" y="0"/>
            <a:ext cx="14630400" cy="8229600"/>
          </a:xfrm>
          <a:prstGeom prst="rect">
            <a:avLst/>
          </a:prstGeom>
          <a:solidFill>
            <a:srgbClr val="09151A">
              <a:alpha val="75000"/>
            </a:srgbClr>
          </a:solidFill>
          <a:ln/>
        </p:spPr>
        <p:txBody>
          <a:bodyPr/>
          <a:lstStyle/>
          <a:p>
            <a:endParaRPr lang="en-IN" dirty="0"/>
          </a:p>
        </p:txBody>
      </p:sp>
      <p:sp>
        <p:nvSpPr>
          <p:cNvPr id="10" name="Text 6"/>
          <p:cNvSpPr/>
          <p:nvPr/>
        </p:nvSpPr>
        <p:spPr>
          <a:xfrm>
            <a:off x="2582149" y="1192052"/>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3</a:t>
            </a:r>
            <a:endParaRPr lang="en-US" sz="3200" b="1" dirty="0"/>
          </a:p>
        </p:txBody>
      </p:sp>
      <p:sp>
        <p:nvSpPr>
          <p:cNvPr id="11" name="Text 7"/>
          <p:cNvSpPr/>
          <p:nvPr/>
        </p:nvSpPr>
        <p:spPr>
          <a:xfrm>
            <a:off x="804763" y="2026050"/>
            <a:ext cx="7831252" cy="824726"/>
          </a:xfrm>
          <a:prstGeom prst="rect">
            <a:avLst/>
          </a:prstGeom>
          <a:noFill/>
          <a:ln/>
        </p:spPr>
        <p:txBody>
          <a:bodyPr wrap="square" rtlCol="0" anchor="t"/>
          <a:lstStyle/>
          <a:p>
            <a:pPr marL="0" indent="0" algn="l">
              <a:lnSpc>
                <a:spcPts val="2799"/>
              </a:lnSpc>
              <a:buNone/>
            </a:pPr>
            <a:r>
              <a:rPr lang="en-US" sz="1800" dirty="0">
                <a:solidFill>
                  <a:schemeClr val="bg2"/>
                </a:solidFill>
                <a:latin typeface="Consolas" panose="020B0609020204030204" pitchFamily="49" charset="0"/>
              </a:rPr>
              <a:t>From which city do we have the maximum number of customers and how many?</a:t>
            </a:r>
            <a:endParaRPr lang="en-US" sz="1750" dirty="0">
              <a:solidFill>
                <a:schemeClr val="bg2"/>
              </a:solidFill>
            </a:endParaRPr>
          </a:p>
        </p:txBody>
      </p:sp>
      <p:sp>
        <p:nvSpPr>
          <p:cNvPr id="16" name="Text 12"/>
          <p:cNvSpPr/>
          <p:nvPr/>
        </p:nvSpPr>
        <p:spPr>
          <a:xfrm>
            <a:off x="1261243" y="4446247"/>
            <a:ext cx="6462747" cy="2492435"/>
          </a:xfrm>
          <a:prstGeom prst="rect">
            <a:avLst/>
          </a:prstGeom>
          <a:noFill/>
          <a:ln/>
        </p:spPr>
        <p:txBody>
          <a:bodyPr wrap="square" rtlCol="0" anchor="t"/>
          <a:lstStyle/>
          <a:p>
            <a:r>
              <a:rPr lang="en-US" sz="1800" dirty="0">
                <a:solidFill>
                  <a:schemeClr val="bg2"/>
                </a:solidFill>
                <a:latin typeface="Consolas" panose="020B0609020204030204" pitchFamily="49" charset="0"/>
              </a:rPr>
              <a:t>SELECT TOP 1 </a:t>
            </a:r>
            <a:r>
              <a:rPr lang="en-US" sz="1800" dirty="0" err="1">
                <a:solidFill>
                  <a:schemeClr val="bg2"/>
                </a:solidFill>
                <a:latin typeface="Consolas" panose="020B0609020204030204" pitchFamily="49" charset="0"/>
              </a:rPr>
              <a:t>city_code</a:t>
            </a:r>
            <a:r>
              <a:rPr lang="en-US" sz="1800" dirty="0">
                <a:solidFill>
                  <a:schemeClr val="bg2"/>
                </a:solidFill>
                <a:latin typeface="Consolas" panose="020B0609020204030204" pitchFamily="49" charset="0"/>
              </a:rPr>
              <a:t>, COUNT(*) AS </a:t>
            </a:r>
            <a:r>
              <a:rPr lang="en-US" sz="1800" dirty="0" err="1">
                <a:solidFill>
                  <a:schemeClr val="bg2"/>
                </a:solidFill>
                <a:latin typeface="Consolas" panose="020B0609020204030204" pitchFamily="49" charset="0"/>
              </a:rPr>
              <a:t>Customer_count</a:t>
            </a:r>
            <a:endParaRPr lang="en-US" sz="1800"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FROM Customer</a:t>
            </a: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GROUP BY </a:t>
            </a:r>
            <a:r>
              <a:rPr lang="en-IN" sz="1800" dirty="0" err="1">
                <a:solidFill>
                  <a:schemeClr val="bg2"/>
                </a:solidFill>
                <a:latin typeface="Consolas" panose="020B0609020204030204" pitchFamily="49" charset="0"/>
              </a:rPr>
              <a:t>city_code</a:t>
            </a:r>
            <a:endParaRPr lang="en-IN"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ORDER BY </a:t>
            </a:r>
            <a:r>
              <a:rPr lang="en-US" sz="1800" dirty="0" err="1">
                <a:solidFill>
                  <a:schemeClr val="bg2"/>
                </a:solidFill>
                <a:latin typeface="Consolas" panose="020B0609020204030204" pitchFamily="49" charset="0"/>
              </a:rPr>
              <a:t>Customer_count</a:t>
            </a:r>
            <a:r>
              <a:rPr lang="en-US" sz="1800" dirty="0">
                <a:solidFill>
                  <a:schemeClr val="bg2"/>
                </a:solidFill>
                <a:latin typeface="Consolas" panose="020B0609020204030204" pitchFamily="49" charset="0"/>
              </a:rPr>
              <a:t> DESC</a:t>
            </a:r>
            <a:endParaRPr lang="en-US" sz="1750" dirty="0">
              <a:solidFill>
                <a:schemeClr val="bg2"/>
              </a:solidFill>
            </a:endParaRPr>
          </a:p>
        </p:txBody>
      </p:sp>
      <p:sp>
        <p:nvSpPr>
          <p:cNvPr id="21" name="Text 17"/>
          <p:cNvSpPr/>
          <p:nvPr/>
        </p:nvSpPr>
        <p:spPr>
          <a:xfrm>
            <a:off x="11403420" y="2548247"/>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0" y="3403513"/>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5" name="Picture 4">
            <a:extLst>
              <a:ext uri="{FF2B5EF4-FFF2-40B4-BE49-F238E27FC236}">
                <a16:creationId xmlns:a16="http://schemas.microsoft.com/office/drawing/2014/main" id="{438CC867-66CD-478D-B282-759E0F13230B}"/>
              </a:ext>
            </a:extLst>
          </p:cNvPr>
          <p:cNvPicPr>
            <a:picLocks noChangeAspect="1"/>
          </p:cNvPicPr>
          <p:nvPr/>
        </p:nvPicPr>
        <p:blipFill>
          <a:blip r:embed="rId4"/>
          <a:stretch>
            <a:fillRect/>
          </a:stretch>
        </p:blipFill>
        <p:spPr>
          <a:xfrm>
            <a:off x="10619387" y="3552746"/>
            <a:ext cx="2649313" cy="707282"/>
          </a:xfrm>
          <a:prstGeom prst="rect">
            <a:avLst/>
          </a:prstGeom>
        </p:spPr>
      </p:pic>
    </p:spTree>
    <p:extLst>
      <p:ext uri="{BB962C8B-B14F-4D97-AF65-F5344CB8AC3E}">
        <p14:creationId xmlns:p14="http://schemas.microsoft.com/office/powerpoint/2010/main" val="1418234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5948" y="0"/>
            <a:ext cx="14630400" cy="8229600"/>
          </a:xfrm>
          <a:prstGeom prst="rect">
            <a:avLst/>
          </a:prstGeom>
          <a:solidFill>
            <a:srgbClr val="09151A">
              <a:alpha val="75000"/>
            </a:srgbClr>
          </a:solidFill>
          <a:ln/>
        </p:spPr>
        <p:txBody>
          <a:bodyPr/>
          <a:lstStyle/>
          <a:p>
            <a:endParaRPr lang="en-IN" dirty="0"/>
          </a:p>
        </p:txBody>
      </p:sp>
      <p:sp>
        <p:nvSpPr>
          <p:cNvPr id="10" name="Text 6"/>
          <p:cNvSpPr/>
          <p:nvPr/>
        </p:nvSpPr>
        <p:spPr>
          <a:xfrm>
            <a:off x="2582149" y="1192052"/>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4</a:t>
            </a:r>
            <a:endParaRPr lang="en-US" sz="3200" b="1" dirty="0"/>
          </a:p>
        </p:txBody>
      </p:sp>
      <p:sp>
        <p:nvSpPr>
          <p:cNvPr id="11" name="Text 7"/>
          <p:cNvSpPr/>
          <p:nvPr/>
        </p:nvSpPr>
        <p:spPr>
          <a:xfrm>
            <a:off x="804763" y="2026050"/>
            <a:ext cx="7831252" cy="824726"/>
          </a:xfrm>
          <a:prstGeom prst="rect">
            <a:avLst/>
          </a:prstGeom>
          <a:noFill/>
          <a:ln/>
        </p:spPr>
        <p:txBody>
          <a:bodyPr wrap="square" rtlCol="0" anchor="t"/>
          <a:lstStyle/>
          <a:p>
            <a:pPr marL="0" indent="0" algn="l">
              <a:lnSpc>
                <a:spcPts val="2799"/>
              </a:lnSpc>
              <a:buNone/>
            </a:pPr>
            <a:r>
              <a:rPr lang="en-US" sz="1800" dirty="0">
                <a:solidFill>
                  <a:schemeClr val="bg2"/>
                </a:solidFill>
                <a:latin typeface="Consolas" panose="020B0609020204030204" pitchFamily="49" charset="0"/>
              </a:rPr>
              <a:t>How many sub-categories are there under the Books category?</a:t>
            </a:r>
            <a:endParaRPr lang="en-US" sz="1750" dirty="0">
              <a:solidFill>
                <a:schemeClr val="bg2"/>
              </a:solidFill>
            </a:endParaRPr>
          </a:p>
        </p:txBody>
      </p:sp>
      <p:sp>
        <p:nvSpPr>
          <p:cNvPr id="16" name="Text 12"/>
          <p:cNvSpPr/>
          <p:nvPr/>
        </p:nvSpPr>
        <p:spPr>
          <a:xfrm>
            <a:off x="1261243" y="4446247"/>
            <a:ext cx="6828508" cy="2492435"/>
          </a:xfrm>
          <a:prstGeom prst="rect">
            <a:avLst/>
          </a:prstGeom>
          <a:noFill/>
          <a:ln/>
        </p:spPr>
        <p:txBody>
          <a:bodyPr wrap="square" rtlCol="0" anchor="t"/>
          <a:lstStyle/>
          <a:p>
            <a:r>
              <a:rPr lang="en-US" sz="1800" dirty="0">
                <a:solidFill>
                  <a:schemeClr val="bg2"/>
                </a:solidFill>
                <a:latin typeface="Consolas" panose="020B0609020204030204" pitchFamily="49" charset="0"/>
              </a:rPr>
              <a:t>SELECT COUNT(Distinct </a:t>
            </a:r>
            <a:r>
              <a:rPr lang="en-US" sz="1800" dirty="0" err="1">
                <a:solidFill>
                  <a:schemeClr val="bg2"/>
                </a:solidFill>
                <a:latin typeface="Consolas" panose="020B0609020204030204" pitchFamily="49" charset="0"/>
              </a:rPr>
              <a:t>prod_subcat</a:t>
            </a:r>
            <a:r>
              <a:rPr lang="en-US" sz="1800" dirty="0">
                <a:solidFill>
                  <a:schemeClr val="bg2"/>
                </a:solidFill>
                <a:latin typeface="Consolas" panose="020B0609020204030204" pitchFamily="49" charset="0"/>
              </a:rPr>
              <a:t>) AS </a:t>
            </a:r>
            <a:r>
              <a:rPr lang="en-US" sz="1800" dirty="0" err="1">
                <a:solidFill>
                  <a:schemeClr val="bg2"/>
                </a:solidFill>
                <a:latin typeface="Consolas" panose="020B0609020204030204" pitchFamily="49" charset="0"/>
              </a:rPr>
              <a:t>sub_cat_count</a:t>
            </a:r>
            <a:endParaRPr lang="en-US" sz="1800"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FROM </a:t>
            </a:r>
            <a:r>
              <a:rPr lang="en-IN" sz="1800" dirty="0" err="1">
                <a:solidFill>
                  <a:schemeClr val="bg2"/>
                </a:solidFill>
                <a:latin typeface="Consolas" panose="020B0609020204030204" pitchFamily="49" charset="0"/>
              </a:rPr>
              <a:t>prod_cat_info</a:t>
            </a:r>
            <a:endParaRPr lang="en-IN" sz="1800"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WHERE </a:t>
            </a:r>
            <a:r>
              <a:rPr lang="en-IN" sz="1800" dirty="0" err="1">
                <a:solidFill>
                  <a:schemeClr val="bg2"/>
                </a:solidFill>
                <a:latin typeface="Consolas" panose="020B0609020204030204" pitchFamily="49" charset="0"/>
              </a:rPr>
              <a:t>prod_cat</a:t>
            </a:r>
            <a:r>
              <a:rPr lang="en-IN" sz="1800" dirty="0">
                <a:solidFill>
                  <a:schemeClr val="bg2"/>
                </a:solidFill>
                <a:latin typeface="Consolas" panose="020B0609020204030204" pitchFamily="49" charset="0"/>
              </a:rPr>
              <a:t> = 'Books'</a:t>
            </a: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GROUP BY </a:t>
            </a:r>
            <a:r>
              <a:rPr lang="en-IN" sz="1800" dirty="0" err="1">
                <a:solidFill>
                  <a:schemeClr val="bg2"/>
                </a:solidFill>
                <a:latin typeface="Consolas" panose="020B0609020204030204" pitchFamily="49" charset="0"/>
              </a:rPr>
              <a:t>prod_cat</a:t>
            </a:r>
            <a:endParaRPr lang="en-US" sz="1750" dirty="0">
              <a:solidFill>
                <a:schemeClr val="bg2"/>
              </a:solidFill>
            </a:endParaRPr>
          </a:p>
        </p:txBody>
      </p:sp>
      <p:sp>
        <p:nvSpPr>
          <p:cNvPr id="21" name="Text 17"/>
          <p:cNvSpPr/>
          <p:nvPr/>
        </p:nvSpPr>
        <p:spPr>
          <a:xfrm>
            <a:off x="11403420" y="2548247"/>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0" y="3403513"/>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6" name="Picture 5">
            <a:extLst>
              <a:ext uri="{FF2B5EF4-FFF2-40B4-BE49-F238E27FC236}">
                <a16:creationId xmlns:a16="http://schemas.microsoft.com/office/drawing/2014/main" id="{6081EE40-7AC3-48E9-8A95-ABEF008FA492}"/>
              </a:ext>
            </a:extLst>
          </p:cNvPr>
          <p:cNvPicPr>
            <a:picLocks noChangeAspect="1"/>
          </p:cNvPicPr>
          <p:nvPr/>
        </p:nvPicPr>
        <p:blipFill>
          <a:blip r:embed="rId4"/>
          <a:stretch>
            <a:fillRect/>
          </a:stretch>
        </p:blipFill>
        <p:spPr>
          <a:xfrm>
            <a:off x="11184933" y="3205779"/>
            <a:ext cx="2029604" cy="724859"/>
          </a:xfrm>
          <a:prstGeom prst="rect">
            <a:avLst/>
          </a:prstGeom>
        </p:spPr>
      </p:pic>
    </p:spTree>
    <p:extLst>
      <p:ext uri="{BB962C8B-B14F-4D97-AF65-F5344CB8AC3E}">
        <p14:creationId xmlns:p14="http://schemas.microsoft.com/office/powerpoint/2010/main" val="711854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dirty="0"/>
          </a:p>
        </p:txBody>
      </p:sp>
      <p:sp>
        <p:nvSpPr>
          <p:cNvPr id="10" name="Text 6"/>
          <p:cNvSpPr/>
          <p:nvPr/>
        </p:nvSpPr>
        <p:spPr>
          <a:xfrm>
            <a:off x="3066243" y="2207623"/>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4</a:t>
            </a:r>
            <a:endParaRPr lang="en-US" sz="3200" b="1" dirty="0"/>
          </a:p>
        </p:txBody>
      </p:sp>
      <p:sp>
        <p:nvSpPr>
          <p:cNvPr id="11" name="Text 7"/>
          <p:cNvSpPr/>
          <p:nvPr/>
        </p:nvSpPr>
        <p:spPr>
          <a:xfrm>
            <a:off x="979261" y="3187779"/>
            <a:ext cx="7831252" cy="824726"/>
          </a:xfrm>
          <a:prstGeom prst="rect">
            <a:avLst/>
          </a:prstGeom>
          <a:noFill/>
          <a:ln/>
        </p:spPr>
        <p:txBody>
          <a:bodyPr wrap="square" rtlCol="0" anchor="t"/>
          <a:lstStyle/>
          <a:p>
            <a:pPr marL="0" indent="0" algn="l">
              <a:lnSpc>
                <a:spcPts val="2799"/>
              </a:lnSpc>
              <a:buNone/>
            </a:pPr>
            <a:r>
              <a:rPr lang="en-US" sz="1800" dirty="0">
                <a:solidFill>
                  <a:schemeClr val="bg2"/>
                </a:solidFill>
                <a:latin typeface="Consolas" panose="020B0609020204030204" pitchFamily="49" charset="0"/>
              </a:rPr>
              <a:t>How many sub-categories are there under the Books category?</a:t>
            </a:r>
            <a:endParaRPr lang="en-US" sz="1750" dirty="0">
              <a:solidFill>
                <a:schemeClr val="bg2"/>
              </a:solidFill>
            </a:endParaRPr>
          </a:p>
        </p:txBody>
      </p:sp>
      <p:sp>
        <p:nvSpPr>
          <p:cNvPr id="16" name="Text 12"/>
          <p:cNvSpPr/>
          <p:nvPr/>
        </p:nvSpPr>
        <p:spPr>
          <a:xfrm>
            <a:off x="1982005" y="5145494"/>
            <a:ext cx="6828508" cy="2492435"/>
          </a:xfrm>
          <a:prstGeom prst="rect">
            <a:avLst/>
          </a:prstGeom>
          <a:noFill/>
          <a:ln/>
        </p:spPr>
        <p:txBody>
          <a:bodyPr wrap="square" rtlCol="0" anchor="t"/>
          <a:lstStyle/>
          <a:p>
            <a:r>
              <a:rPr lang="en-IN" sz="1800" dirty="0">
                <a:solidFill>
                  <a:schemeClr val="bg2"/>
                </a:solidFill>
                <a:latin typeface="Consolas" panose="020B0609020204030204" pitchFamily="49" charset="0"/>
              </a:rPr>
              <a:t>SELECT Distinct </a:t>
            </a:r>
            <a:r>
              <a:rPr lang="en-IN" sz="1800" dirty="0" err="1">
                <a:solidFill>
                  <a:schemeClr val="bg2"/>
                </a:solidFill>
                <a:latin typeface="Consolas" panose="020B0609020204030204" pitchFamily="49" charset="0"/>
              </a:rPr>
              <a:t>prod_subcat</a:t>
            </a:r>
            <a:endParaRPr lang="en-IN" sz="1800"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FROM </a:t>
            </a:r>
            <a:r>
              <a:rPr lang="en-IN" sz="1800" dirty="0" err="1">
                <a:solidFill>
                  <a:schemeClr val="bg2"/>
                </a:solidFill>
                <a:latin typeface="Consolas" panose="020B0609020204030204" pitchFamily="49" charset="0"/>
              </a:rPr>
              <a:t>prod_cat_info</a:t>
            </a:r>
            <a:endParaRPr lang="en-IN" sz="1800"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WHERE </a:t>
            </a:r>
            <a:r>
              <a:rPr lang="en-IN" sz="1800" dirty="0" err="1">
                <a:solidFill>
                  <a:schemeClr val="bg2"/>
                </a:solidFill>
                <a:latin typeface="Consolas" panose="020B0609020204030204" pitchFamily="49" charset="0"/>
              </a:rPr>
              <a:t>prod_cat</a:t>
            </a:r>
            <a:r>
              <a:rPr lang="en-IN" sz="1800" dirty="0">
                <a:solidFill>
                  <a:schemeClr val="bg2"/>
                </a:solidFill>
                <a:latin typeface="Consolas" panose="020B0609020204030204" pitchFamily="49" charset="0"/>
              </a:rPr>
              <a:t> = 'Books'</a:t>
            </a:r>
            <a:endParaRPr lang="en-US" sz="1750" dirty="0">
              <a:solidFill>
                <a:schemeClr val="bg2"/>
              </a:solidFill>
            </a:endParaRPr>
          </a:p>
        </p:txBody>
      </p:sp>
      <p:sp>
        <p:nvSpPr>
          <p:cNvPr id="21" name="Text 17"/>
          <p:cNvSpPr/>
          <p:nvPr/>
        </p:nvSpPr>
        <p:spPr>
          <a:xfrm>
            <a:off x="11403420" y="2548247"/>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215153" y="4332282"/>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sp>
        <p:nvSpPr>
          <p:cNvPr id="12" name="Text 6">
            <a:extLst>
              <a:ext uri="{FF2B5EF4-FFF2-40B4-BE49-F238E27FC236}">
                <a16:creationId xmlns:a16="http://schemas.microsoft.com/office/drawing/2014/main" id="{F6A403D6-FE0D-4E01-B7DB-427603BCA46B}"/>
              </a:ext>
            </a:extLst>
          </p:cNvPr>
          <p:cNvSpPr/>
          <p:nvPr/>
        </p:nvSpPr>
        <p:spPr>
          <a:xfrm>
            <a:off x="2404179" y="1393049"/>
            <a:ext cx="5357709" cy="1203059"/>
          </a:xfrm>
          <a:prstGeom prst="rect">
            <a:avLst/>
          </a:prstGeom>
          <a:noFill/>
          <a:ln/>
        </p:spPr>
        <p:txBody>
          <a:bodyPr wrap="none" rtlCol="0" anchor="t"/>
          <a:lstStyle/>
          <a:p>
            <a:pPr marL="0" indent="0" algn="ctr">
              <a:lnSpc>
                <a:spcPts val="2734"/>
              </a:lnSpc>
              <a:buNone/>
            </a:pPr>
            <a:r>
              <a:rPr lang="en-US" sz="3200" dirty="0">
                <a:solidFill>
                  <a:srgbClr val="E2E6E9"/>
                </a:solidFill>
                <a:latin typeface="Arial Rounded MT Bold" panose="020F0704030504030204" pitchFamily="34" charset="0"/>
                <a:ea typeface="adonis-web" pitchFamily="34" charset="-122"/>
                <a:cs typeface="adonis-web" pitchFamily="34" charset="-120"/>
              </a:rPr>
              <a:t>Additional Information for </a:t>
            </a:r>
          </a:p>
        </p:txBody>
      </p:sp>
      <p:pic>
        <p:nvPicPr>
          <p:cNvPr id="5" name="Picture 4">
            <a:extLst>
              <a:ext uri="{FF2B5EF4-FFF2-40B4-BE49-F238E27FC236}">
                <a16:creationId xmlns:a16="http://schemas.microsoft.com/office/drawing/2014/main" id="{AFDC539B-B79E-4458-8E92-8B6A6FA4C33B}"/>
              </a:ext>
            </a:extLst>
          </p:cNvPr>
          <p:cNvPicPr>
            <a:picLocks noChangeAspect="1"/>
          </p:cNvPicPr>
          <p:nvPr/>
        </p:nvPicPr>
        <p:blipFill>
          <a:blip r:embed="rId4"/>
          <a:stretch>
            <a:fillRect/>
          </a:stretch>
        </p:blipFill>
        <p:spPr>
          <a:xfrm>
            <a:off x="10726569" y="3378892"/>
            <a:ext cx="2189025" cy="2400378"/>
          </a:xfrm>
          <a:prstGeom prst="rect">
            <a:avLst/>
          </a:prstGeom>
        </p:spPr>
      </p:pic>
    </p:spTree>
    <p:extLst>
      <p:ext uri="{BB962C8B-B14F-4D97-AF65-F5344CB8AC3E}">
        <p14:creationId xmlns:p14="http://schemas.microsoft.com/office/powerpoint/2010/main" val="2492825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5948" y="0"/>
            <a:ext cx="14630400" cy="8229600"/>
          </a:xfrm>
          <a:prstGeom prst="rect">
            <a:avLst/>
          </a:prstGeom>
          <a:solidFill>
            <a:srgbClr val="09151A">
              <a:alpha val="75000"/>
            </a:srgbClr>
          </a:solidFill>
          <a:ln/>
        </p:spPr>
        <p:txBody>
          <a:bodyPr/>
          <a:lstStyle/>
          <a:p>
            <a:endParaRPr lang="en-IN" dirty="0"/>
          </a:p>
        </p:txBody>
      </p:sp>
      <p:sp>
        <p:nvSpPr>
          <p:cNvPr id="10" name="Text 6"/>
          <p:cNvSpPr/>
          <p:nvPr/>
        </p:nvSpPr>
        <p:spPr>
          <a:xfrm>
            <a:off x="2582149" y="1192052"/>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5</a:t>
            </a:r>
            <a:endParaRPr lang="en-US" sz="3200" b="1" dirty="0"/>
          </a:p>
        </p:txBody>
      </p:sp>
      <p:sp>
        <p:nvSpPr>
          <p:cNvPr id="11" name="Text 7"/>
          <p:cNvSpPr/>
          <p:nvPr/>
        </p:nvSpPr>
        <p:spPr>
          <a:xfrm>
            <a:off x="804763" y="2026050"/>
            <a:ext cx="7831252" cy="824726"/>
          </a:xfrm>
          <a:prstGeom prst="rect">
            <a:avLst/>
          </a:prstGeom>
          <a:noFill/>
          <a:ln/>
        </p:spPr>
        <p:txBody>
          <a:bodyPr wrap="square" rtlCol="0" anchor="t"/>
          <a:lstStyle/>
          <a:p>
            <a:pPr marL="0" indent="0" algn="l">
              <a:lnSpc>
                <a:spcPts val="2799"/>
              </a:lnSpc>
              <a:buNone/>
            </a:pPr>
            <a:r>
              <a:rPr lang="en-US" sz="1800" dirty="0">
                <a:solidFill>
                  <a:schemeClr val="bg2"/>
                </a:solidFill>
                <a:latin typeface="Consolas" panose="020B0609020204030204" pitchFamily="49" charset="0"/>
              </a:rPr>
              <a:t>What is the maximum quantity of products ever ordered in a single day?</a:t>
            </a:r>
            <a:endParaRPr lang="en-US" sz="1750" dirty="0">
              <a:solidFill>
                <a:schemeClr val="bg2"/>
              </a:solidFill>
            </a:endParaRPr>
          </a:p>
        </p:txBody>
      </p:sp>
      <p:sp>
        <p:nvSpPr>
          <p:cNvPr id="16" name="Text 12"/>
          <p:cNvSpPr/>
          <p:nvPr/>
        </p:nvSpPr>
        <p:spPr>
          <a:xfrm>
            <a:off x="1261243" y="4446247"/>
            <a:ext cx="6828508" cy="2492435"/>
          </a:xfrm>
          <a:prstGeom prst="rect">
            <a:avLst/>
          </a:prstGeom>
          <a:noFill/>
          <a:ln/>
        </p:spPr>
        <p:txBody>
          <a:bodyPr wrap="square" rtlCol="0" anchor="t"/>
          <a:lstStyle/>
          <a:p>
            <a:r>
              <a:rPr lang="en-US" sz="1800" dirty="0">
                <a:solidFill>
                  <a:schemeClr val="bg2"/>
                </a:solidFill>
                <a:latin typeface="Consolas" panose="020B0609020204030204" pitchFamily="49" charset="0"/>
              </a:rPr>
              <a:t>SELECT TOP 1 CONVERT(VARCHAR, </a:t>
            </a:r>
            <a:r>
              <a:rPr lang="en-US" sz="1800" dirty="0" err="1">
                <a:solidFill>
                  <a:schemeClr val="bg2"/>
                </a:solidFill>
                <a:latin typeface="Consolas" panose="020B0609020204030204" pitchFamily="49" charset="0"/>
              </a:rPr>
              <a:t>tran_date</a:t>
            </a:r>
            <a:r>
              <a:rPr lang="en-US" sz="1800" dirty="0">
                <a:solidFill>
                  <a:schemeClr val="bg2"/>
                </a:solidFill>
                <a:latin typeface="Consolas" panose="020B0609020204030204" pitchFamily="49" charset="0"/>
              </a:rPr>
              <a:t>, 23) AS DATE, COUNT(Qty) AS Quantity FROM Transactions</a:t>
            </a: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GROUP BY </a:t>
            </a:r>
            <a:r>
              <a:rPr lang="en-IN" sz="1800" dirty="0" err="1">
                <a:solidFill>
                  <a:schemeClr val="bg2"/>
                </a:solidFill>
                <a:latin typeface="Consolas" panose="020B0609020204030204" pitchFamily="49" charset="0"/>
              </a:rPr>
              <a:t>tran_date</a:t>
            </a:r>
            <a:endParaRPr lang="en-IN" sz="1800"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ORDER BY Quantity DESC</a:t>
            </a:r>
            <a:endParaRPr lang="en-US" sz="1750" dirty="0">
              <a:solidFill>
                <a:schemeClr val="bg2"/>
              </a:solidFill>
            </a:endParaRPr>
          </a:p>
        </p:txBody>
      </p:sp>
      <p:sp>
        <p:nvSpPr>
          <p:cNvPr id="21" name="Text 17"/>
          <p:cNvSpPr/>
          <p:nvPr/>
        </p:nvSpPr>
        <p:spPr>
          <a:xfrm>
            <a:off x="11403420" y="2548247"/>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0" y="3403513"/>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5" name="Picture 4">
            <a:extLst>
              <a:ext uri="{FF2B5EF4-FFF2-40B4-BE49-F238E27FC236}">
                <a16:creationId xmlns:a16="http://schemas.microsoft.com/office/drawing/2014/main" id="{DE9493F4-0C63-4EA1-925F-560EE073112D}"/>
              </a:ext>
            </a:extLst>
          </p:cNvPr>
          <p:cNvPicPr>
            <a:picLocks noChangeAspect="1"/>
          </p:cNvPicPr>
          <p:nvPr/>
        </p:nvPicPr>
        <p:blipFill>
          <a:blip r:embed="rId4"/>
          <a:stretch>
            <a:fillRect/>
          </a:stretch>
        </p:blipFill>
        <p:spPr>
          <a:xfrm>
            <a:off x="11021406" y="3571798"/>
            <a:ext cx="2436409" cy="738699"/>
          </a:xfrm>
          <a:prstGeom prst="rect">
            <a:avLst/>
          </a:prstGeom>
        </p:spPr>
      </p:pic>
    </p:spTree>
    <p:extLst>
      <p:ext uri="{BB962C8B-B14F-4D97-AF65-F5344CB8AC3E}">
        <p14:creationId xmlns:p14="http://schemas.microsoft.com/office/powerpoint/2010/main" val="2578821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30027" y="-36041"/>
            <a:ext cx="14630400" cy="8229600"/>
          </a:xfrm>
          <a:prstGeom prst="rect">
            <a:avLst/>
          </a:prstGeom>
          <a:solidFill>
            <a:srgbClr val="09151A">
              <a:alpha val="75000"/>
            </a:srgbClr>
          </a:solidFill>
          <a:ln/>
        </p:spPr>
        <p:txBody>
          <a:bodyPr/>
          <a:lstStyle/>
          <a:p>
            <a:endParaRPr lang="en-IN" dirty="0"/>
          </a:p>
        </p:txBody>
      </p:sp>
      <p:sp>
        <p:nvSpPr>
          <p:cNvPr id="10" name="Text 6"/>
          <p:cNvSpPr/>
          <p:nvPr/>
        </p:nvSpPr>
        <p:spPr>
          <a:xfrm>
            <a:off x="3523510" y="768507"/>
            <a:ext cx="3453205" cy="654725"/>
          </a:xfrm>
          <a:prstGeom prst="rect">
            <a:avLst/>
          </a:prstGeom>
          <a:noFill/>
          <a:ln/>
        </p:spPr>
        <p:txBody>
          <a:bodyPr wrap="none" rtlCol="0" anchor="t"/>
          <a:lstStyle/>
          <a:p>
            <a:pPr algn="ctr">
              <a:lnSpc>
                <a:spcPts val="2734"/>
              </a:lnSpc>
            </a:pPr>
            <a:r>
              <a:rPr lang="en-US" sz="3200" dirty="0">
                <a:solidFill>
                  <a:srgbClr val="E2E6E9"/>
                </a:solidFill>
                <a:latin typeface="Arial Rounded MT Bold" panose="020F0704030504030204" pitchFamily="34" charset="0"/>
                <a:ea typeface="adonis-web" pitchFamily="34" charset="-122"/>
                <a:cs typeface="adonis-web" pitchFamily="34" charset="-120"/>
              </a:rPr>
              <a:t>Additional Information for </a:t>
            </a:r>
          </a:p>
          <a:p>
            <a:pPr marL="0" indent="0" algn="ctr">
              <a:lnSpc>
                <a:spcPts val="2734"/>
              </a:lnSpc>
              <a:buNone/>
            </a:pPr>
            <a:endParaRPr lang="en-US" sz="3200" b="1" dirty="0">
              <a:solidFill>
                <a:srgbClr val="E2E6E9"/>
              </a:solidFill>
              <a:latin typeface="adonis-web" pitchFamily="34" charset="0"/>
              <a:ea typeface="adonis-web" pitchFamily="34" charset="-122"/>
              <a:cs typeface="adonis-web" pitchFamily="34" charset="-120"/>
            </a:endParaRPr>
          </a:p>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5</a:t>
            </a:r>
            <a:endParaRPr lang="en-US" sz="3200" b="1" dirty="0"/>
          </a:p>
        </p:txBody>
      </p:sp>
      <p:sp>
        <p:nvSpPr>
          <p:cNvPr id="11" name="Text 7"/>
          <p:cNvSpPr/>
          <p:nvPr/>
        </p:nvSpPr>
        <p:spPr>
          <a:xfrm>
            <a:off x="871908" y="2191739"/>
            <a:ext cx="7831252" cy="824726"/>
          </a:xfrm>
          <a:prstGeom prst="rect">
            <a:avLst/>
          </a:prstGeom>
          <a:noFill/>
          <a:ln/>
        </p:spPr>
        <p:txBody>
          <a:bodyPr wrap="square" rtlCol="0" anchor="t"/>
          <a:lstStyle/>
          <a:p>
            <a:pPr marL="0" indent="0" algn="l">
              <a:lnSpc>
                <a:spcPts val="2799"/>
              </a:lnSpc>
              <a:buNone/>
            </a:pPr>
            <a:r>
              <a:rPr lang="en-US" sz="1800" dirty="0">
                <a:solidFill>
                  <a:schemeClr val="bg2"/>
                </a:solidFill>
                <a:latin typeface="Consolas" panose="020B0609020204030204" pitchFamily="49" charset="0"/>
              </a:rPr>
              <a:t>What is the maximum quantity of products ever ordered in a single day and which category and sub category it belongs to?</a:t>
            </a:r>
            <a:endParaRPr lang="en-US" sz="1750" dirty="0">
              <a:solidFill>
                <a:schemeClr val="bg2"/>
              </a:solidFill>
            </a:endParaRPr>
          </a:p>
        </p:txBody>
      </p:sp>
      <p:sp>
        <p:nvSpPr>
          <p:cNvPr id="16" name="Text 12"/>
          <p:cNvSpPr/>
          <p:nvPr/>
        </p:nvSpPr>
        <p:spPr>
          <a:xfrm>
            <a:off x="1454889" y="4114800"/>
            <a:ext cx="6828508" cy="2492435"/>
          </a:xfrm>
          <a:prstGeom prst="rect">
            <a:avLst/>
          </a:prstGeom>
          <a:noFill/>
          <a:ln/>
        </p:spPr>
        <p:txBody>
          <a:bodyPr wrap="square" rtlCol="0" anchor="t"/>
          <a:lstStyle/>
          <a:p>
            <a:r>
              <a:rPr lang="en-US" sz="1800" dirty="0">
                <a:solidFill>
                  <a:schemeClr val="bg2"/>
                </a:solidFill>
                <a:latin typeface="Consolas" panose="020B0609020204030204" pitchFamily="49" charset="0"/>
              </a:rPr>
              <a:t>Select Top 1 Convert(Varchar, </a:t>
            </a:r>
            <a:r>
              <a:rPr lang="en-US" sz="1800" dirty="0" err="1">
                <a:solidFill>
                  <a:schemeClr val="bg2"/>
                </a:solidFill>
                <a:latin typeface="Consolas" panose="020B0609020204030204" pitchFamily="49" charset="0"/>
              </a:rPr>
              <a:t>T.tran_date</a:t>
            </a:r>
            <a:r>
              <a:rPr lang="en-US" sz="1800" dirty="0">
                <a:solidFill>
                  <a:schemeClr val="bg2"/>
                </a:solidFill>
                <a:latin typeface="Consolas" panose="020B0609020204030204" pitchFamily="49" charset="0"/>
              </a:rPr>
              <a:t>, 23) as Date, Count(</a:t>
            </a:r>
            <a:r>
              <a:rPr lang="en-US" sz="1800" dirty="0" err="1">
                <a:solidFill>
                  <a:schemeClr val="bg2"/>
                </a:solidFill>
                <a:latin typeface="Consolas" panose="020B0609020204030204" pitchFamily="49" charset="0"/>
              </a:rPr>
              <a:t>T.Qty</a:t>
            </a:r>
            <a:r>
              <a:rPr lang="en-US" sz="1800" dirty="0">
                <a:solidFill>
                  <a:schemeClr val="bg2"/>
                </a:solidFill>
                <a:latin typeface="Consolas" panose="020B0609020204030204" pitchFamily="49" charset="0"/>
              </a:rPr>
              <a:t>) as Quantity, </a:t>
            </a:r>
            <a:r>
              <a:rPr lang="en-US" sz="1800" dirty="0" err="1">
                <a:solidFill>
                  <a:schemeClr val="bg2"/>
                </a:solidFill>
                <a:latin typeface="Consolas" panose="020B0609020204030204" pitchFamily="49" charset="0"/>
              </a:rPr>
              <a:t>P.prod_cat</a:t>
            </a:r>
            <a:r>
              <a:rPr lang="en-US" sz="1800" dirty="0">
                <a:solidFill>
                  <a:schemeClr val="bg2"/>
                </a:solidFill>
                <a:latin typeface="Consolas" panose="020B0609020204030204" pitchFamily="49" charset="0"/>
              </a:rPr>
              <a:t>, </a:t>
            </a:r>
            <a:r>
              <a:rPr lang="en-US" sz="1800" dirty="0" err="1">
                <a:solidFill>
                  <a:schemeClr val="bg2"/>
                </a:solidFill>
                <a:latin typeface="Consolas" panose="020B0609020204030204" pitchFamily="49" charset="0"/>
              </a:rPr>
              <a:t>P.prod_subcat</a:t>
            </a:r>
            <a:r>
              <a:rPr lang="en-US" sz="1800" dirty="0">
                <a:solidFill>
                  <a:schemeClr val="bg2"/>
                </a:solidFill>
                <a:latin typeface="Consolas" panose="020B0609020204030204" pitchFamily="49" charset="0"/>
              </a:rPr>
              <a:t> from Transactions T</a:t>
            </a: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Inner Join </a:t>
            </a:r>
            <a:r>
              <a:rPr lang="en-US" sz="1800" dirty="0" err="1">
                <a:solidFill>
                  <a:schemeClr val="bg2"/>
                </a:solidFill>
                <a:latin typeface="Consolas" panose="020B0609020204030204" pitchFamily="49" charset="0"/>
              </a:rPr>
              <a:t>prod_cat_info</a:t>
            </a:r>
            <a:r>
              <a:rPr lang="en-US" sz="1800" dirty="0">
                <a:solidFill>
                  <a:schemeClr val="bg2"/>
                </a:solidFill>
                <a:latin typeface="Consolas" panose="020B0609020204030204" pitchFamily="49" charset="0"/>
              </a:rPr>
              <a:t> P </a:t>
            </a:r>
          </a:p>
          <a:p>
            <a:r>
              <a:rPr lang="en-IN" sz="1800" dirty="0">
                <a:solidFill>
                  <a:schemeClr val="bg2"/>
                </a:solidFill>
                <a:latin typeface="Consolas" panose="020B0609020204030204" pitchFamily="49" charset="0"/>
              </a:rPr>
              <a:t> on </a:t>
            </a:r>
            <a:r>
              <a:rPr lang="en-IN" sz="1800" dirty="0" err="1">
                <a:solidFill>
                  <a:schemeClr val="bg2"/>
                </a:solidFill>
                <a:latin typeface="Consolas" panose="020B0609020204030204" pitchFamily="49" charset="0"/>
              </a:rPr>
              <a:t>T.prod_cat_code</a:t>
            </a:r>
            <a:r>
              <a:rPr lang="en-IN" sz="1800" dirty="0">
                <a:solidFill>
                  <a:schemeClr val="bg2"/>
                </a:solidFill>
                <a:latin typeface="Consolas" panose="020B0609020204030204" pitchFamily="49" charset="0"/>
              </a:rPr>
              <a:t> = </a:t>
            </a:r>
            <a:r>
              <a:rPr lang="en-IN" sz="1800" dirty="0" err="1">
                <a:solidFill>
                  <a:schemeClr val="bg2"/>
                </a:solidFill>
                <a:latin typeface="Consolas" panose="020B0609020204030204" pitchFamily="49" charset="0"/>
              </a:rPr>
              <a:t>P.prod_cat_code</a:t>
            </a:r>
            <a:r>
              <a:rPr lang="en-IN" sz="1800" dirty="0">
                <a:solidFill>
                  <a:schemeClr val="bg2"/>
                </a:solidFill>
                <a:latin typeface="Consolas" panose="020B0609020204030204" pitchFamily="49" charset="0"/>
              </a:rPr>
              <a:t> and </a:t>
            </a:r>
            <a:r>
              <a:rPr lang="en-IN" sz="1800" dirty="0" err="1">
                <a:solidFill>
                  <a:schemeClr val="bg2"/>
                </a:solidFill>
                <a:latin typeface="Consolas" panose="020B0609020204030204" pitchFamily="49" charset="0"/>
              </a:rPr>
              <a:t>T.prod_subcat_code</a:t>
            </a:r>
            <a:r>
              <a:rPr lang="en-IN" sz="1800" dirty="0">
                <a:solidFill>
                  <a:schemeClr val="bg2"/>
                </a:solidFill>
                <a:latin typeface="Consolas" panose="020B0609020204030204" pitchFamily="49" charset="0"/>
              </a:rPr>
              <a:t> = </a:t>
            </a:r>
            <a:r>
              <a:rPr lang="en-IN" sz="1800" dirty="0" err="1">
                <a:solidFill>
                  <a:schemeClr val="bg2"/>
                </a:solidFill>
                <a:latin typeface="Consolas" panose="020B0609020204030204" pitchFamily="49" charset="0"/>
              </a:rPr>
              <a:t>P.prod_sub_cat_code</a:t>
            </a:r>
            <a:endParaRPr lang="en-IN"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Group By </a:t>
            </a:r>
            <a:r>
              <a:rPr lang="en-US" sz="1800" dirty="0" err="1">
                <a:solidFill>
                  <a:schemeClr val="bg2"/>
                </a:solidFill>
                <a:latin typeface="Consolas" panose="020B0609020204030204" pitchFamily="49" charset="0"/>
              </a:rPr>
              <a:t>T.tran_date</a:t>
            </a:r>
            <a:r>
              <a:rPr lang="en-US" sz="1800" dirty="0">
                <a:solidFill>
                  <a:schemeClr val="bg2"/>
                </a:solidFill>
                <a:latin typeface="Consolas" panose="020B0609020204030204" pitchFamily="49" charset="0"/>
              </a:rPr>
              <a:t>, </a:t>
            </a:r>
            <a:r>
              <a:rPr lang="en-US" sz="1800" dirty="0" err="1">
                <a:solidFill>
                  <a:schemeClr val="bg2"/>
                </a:solidFill>
                <a:latin typeface="Consolas" panose="020B0609020204030204" pitchFamily="49" charset="0"/>
              </a:rPr>
              <a:t>P.prod_cat</a:t>
            </a:r>
            <a:r>
              <a:rPr lang="en-US" sz="1800" dirty="0">
                <a:solidFill>
                  <a:schemeClr val="bg2"/>
                </a:solidFill>
                <a:latin typeface="Consolas" panose="020B0609020204030204" pitchFamily="49" charset="0"/>
              </a:rPr>
              <a:t>, </a:t>
            </a:r>
            <a:r>
              <a:rPr lang="en-US" sz="1800" dirty="0" err="1">
                <a:solidFill>
                  <a:schemeClr val="bg2"/>
                </a:solidFill>
                <a:latin typeface="Consolas" panose="020B0609020204030204" pitchFamily="49" charset="0"/>
              </a:rPr>
              <a:t>P.prod_subcat</a:t>
            </a:r>
            <a:endParaRPr lang="en-US" sz="1800"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Order By Quantity </a:t>
            </a:r>
            <a:r>
              <a:rPr lang="en-IN" sz="1800" dirty="0" err="1">
                <a:solidFill>
                  <a:schemeClr val="bg2"/>
                </a:solidFill>
                <a:latin typeface="Consolas" panose="020B0609020204030204" pitchFamily="49" charset="0"/>
              </a:rPr>
              <a:t>Desc</a:t>
            </a:r>
            <a:endParaRPr lang="en-US" sz="1750" dirty="0">
              <a:solidFill>
                <a:schemeClr val="bg2"/>
              </a:solidFill>
            </a:endParaRPr>
          </a:p>
        </p:txBody>
      </p:sp>
      <p:sp>
        <p:nvSpPr>
          <p:cNvPr id="21" name="Text 17"/>
          <p:cNvSpPr/>
          <p:nvPr/>
        </p:nvSpPr>
        <p:spPr>
          <a:xfrm>
            <a:off x="11403420" y="2548247"/>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222605" y="3718253"/>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6" name="Picture 5">
            <a:extLst>
              <a:ext uri="{FF2B5EF4-FFF2-40B4-BE49-F238E27FC236}">
                <a16:creationId xmlns:a16="http://schemas.microsoft.com/office/drawing/2014/main" id="{CB6D54F2-9F36-407D-A839-0BF6DFADE4D5}"/>
              </a:ext>
            </a:extLst>
          </p:cNvPr>
          <p:cNvPicPr>
            <a:picLocks noChangeAspect="1"/>
          </p:cNvPicPr>
          <p:nvPr/>
        </p:nvPicPr>
        <p:blipFill>
          <a:blip r:embed="rId4"/>
          <a:stretch>
            <a:fillRect/>
          </a:stretch>
        </p:blipFill>
        <p:spPr>
          <a:xfrm>
            <a:off x="9259610" y="3373935"/>
            <a:ext cx="4510178" cy="740865"/>
          </a:xfrm>
          <a:prstGeom prst="rect">
            <a:avLst/>
          </a:prstGeom>
        </p:spPr>
      </p:pic>
    </p:spTree>
    <p:extLst>
      <p:ext uri="{BB962C8B-B14F-4D97-AF65-F5344CB8AC3E}">
        <p14:creationId xmlns:p14="http://schemas.microsoft.com/office/powerpoint/2010/main" val="2709276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5948" y="0"/>
            <a:ext cx="14630400" cy="8229600"/>
          </a:xfrm>
          <a:prstGeom prst="rect">
            <a:avLst/>
          </a:prstGeom>
          <a:solidFill>
            <a:srgbClr val="09151A">
              <a:alpha val="75000"/>
            </a:srgbClr>
          </a:solidFill>
          <a:ln/>
        </p:spPr>
        <p:txBody>
          <a:bodyPr/>
          <a:lstStyle/>
          <a:p>
            <a:endParaRPr lang="en-IN" dirty="0"/>
          </a:p>
        </p:txBody>
      </p:sp>
      <p:sp>
        <p:nvSpPr>
          <p:cNvPr id="10" name="Text 6"/>
          <p:cNvSpPr/>
          <p:nvPr/>
        </p:nvSpPr>
        <p:spPr>
          <a:xfrm>
            <a:off x="2582149" y="1192052"/>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6</a:t>
            </a:r>
            <a:endParaRPr lang="en-US" sz="3200" b="1" dirty="0"/>
          </a:p>
        </p:txBody>
      </p:sp>
      <p:sp>
        <p:nvSpPr>
          <p:cNvPr id="11" name="Text 7"/>
          <p:cNvSpPr/>
          <p:nvPr/>
        </p:nvSpPr>
        <p:spPr>
          <a:xfrm>
            <a:off x="804763" y="2026050"/>
            <a:ext cx="7831252" cy="824726"/>
          </a:xfrm>
          <a:prstGeom prst="rect">
            <a:avLst/>
          </a:prstGeom>
          <a:noFill/>
          <a:ln/>
        </p:spPr>
        <p:txBody>
          <a:bodyPr wrap="square" rtlCol="0" anchor="t"/>
          <a:lstStyle/>
          <a:p>
            <a:pPr marL="0" indent="0" algn="l">
              <a:lnSpc>
                <a:spcPts val="2799"/>
              </a:lnSpc>
              <a:buNone/>
            </a:pPr>
            <a:r>
              <a:rPr lang="en-US" sz="1800" dirty="0">
                <a:solidFill>
                  <a:schemeClr val="bg2"/>
                </a:solidFill>
                <a:latin typeface="Consolas" panose="020B0609020204030204" pitchFamily="49" charset="0"/>
              </a:rPr>
              <a:t>What is the net total revenue generated in categories Electronics and Books?</a:t>
            </a:r>
            <a:endParaRPr lang="en-US" sz="1750" dirty="0">
              <a:solidFill>
                <a:schemeClr val="bg2"/>
              </a:solidFill>
            </a:endParaRPr>
          </a:p>
        </p:txBody>
      </p:sp>
      <p:sp>
        <p:nvSpPr>
          <p:cNvPr id="16" name="Text 12"/>
          <p:cNvSpPr/>
          <p:nvPr/>
        </p:nvSpPr>
        <p:spPr>
          <a:xfrm>
            <a:off x="1261243" y="3930639"/>
            <a:ext cx="7374772" cy="3008044"/>
          </a:xfrm>
          <a:prstGeom prst="rect">
            <a:avLst/>
          </a:prstGeom>
          <a:noFill/>
          <a:ln/>
        </p:spPr>
        <p:txBody>
          <a:bodyPr wrap="square" rtlCol="0" anchor="t"/>
          <a:lstStyle/>
          <a:p>
            <a:r>
              <a:rPr lang="en-US" sz="1800" dirty="0">
                <a:solidFill>
                  <a:schemeClr val="bg2"/>
                </a:solidFill>
                <a:latin typeface="Consolas" panose="020B0609020204030204" pitchFamily="49" charset="0"/>
              </a:rPr>
              <a:t>SELECT SUM(</a:t>
            </a:r>
            <a:r>
              <a:rPr lang="en-US" sz="1800" dirty="0" err="1">
                <a:solidFill>
                  <a:schemeClr val="bg2"/>
                </a:solidFill>
                <a:latin typeface="Consolas" panose="020B0609020204030204" pitchFamily="49" charset="0"/>
              </a:rPr>
              <a:t>total_amt</a:t>
            </a:r>
            <a:r>
              <a:rPr lang="en-US" sz="1800" dirty="0">
                <a:solidFill>
                  <a:schemeClr val="bg2"/>
                </a:solidFill>
                <a:latin typeface="Consolas" panose="020B0609020204030204" pitchFamily="49" charset="0"/>
              </a:rPr>
              <a:t>) AS </a:t>
            </a:r>
            <a:r>
              <a:rPr lang="en-US" sz="1800" dirty="0" err="1">
                <a:solidFill>
                  <a:schemeClr val="bg2"/>
                </a:solidFill>
                <a:latin typeface="Consolas" panose="020B0609020204030204" pitchFamily="49" charset="0"/>
              </a:rPr>
              <a:t>Total_Revenue</a:t>
            </a:r>
            <a:r>
              <a:rPr lang="en-US" sz="1800" dirty="0">
                <a:solidFill>
                  <a:schemeClr val="bg2"/>
                </a:solidFill>
                <a:latin typeface="Consolas" panose="020B0609020204030204" pitchFamily="49" charset="0"/>
              </a:rPr>
              <a:t>, </a:t>
            </a:r>
            <a:r>
              <a:rPr lang="en-US" sz="1800" dirty="0" err="1">
                <a:solidFill>
                  <a:schemeClr val="bg2"/>
                </a:solidFill>
                <a:latin typeface="Consolas" panose="020B0609020204030204" pitchFamily="49" charset="0"/>
              </a:rPr>
              <a:t>prod_cat</a:t>
            </a:r>
            <a:r>
              <a:rPr lang="en-US" sz="1800" dirty="0">
                <a:solidFill>
                  <a:schemeClr val="bg2"/>
                </a:solidFill>
                <a:latin typeface="Consolas" panose="020B0609020204030204" pitchFamily="49" charset="0"/>
              </a:rPr>
              <a:t> FROM Transactions t </a:t>
            </a: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Inner Join </a:t>
            </a:r>
            <a:r>
              <a:rPr lang="en-US" sz="1800" dirty="0" err="1">
                <a:solidFill>
                  <a:schemeClr val="bg2"/>
                </a:solidFill>
                <a:latin typeface="Consolas" panose="020B0609020204030204" pitchFamily="49" charset="0"/>
              </a:rPr>
              <a:t>prod_cat_info</a:t>
            </a:r>
            <a:r>
              <a:rPr lang="en-US" sz="1800" dirty="0">
                <a:solidFill>
                  <a:schemeClr val="bg2"/>
                </a:solidFill>
                <a:latin typeface="Consolas" panose="020B0609020204030204" pitchFamily="49" charset="0"/>
              </a:rPr>
              <a:t> p </a:t>
            </a: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on </a:t>
            </a:r>
            <a:r>
              <a:rPr lang="en-IN" sz="1800" dirty="0" err="1">
                <a:solidFill>
                  <a:schemeClr val="bg2"/>
                </a:solidFill>
                <a:latin typeface="Consolas" panose="020B0609020204030204" pitchFamily="49" charset="0"/>
              </a:rPr>
              <a:t>t.prod_cat_code</a:t>
            </a:r>
            <a:r>
              <a:rPr lang="en-IN" sz="1800" dirty="0">
                <a:solidFill>
                  <a:schemeClr val="bg2"/>
                </a:solidFill>
                <a:latin typeface="Consolas" panose="020B0609020204030204" pitchFamily="49" charset="0"/>
              </a:rPr>
              <a:t> = </a:t>
            </a:r>
            <a:r>
              <a:rPr lang="en-IN" sz="1800" dirty="0" err="1">
                <a:solidFill>
                  <a:schemeClr val="bg2"/>
                </a:solidFill>
                <a:latin typeface="Consolas" panose="020B0609020204030204" pitchFamily="49" charset="0"/>
              </a:rPr>
              <a:t>p.prod_cat_code</a:t>
            </a:r>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and </a:t>
            </a:r>
            <a:r>
              <a:rPr lang="en-IN" sz="1800" dirty="0" err="1">
                <a:solidFill>
                  <a:schemeClr val="bg2"/>
                </a:solidFill>
                <a:latin typeface="Consolas" panose="020B0609020204030204" pitchFamily="49" charset="0"/>
              </a:rPr>
              <a:t>t.prod_subcat_code</a:t>
            </a:r>
            <a:r>
              <a:rPr lang="en-IN" sz="1800" dirty="0">
                <a:solidFill>
                  <a:schemeClr val="bg2"/>
                </a:solidFill>
                <a:latin typeface="Consolas" panose="020B0609020204030204" pitchFamily="49" charset="0"/>
              </a:rPr>
              <a:t> = </a:t>
            </a:r>
            <a:r>
              <a:rPr lang="en-IN" sz="1800" dirty="0" err="1">
                <a:solidFill>
                  <a:schemeClr val="bg2"/>
                </a:solidFill>
                <a:latin typeface="Consolas" panose="020B0609020204030204" pitchFamily="49" charset="0"/>
              </a:rPr>
              <a:t>p.prod_sub_cat_code</a:t>
            </a:r>
            <a:endParaRPr lang="en-IN"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Group by </a:t>
            </a:r>
            <a:r>
              <a:rPr lang="en-US" sz="1800" dirty="0" err="1">
                <a:solidFill>
                  <a:schemeClr val="bg2"/>
                </a:solidFill>
                <a:latin typeface="Consolas" panose="020B0609020204030204" pitchFamily="49" charset="0"/>
              </a:rPr>
              <a:t>p.prod_cat</a:t>
            </a:r>
            <a:endParaRPr lang="en-US"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Having </a:t>
            </a:r>
            <a:r>
              <a:rPr lang="en-US" sz="1800" dirty="0" err="1">
                <a:solidFill>
                  <a:schemeClr val="bg2"/>
                </a:solidFill>
                <a:latin typeface="Consolas" panose="020B0609020204030204" pitchFamily="49" charset="0"/>
              </a:rPr>
              <a:t>p.prod_cat</a:t>
            </a:r>
            <a:r>
              <a:rPr lang="en-US" sz="1800" dirty="0">
                <a:solidFill>
                  <a:schemeClr val="bg2"/>
                </a:solidFill>
                <a:latin typeface="Consolas" panose="020B0609020204030204" pitchFamily="49" charset="0"/>
              </a:rPr>
              <a:t> IN ('Electronics', 'Books')</a:t>
            </a:r>
            <a:endParaRPr lang="en-US" sz="1750" dirty="0">
              <a:solidFill>
                <a:schemeClr val="bg2"/>
              </a:solidFill>
            </a:endParaRPr>
          </a:p>
        </p:txBody>
      </p:sp>
      <p:sp>
        <p:nvSpPr>
          <p:cNvPr id="21" name="Text 17"/>
          <p:cNvSpPr/>
          <p:nvPr/>
        </p:nvSpPr>
        <p:spPr>
          <a:xfrm>
            <a:off x="11403420" y="2548247"/>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0" y="3403513"/>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6" name="Picture 5">
            <a:extLst>
              <a:ext uri="{FF2B5EF4-FFF2-40B4-BE49-F238E27FC236}">
                <a16:creationId xmlns:a16="http://schemas.microsoft.com/office/drawing/2014/main" id="{F7CA9313-A3DD-4C6A-B4CB-CD5A5277864A}"/>
              </a:ext>
            </a:extLst>
          </p:cNvPr>
          <p:cNvPicPr>
            <a:picLocks noChangeAspect="1"/>
          </p:cNvPicPr>
          <p:nvPr/>
        </p:nvPicPr>
        <p:blipFill>
          <a:blip r:embed="rId4"/>
          <a:stretch>
            <a:fillRect/>
          </a:stretch>
        </p:blipFill>
        <p:spPr>
          <a:xfrm>
            <a:off x="10331708" y="3554348"/>
            <a:ext cx="2898376" cy="1017652"/>
          </a:xfrm>
          <a:prstGeom prst="rect">
            <a:avLst/>
          </a:prstGeom>
        </p:spPr>
      </p:pic>
    </p:spTree>
    <p:extLst>
      <p:ext uri="{BB962C8B-B14F-4D97-AF65-F5344CB8AC3E}">
        <p14:creationId xmlns:p14="http://schemas.microsoft.com/office/powerpoint/2010/main" val="327354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5948" y="0"/>
            <a:ext cx="14630400" cy="8229600"/>
          </a:xfrm>
          <a:prstGeom prst="rect">
            <a:avLst/>
          </a:prstGeom>
          <a:solidFill>
            <a:srgbClr val="09151A">
              <a:alpha val="75000"/>
            </a:srgbClr>
          </a:solidFill>
          <a:ln/>
        </p:spPr>
        <p:txBody>
          <a:bodyPr/>
          <a:lstStyle/>
          <a:p>
            <a:endParaRPr lang="en-IN" dirty="0"/>
          </a:p>
        </p:txBody>
      </p:sp>
      <p:sp>
        <p:nvSpPr>
          <p:cNvPr id="10" name="Text 6"/>
          <p:cNvSpPr/>
          <p:nvPr/>
        </p:nvSpPr>
        <p:spPr>
          <a:xfrm>
            <a:off x="2582149" y="1192052"/>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7</a:t>
            </a:r>
            <a:endParaRPr lang="en-US" sz="3200" b="1" dirty="0"/>
          </a:p>
        </p:txBody>
      </p:sp>
      <p:sp>
        <p:nvSpPr>
          <p:cNvPr id="11" name="Text 7"/>
          <p:cNvSpPr/>
          <p:nvPr/>
        </p:nvSpPr>
        <p:spPr>
          <a:xfrm>
            <a:off x="804763" y="2026050"/>
            <a:ext cx="7831252" cy="824726"/>
          </a:xfrm>
          <a:prstGeom prst="rect">
            <a:avLst/>
          </a:prstGeom>
          <a:noFill/>
          <a:ln/>
        </p:spPr>
        <p:txBody>
          <a:bodyPr wrap="square" rtlCol="0" anchor="t"/>
          <a:lstStyle/>
          <a:p>
            <a:pPr marL="0" indent="0" algn="l">
              <a:lnSpc>
                <a:spcPts val="2799"/>
              </a:lnSpc>
              <a:buNone/>
            </a:pPr>
            <a:r>
              <a:rPr lang="en-US" sz="1800" dirty="0">
                <a:solidFill>
                  <a:schemeClr val="bg2"/>
                </a:solidFill>
                <a:latin typeface="Consolas" panose="020B0609020204030204" pitchFamily="49" charset="0"/>
              </a:rPr>
              <a:t>How many customers have &gt; 10 transactions with us, excluding returns?</a:t>
            </a:r>
            <a:endParaRPr lang="en-US" sz="1750" dirty="0">
              <a:solidFill>
                <a:schemeClr val="bg2"/>
              </a:solidFill>
            </a:endParaRPr>
          </a:p>
        </p:txBody>
      </p:sp>
      <p:sp>
        <p:nvSpPr>
          <p:cNvPr id="16" name="Text 12"/>
          <p:cNvSpPr/>
          <p:nvPr/>
        </p:nvSpPr>
        <p:spPr>
          <a:xfrm>
            <a:off x="1261243" y="3930639"/>
            <a:ext cx="7374772" cy="3008044"/>
          </a:xfrm>
          <a:prstGeom prst="rect">
            <a:avLst/>
          </a:prstGeom>
          <a:noFill/>
          <a:ln/>
        </p:spPr>
        <p:txBody>
          <a:bodyPr wrap="square" rtlCol="0" anchor="t"/>
          <a:lstStyle/>
          <a:p>
            <a:r>
              <a:rPr lang="en-US" sz="1800" dirty="0">
                <a:solidFill>
                  <a:schemeClr val="bg2"/>
                </a:solidFill>
                <a:latin typeface="Consolas" panose="020B0609020204030204" pitchFamily="49" charset="0"/>
              </a:rPr>
              <a:t>SELECT </a:t>
            </a:r>
            <a:r>
              <a:rPr lang="en-US" sz="1800" dirty="0" err="1">
                <a:solidFill>
                  <a:schemeClr val="bg2"/>
                </a:solidFill>
                <a:latin typeface="Consolas" panose="020B0609020204030204" pitchFamily="49" charset="0"/>
              </a:rPr>
              <a:t>cust_id</a:t>
            </a:r>
            <a:r>
              <a:rPr lang="en-US" sz="1800" dirty="0">
                <a:solidFill>
                  <a:schemeClr val="bg2"/>
                </a:solidFill>
                <a:latin typeface="Consolas" panose="020B0609020204030204" pitchFamily="49" charset="0"/>
              </a:rPr>
              <a:t>, COUNT(</a:t>
            </a:r>
            <a:r>
              <a:rPr lang="en-US" sz="1800" dirty="0" err="1">
                <a:solidFill>
                  <a:schemeClr val="bg2"/>
                </a:solidFill>
                <a:latin typeface="Consolas" panose="020B0609020204030204" pitchFamily="49" charset="0"/>
              </a:rPr>
              <a:t>transaction_id</a:t>
            </a:r>
            <a:r>
              <a:rPr lang="en-US" sz="1800" dirty="0">
                <a:solidFill>
                  <a:schemeClr val="bg2"/>
                </a:solidFill>
                <a:latin typeface="Consolas" panose="020B0609020204030204" pitchFamily="49" charset="0"/>
              </a:rPr>
              <a:t>) AS </a:t>
            </a:r>
            <a:r>
              <a:rPr lang="en-US" sz="1800" dirty="0" err="1">
                <a:solidFill>
                  <a:schemeClr val="bg2"/>
                </a:solidFill>
                <a:latin typeface="Consolas" panose="020B0609020204030204" pitchFamily="49" charset="0"/>
              </a:rPr>
              <a:t>transaction_count</a:t>
            </a:r>
            <a:r>
              <a:rPr lang="en-US" sz="1800" dirty="0">
                <a:solidFill>
                  <a:schemeClr val="bg2"/>
                </a:solidFill>
                <a:latin typeface="Consolas" panose="020B0609020204030204" pitchFamily="49" charset="0"/>
              </a:rPr>
              <a:t> FROM Transactions</a:t>
            </a: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WHERE </a:t>
            </a:r>
            <a:r>
              <a:rPr lang="en-IN" sz="1800" dirty="0" err="1">
                <a:solidFill>
                  <a:schemeClr val="bg2"/>
                </a:solidFill>
                <a:latin typeface="Consolas" panose="020B0609020204030204" pitchFamily="49" charset="0"/>
              </a:rPr>
              <a:t>total_amt</a:t>
            </a:r>
            <a:r>
              <a:rPr lang="en-IN" sz="1800" dirty="0">
                <a:solidFill>
                  <a:schemeClr val="bg2"/>
                </a:solidFill>
                <a:latin typeface="Consolas" panose="020B0609020204030204" pitchFamily="49" charset="0"/>
              </a:rPr>
              <a:t> &gt; 0</a:t>
            </a: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GROUP BY </a:t>
            </a:r>
            <a:r>
              <a:rPr lang="en-IN" sz="1800" dirty="0" err="1">
                <a:solidFill>
                  <a:schemeClr val="bg2"/>
                </a:solidFill>
                <a:latin typeface="Consolas" panose="020B0609020204030204" pitchFamily="49" charset="0"/>
              </a:rPr>
              <a:t>cust_id</a:t>
            </a:r>
            <a:endParaRPr lang="en-IN"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HAVING COUNT(</a:t>
            </a:r>
            <a:r>
              <a:rPr lang="en-US" sz="1800" dirty="0" err="1">
                <a:solidFill>
                  <a:schemeClr val="bg2"/>
                </a:solidFill>
                <a:latin typeface="Consolas" panose="020B0609020204030204" pitchFamily="49" charset="0"/>
              </a:rPr>
              <a:t>transaction_id</a:t>
            </a:r>
            <a:r>
              <a:rPr lang="en-US" sz="1800" dirty="0">
                <a:solidFill>
                  <a:schemeClr val="bg2"/>
                </a:solidFill>
                <a:latin typeface="Consolas" panose="020B0609020204030204" pitchFamily="49" charset="0"/>
              </a:rPr>
              <a:t>) &gt; 10</a:t>
            </a:r>
            <a:endParaRPr lang="en-US" sz="1750" dirty="0">
              <a:solidFill>
                <a:schemeClr val="bg2"/>
              </a:solidFill>
            </a:endParaRPr>
          </a:p>
        </p:txBody>
      </p:sp>
      <p:sp>
        <p:nvSpPr>
          <p:cNvPr id="21" name="Text 17"/>
          <p:cNvSpPr/>
          <p:nvPr/>
        </p:nvSpPr>
        <p:spPr>
          <a:xfrm>
            <a:off x="11403420" y="2548247"/>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0" y="3403513"/>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5" name="Picture 4">
            <a:extLst>
              <a:ext uri="{FF2B5EF4-FFF2-40B4-BE49-F238E27FC236}">
                <a16:creationId xmlns:a16="http://schemas.microsoft.com/office/drawing/2014/main" id="{31622972-AEE1-4554-930D-88F0881272B6}"/>
              </a:ext>
            </a:extLst>
          </p:cNvPr>
          <p:cNvPicPr>
            <a:picLocks noChangeAspect="1"/>
          </p:cNvPicPr>
          <p:nvPr/>
        </p:nvPicPr>
        <p:blipFill>
          <a:blip r:embed="rId4"/>
          <a:stretch>
            <a:fillRect/>
          </a:stretch>
        </p:blipFill>
        <p:spPr>
          <a:xfrm>
            <a:off x="10188919" y="3403513"/>
            <a:ext cx="3086017" cy="2299956"/>
          </a:xfrm>
          <a:prstGeom prst="rect">
            <a:avLst/>
          </a:prstGeom>
        </p:spPr>
      </p:pic>
    </p:spTree>
    <p:extLst>
      <p:ext uri="{BB962C8B-B14F-4D97-AF65-F5344CB8AC3E}">
        <p14:creationId xmlns:p14="http://schemas.microsoft.com/office/powerpoint/2010/main" val="219633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7084"/>
            <a:ext cx="14630400" cy="8229600"/>
          </a:xfrm>
          <a:prstGeom prst="rect">
            <a:avLst/>
          </a:prstGeom>
          <a:solidFill>
            <a:srgbClr val="09151A">
              <a:alpha val="75000"/>
            </a:srgbClr>
          </a:solidFill>
          <a:ln/>
        </p:spPr>
      </p:sp>
      <p:sp>
        <p:nvSpPr>
          <p:cNvPr id="4" name="Text 1"/>
          <p:cNvSpPr/>
          <p:nvPr/>
        </p:nvSpPr>
        <p:spPr>
          <a:xfrm>
            <a:off x="2517696" y="1637824"/>
            <a:ext cx="5554980" cy="694373"/>
          </a:xfrm>
          <a:prstGeom prst="rect">
            <a:avLst/>
          </a:prstGeom>
          <a:noFill/>
          <a:ln/>
        </p:spPr>
        <p:txBody>
          <a:bodyPr wrap="none" rtlCol="0" anchor="t"/>
          <a:lstStyle/>
          <a:p>
            <a:pPr marL="0" indent="0">
              <a:lnSpc>
                <a:spcPts val="5468"/>
              </a:lnSpc>
              <a:buNone/>
            </a:pPr>
            <a:r>
              <a:rPr lang="en-US" sz="4374" dirty="0">
                <a:solidFill>
                  <a:srgbClr val="F5F0F0"/>
                </a:solidFill>
                <a:latin typeface="adonis-web" pitchFamily="34" charset="0"/>
                <a:ea typeface="adonis-web" pitchFamily="34" charset="-122"/>
                <a:cs typeface="adonis-web" pitchFamily="34" charset="-120"/>
              </a:rPr>
              <a:t>Project Objectives</a:t>
            </a:r>
            <a:endParaRPr lang="en-US" sz="4374" dirty="0"/>
          </a:p>
        </p:txBody>
      </p:sp>
      <p:sp>
        <p:nvSpPr>
          <p:cNvPr id="8" name="Text 5"/>
          <p:cNvSpPr/>
          <p:nvPr/>
        </p:nvSpPr>
        <p:spPr>
          <a:xfrm>
            <a:off x="3085385" y="2592593"/>
            <a:ext cx="8543631" cy="1980479"/>
          </a:xfrm>
          <a:prstGeom prst="rect">
            <a:avLst/>
          </a:prstGeom>
          <a:noFill/>
          <a:ln/>
        </p:spPr>
        <p:txBody>
          <a:bodyPr wrap="square" rtlCol="0" anchor="ctr"/>
          <a:lstStyle/>
          <a:p>
            <a:pPr marL="285750" indent="-285750">
              <a:lnSpc>
                <a:spcPts val="2799"/>
              </a:lnSpc>
              <a:buFont typeface="Wingdings" panose="05000000000000000000" pitchFamily="2" charset="2"/>
              <a:buChar char="Ø"/>
            </a:pPr>
            <a:r>
              <a:rPr lang="en-US" sz="2800" b="0" i="0" dirty="0">
                <a:solidFill>
                  <a:schemeClr val="bg2">
                    <a:lumMod val="90000"/>
                  </a:schemeClr>
                </a:solidFill>
                <a:effectLst/>
                <a:latin typeface="Söhne"/>
              </a:rPr>
              <a:t>   Perform data analysis on a transactional dataset using SQL queries in SQL Server Management Studio (SSMS).</a:t>
            </a:r>
            <a:endParaRPr lang="en-US" sz="2800" dirty="0">
              <a:solidFill>
                <a:schemeClr val="bg2">
                  <a:lumMod val="90000"/>
                </a:schemeClr>
              </a:solidFill>
            </a:endParaRPr>
          </a:p>
        </p:txBody>
      </p:sp>
      <p:sp>
        <p:nvSpPr>
          <p:cNvPr id="12" name="Text 9"/>
          <p:cNvSpPr/>
          <p:nvPr/>
        </p:nvSpPr>
        <p:spPr>
          <a:xfrm>
            <a:off x="3085385" y="4590914"/>
            <a:ext cx="8748027" cy="1066205"/>
          </a:xfrm>
          <a:prstGeom prst="rect">
            <a:avLst/>
          </a:prstGeom>
          <a:noFill/>
          <a:ln/>
        </p:spPr>
        <p:txBody>
          <a:bodyPr wrap="square" rtlCol="0" anchor="t"/>
          <a:lstStyle/>
          <a:p>
            <a:pPr marL="285750" indent="-285750" algn="l">
              <a:buFont typeface="Wingdings" panose="05000000000000000000" pitchFamily="2" charset="2"/>
              <a:buChar char="Ø"/>
            </a:pPr>
            <a:r>
              <a:rPr lang="en-US" sz="2800" dirty="0">
                <a:solidFill>
                  <a:schemeClr val="bg2">
                    <a:lumMod val="90000"/>
                  </a:schemeClr>
                </a:solidFill>
                <a:latin typeface="Söhne"/>
              </a:rPr>
              <a:t>  Extract valuable insights, metrics, and patterns from the dataset to inform business decisions and strategies.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5948" y="0"/>
            <a:ext cx="14630400" cy="8229600"/>
          </a:xfrm>
          <a:prstGeom prst="rect">
            <a:avLst/>
          </a:prstGeom>
          <a:solidFill>
            <a:srgbClr val="09151A">
              <a:alpha val="75000"/>
            </a:srgbClr>
          </a:solidFill>
          <a:ln/>
        </p:spPr>
        <p:txBody>
          <a:bodyPr/>
          <a:lstStyle/>
          <a:p>
            <a:endParaRPr lang="en-IN" dirty="0"/>
          </a:p>
        </p:txBody>
      </p:sp>
      <p:sp>
        <p:nvSpPr>
          <p:cNvPr id="10" name="Text 6"/>
          <p:cNvSpPr/>
          <p:nvPr/>
        </p:nvSpPr>
        <p:spPr>
          <a:xfrm>
            <a:off x="2582149" y="1192052"/>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8</a:t>
            </a:r>
            <a:endParaRPr lang="en-US" sz="3200" b="1" dirty="0"/>
          </a:p>
        </p:txBody>
      </p:sp>
      <p:sp>
        <p:nvSpPr>
          <p:cNvPr id="11" name="Text 7"/>
          <p:cNvSpPr/>
          <p:nvPr/>
        </p:nvSpPr>
        <p:spPr>
          <a:xfrm>
            <a:off x="804763" y="2026050"/>
            <a:ext cx="7831252" cy="824726"/>
          </a:xfrm>
          <a:prstGeom prst="rect">
            <a:avLst/>
          </a:prstGeom>
          <a:noFill/>
          <a:ln/>
        </p:spPr>
        <p:txBody>
          <a:bodyPr wrap="square" rtlCol="0" anchor="t"/>
          <a:lstStyle/>
          <a:p>
            <a:pPr marL="0" indent="0" algn="l">
              <a:lnSpc>
                <a:spcPts val="2799"/>
              </a:lnSpc>
              <a:buNone/>
            </a:pPr>
            <a:r>
              <a:rPr lang="en-US" sz="1800" dirty="0">
                <a:solidFill>
                  <a:schemeClr val="bg2"/>
                </a:solidFill>
                <a:latin typeface="Consolas" panose="020B0609020204030204" pitchFamily="49" charset="0"/>
              </a:rPr>
              <a:t>What is the combined revenue earned from the "Electronics " &amp; "Clothing" categories, from "Flagship stores"?</a:t>
            </a:r>
            <a:endParaRPr lang="en-US" sz="1750" dirty="0">
              <a:solidFill>
                <a:schemeClr val="bg2"/>
              </a:solidFill>
            </a:endParaRPr>
          </a:p>
        </p:txBody>
      </p:sp>
      <p:sp>
        <p:nvSpPr>
          <p:cNvPr id="16" name="Text 12"/>
          <p:cNvSpPr/>
          <p:nvPr/>
        </p:nvSpPr>
        <p:spPr>
          <a:xfrm>
            <a:off x="1261243" y="3930639"/>
            <a:ext cx="7374772" cy="3008044"/>
          </a:xfrm>
          <a:prstGeom prst="rect">
            <a:avLst/>
          </a:prstGeom>
          <a:noFill/>
          <a:ln/>
        </p:spPr>
        <p:txBody>
          <a:bodyPr wrap="square" rtlCol="0" anchor="t"/>
          <a:lstStyle/>
          <a:p>
            <a:r>
              <a:rPr lang="en-US" sz="1800" dirty="0">
                <a:solidFill>
                  <a:schemeClr val="bg2"/>
                </a:solidFill>
                <a:latin typeface="Consolas" panose="020B0609020204030204" pitchFamily="49" charset="0"/>
              </a:rPr>
              <a:t>Select round(Sum(</a:t>
            </a:r>
            <a:r>
              <a:rPr lang="en-US" sz="1800" dirty="0" err="1">
                <a:solidFill>
                  <a:schemeClr val="bg2"/>
                </a:solidFill>
                <a:latin typeface="Consolas" panose="020B0609020204030204" pitchFamily="49" charset="0"/>
              </a:rPr>
              <a:t>total_amt</a:t>
            </a:r>
            <a:r>
              <a:rPr lang="en-US" sz="1800" dirty="0">
                <a:solidFill>
                  <a:schemeClr val="bg2"/>
                </a:solidFill>
                <a:latin typeface="Consolas" panose="020B0609020204030204" pitchFamily="49" charset="0"/>
              </a:rPr>
              <a:t>), 2) as </a:t>
            </a:r>
            <a:r>
              <a:rPr lang="en-US" sz="1800" dirty="0" err="1">
                <a:solidFill>
                  <a:schemeClr val="bg2"/>
                </a:solidFill>
                <a:latin typeface="Consolas" panose="020B0609020204030204" pitchFamily="49" charset="0"/>
              </a:rPr>
              <a:t>combined_revenue</a:t>
            </a:r>
            <a:r>
              <a:rPr lang="en-US" sz="1800" dirty="0">
                <a:solidFill>
                  <a:schemeClr val="bg2"/>
                </a:solidFill>
                <a:latin typeface="Consolas" panose="020B0609020204030204" pitchFamily="49" charset="0"/>
              </a:rPr>
              <a:t>, </a:t>
            </a:r>
            <a:r>
              <a:rPr lang="en-US" sz="1800" dirty="0" err="1">
                <a:solidFill>
                  <a:schemeClr val="bg2"/>
                </a:solidFill>
                <a:latin typeface="Consolas" panose="020B0609020204030204" pitchFamily="49" charset="0"/>
              </a:rPr>
              <a:t>Store_type</a:t>
            </a:r>
            <a:r>
              <a:rPr lang="en-US" sz="1800" dirty="0">
                <a:solidFill>
                  <a:schemeClr val="bg2"/>
                </a:solidFill>
                <a:latin typeface="Consolas" panose="020B0609020204030204" pitchFamily="49" charset="0"/>
              </a:rPr>
              <a:t> from Transactions t</a:t>
            </a: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Inner join </a:t>
            </a:r>
            <a:r>
              <a:rPr lang="en-US" sz="1800" dirty="0" err="1">
                <a:solidFill>
                  <a:schemeClr val="bg2"/>
                </a:solidFill>
                <a:latin typeface="Consolas" panose="020B0609020204030204" pitchFamily="49" charset="0"/>
              </a:rPr>
              <a:t>prod_cat_info</a:t>
            </a:r>
            <a:r>
              <a:rPr lang="en-US" sz="1800" dirty="0">
                <a:solidFill>
                  <a:schemeClr val="bg2"/>
                </a:solidFill>
                <a:latin typeface="Consolas" panose="020B0609020204030204" pitchFamily="49" charset="0"/>
              </a:rPr>
              <a:t> p</a:t>
            </a:r>
          </a:p>
          <a:p>
            <a:endParaRPr lang="en-IN"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on </a:t>
            </a:r>
            <a:r>
              <a:rPr lang="en-IN" sz="1800" dirty="0" err="1">
                <a:solidFill>
                  <a:schemeClr val="bg2"/>
                </a:solidFill>
                <a:latin typeface="Consolas" panose="020B0609020204030204" pitchFamily="49" charset="0"/>
              </a:rPr>
              <a:t>t.prod_cat_code</a:t>
            </a:r>
            <a:r>
              <a:rPr lang="en-IN" sz="1800" dirty="0">
                <a:solidFill>
                  <a:schemeClr val="bg2"/>
                </a:solidFill>
                <a:latin typeface="Consolas" panose="020B0609020204030204" pitchFamily="49" charset="0"/>
              </a:rPr>
              <a:t> = </a:t>
            </a:r>
            <a:r>
              <a:rPr lang="en-IN" sz="1800" dirty="0" err="1">
                <a:solidFill>
                  <a:schemeClr val="bg2"/>
                </a:solidFill>
                <a:latin typeface="Consolas" panose="020B0609020204030204" pitchFamily="49" charset="0"/>
              </a:rPr>
              <a:t>p.prod_cat_code</a:t>
            </a:r>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and </a:t>
            </a:r>
            <a:r>
              <a:rPr lang="en-IN" sz="1800" dirty="0" err="1">
                <a:solidFill>
                  <a:schemeClr val="bg2"/>
                </a:solidFill>
                <a:latin typeface="Consolas" panose="020B0609020204030204" pitchFamily="49" charset="0"/>
              </a:rPr>
              <a:t>t.prod_subcat_code</a:t>
            </a:r>
            <a:r>
              <a:rPr lang="en-IN" sz="1800" dirty="0">
                <a:solidFill>
                  <a:schemeClr val="bg2"/>
                </a:solidFill>
                <a:latin typeface="Consolas" panose="020B0609020204030204" pitchFamily="49" charset="0"/>
              </a:rPr>
              <a:t> = </a:t>
            </a:r>
            <a:r>
              <a:rPr lang="en-IN" sz="1800" dirty="0" err="1">
                <a:solidFill>
                  <a:schemeClr val="bg2"/>
                </a:solidFill>
                <a:latin typeface="Consolas" panose="020B0609020204030204" pitchFamily="49" charset="0"/>
              </a:rPr>
              <a:t>p.prod_sub_cat_code</a:t>
            </a:r>
            <a:endParaRPr lang="en-IN"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Where </a:t>
            </a:r>
            <a:r>
              <a:rPr lang="en-US" sz="1800" dirty="0" err="1">
                <a:solidFill>
                  <a:schemeClr val="bg2"/>
                </a:solidFill>
                <a:latin typeface="Consolas" panose="020B0609020204030204" pitchFamily="49" charset="0"/>
              </a:rPr>
              <a:t>p.prod_cat</a:t>
            </a:r>
            <a:r>
              <a:rPr lang="en-US" sz="1800" dirty="0">
                <a:solidFill>
                  <a:schemeClr val="bg2"/>
                </a:solidFill>
                <a:latin typeface="Consolas" panose="020B0609020204030204" pitchFamily="49" charset="0"/>
              </a:rPr>
              <a:t> IN ('Electronics', 'Clothing')</a:t>
            </a: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Group by </a:t>
            </a:r>
            <a:r>
              <a:rPr lang="en-IN" sz="1800" dirty="0" err="1">
                <a:solidFill>
                  <a:schemeClr val="bg2"/>
                </a:solidFill>
                <a:latin typeface="Consolas" panose="020B0609020204030204" pitchFamily="49" charset="0"/>
              </a:rPr>
              <a:t>store_type</a:t>
            </a:r>
            <a:endParaRPr lang="en-IN" sz="1800"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Having </a:t>
            </a:r>
            <a:r>
              <a:rPr lang="en-IN" sz="1800" dirty="0" err="1">
                <a:solidFill>
                  <a:schemeClr val="bg2"/>
                </a:solidFill>
                <a:latin typeface="Consolas" panose="020B0609020204030204" pitchFamily="49" charset="0"/>
              </a:rPr>
              <a:t>store_type</a:t>
            </a:r>
            <a:r>
              <a:rPr lang="en-IN" sz="1800" dirty="0">
                <a:solidFill>
                  <a:schemeClr val="bg2"/>
                </a:solidFill>
                <a:latin typeface="Consolas" panose="020B0609020204030204" pitchFamily="49" charset="0"/>
              </a:rPr>
              <a:t> = 'Flagship store'</a:t>
            </a:r>
            <a:endParaRPr lang="en-US" sz="1750" dirty="0">
              <a:solidFill>
                <a:schemeClr val="bg2"/>
              </a:solidFill>
            </a:endParaRPr>
          </a:p>
        </p:txBody>
      </p:sp>
      <p:sp>
        <p:nvSpPr>
          <p:cNvPr id="21" name="Text 17"/>
          <p:cNvSpPr/>
          <p:nvPr/>
        </p:nvSpPr>
        <p:spPr>
          <a:xfrm>
            <a:off x="11403420" y="2548247"/>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0" y="3403513"/>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6" name="Picture 5">
            <a:extLst>
              <a:ext uri="{FF2B5EF4-FFF2-40B4-BE49-F238E27FC236}">
                <a16:creationId xmlns:a16="http://schemas.microsoft.com/office/drawing/2014/main" id="{3A2D3455-0EE3-418E-8E8F-824122A841FB}"/>
              </a:ext>
            </a:extLst>
          </p:cNvPr>
          <p:cNvPicPr>
            <a:picLocks noChangeAspect="1"/>
          </p:cNvPicPr>
          <p:nvPr/>
        </p:nvPicPr>
        <p:blipFill>
          <a:blip r:embed="rId4"/>
          <a:stretch>
            <a:fillRect/>
          </a:stretch>
        </p:blipFill>
        <p:spPr>
          <a:xfrm>
            <a:off x="9839332" y="3756687"/>
            <a:ext cx="3185396" cy="746022"/>
          </a:xfrm>
          <a:prstGeom prst="rect">
            <a:avLst/>
          </a:prstGeom>
        </p:spPr>
      </p:pic>
    </p:spTree>
    <p:extLst>
      <p:ext uri="{BB962C8B-B14F-4D97-AF65-F5344CB8AC3E}">
        <p14:creationId xmlns:p14="http://schemas.microsoft.com/office/powerpoint/2010/main" val="567546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dirty="0"/>
          </a:p>
        </p:txBody>
      </p:sp>
      <p:sp>
        <p:nvSpPr>
          <p:cNvPr id="10" name="Text 6"/>
          <p:cNvSpPr/>
          <p:nvPr/>
        </p:nvSpPr>
        <p:spPr>
          <a:xfrm>
            <a:off x="2818817" y="685663"/>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9</a:t>
            </a:r>
            <a:endParaRPr lang="en-US" sz="3200" b="1" dirty="0"/>
          </a:p>
        </p:txBody>
      </p:sp>
      <p:sp>
        <p:nvSpPr>
          <p:cNvPr id="11" name="Text 7"/>
          <p:cNvSpPr/>
          <p:nvPr/>
        </p:nvSpPr>
        <p:spPr>
          <a:xfrm>
            <a:off x="718702" y="1312998"/>
            <a:ext cx="7831252" cy="824726"/>
          </a:xfrm>
          <a:prstGeom prst="rect">
            <a:avLst/>
          </a:prstGeom>
          <a:noFill/>
          <a:ln/>
        </p:spPr>
        <p:txBody>
          <a:bodyPr wrap="square" rtlCol="0" anchor="t"/>
          <a:lstStyle/>
          <a:p>
            <a:pPr marL="0" indent="0" algn="l">
              <a:lnSpc>
                <a:spcPts val="2799"/>
              </a:lnSpc>
              <a:buNone/>
            </a:pPr>
            <a:r>
              <a:rPr lang="en-US" sz="1800" dirty="0">
                <a:solidFill>
                  <a:schemeClr val="bg2"/>
                </a:solidFill>
                <a:latin typeface="Consolas" panose="020B0609020204030204" pitchFamily="49" charset="0"/>
              </a:rPr>
              <a:t>What is the total revenue generated from "Male" customers in "Electronics" category? Output should display total revenue by prod sub-cat.</a:t>
            </a:r>
            <a:endParaRPr lang="en-US" sz="1750" dirty="0">
              <a:solidFill>
                <a:schemeClr val="bg2"/>
              </a:solidFill>
            </a:endParaRPr>
          </a:p>
        </p:txBody>
      </p:sp>
      <p:sp>
        <p:nvSpPr>
          <p:cNvPr id="16" name="Text 12"/>
          <p:cNvSpPr/>
          <p:nvPr/>
        </p:nvSpPr>
        <p:spPr>
          <a:xfrm>
            <a:off x="1103683" y="3341467"/>
            <a:ext cx="7374772" cy="3008044"/>
          </a:xfrm>
          <a:prstGeom prst="rect">
            <a:avLst/>
          </a:prstGeom>
          <a:noFill/>
          <a:ln/>
        </p:spPr>
        <p:txBody>
          <a:bodyPr wrap="square" rtlCol="0" anchor="t"/>
          <a:lstStyle/>
          <a:p>
            <a:r>
              <a:rPr lang="en-US" sz="1800" dirty="0">
                <a:solidFill>
                  <a:schemeClr val="bg2"/>
                </a:solidFill>
                <a:latin typeface="Consolas" panose="020B0609020204030204" pitchFamily="49" charset="0"/>
              </a:rPr>
              <a:t>SELECT </a:t>
            </a:r>
            <a:r>
              <a:rPr lang="en-US" sz="1800" dirty="0" err="1">
                <a:solidFill>
                  <a:schemeClr val="bg2"/>
                </a:solidFill>
                <a:latin typeface="Consolas" panose="020B0609020204030204" pitchFamily="49" charset="0"/>
              </a:rPr>
              <a:t>prod_cat</a:t>
            </a:r>
            <a:r>
              <a:rPr lang="en-US" sz="1800" dirty="0">
                <a:solidFill>
                  <a:schemeClr val="bg2"/>
                </a:solidFill>
                <a:latin typeface="Consolas" panose="020B0609020204030204" pitchFamily="49" charset="0"/>
              </a:rPr>
              <a:t>, </a:t>
            </a:r>
            <a:r>
              <a:rPr lang="en-US" sz="1800" dirty="0" err="1">
                <a:solidFill>
                  <a:schemeClr val="bg2"/>
                </a:solidFill>
                <a:latin typeface="Consolas" panose="020B0609020204030204" pitchFamily="49" charset="0"/>
              </a:rPr>
              <a:t>prod_subcat</a:t>
            </a:r>
            <a:r>
              <a:rPr lang="en-US" sz="1800" dirty="0">
                <a:solidFill>
                  <a:schemeClr val="bg2"/>
                </a:solidFill>
                <a:latin typeface="Consolas" panose="020B0609020204030204" pitchFamily="49" charset="0"/>
              </a:rPr>
              <a:t>, SUM(</a:t>
            </a:r>
            <a:r>
              <a:rPr lang="en-US" sz="1800" dirty="0" err="1">
                <a:solidFill>
                  <a:schemeClr val="bg2"/>
                </a:solidFill>
                <a:latin typeface="Consolas" panose="020B0609020204030204" pitchFamily="49" charset="0"/>
              </a:rPr>
              <a:t>total_amt</a:t>
            </a:r>
            <a:r>
              <a:rPr lang="en-US" sz="1800" dirty="0">
                <a:solidFill>
                  <a:schemeClr val="bg2"/>
                </a:solidFill>
                <a:latin typeface="Consolas" panose="020B0609020204030204" pitchFamily="49" charset="0"/>
              </a:rPr>
              <a:t>) AS </a:t>
            </a:r>
            <a:r>
              <a:rPr lang="en-US" sz="1800" dirty="0" err="1">
                <a:solidFill>
                  <a:schemeClr val="bg2"/>
                </a:solidFill>
                <a:latin typeface="Consolas" panose="020B0609020204030204" pitchFamily="49" charset="0"/>
              </a:rPr>
              <a:t>total_revenue</a:t>
            </a:r>
            <a:r>
              <a:rPr lang="en-US" sz="1800" dirty="0">
                <a:solidFill>
                  <a:schemeClr val="bg2"/>
                </a:solidFill>
                <a:latin typeface="Consolas" panose="020B0609020204030204" pitchFamily="49" charset="0"/>
              </a:rPr>
              <a:t> FROM Customer c</a:t>
            </a: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JOIN Transactions t ON </a:t>
            </a:r>
            <a:r>
              <a:rPr lang="en-IN" sz="1800" dirty="0" err="1">
                <a:solidFill>
                  <a:schemeClr val="bg2"/>
                </a:solidFill>
                <a:latin typeface="Consolas" panose="020B0609020204030204" pitchFamily="49" charset="0"/>
              </a:rPr>
              <a:t>c.customer_Id</a:t>
            </a:r>
            <a:r>
              <a:rPr lang="en-IN" sz="1800" dirty="0">
                <a:solidFill>
                  <a:schemeClr val="bg2"/>
                </a:solidFill>
                <a:latin typeface="Consolas" panose="020B0609020204030204" pitchFamily="49" charset="0"/>
              </a:rPr>
              <a:t> = </a:t>
            </a:r>
            <a:r>
              <a:rPr lang="en-IN" sz="1800" dirty="0" err="1">
                <a:solidFill>
                  <a:schemeClr val="bg2"/>
                </a:solidFill>
                <a:latin typeface="Consolas" panose="020B0609020204030204" pitchFamily="49" charset="0"/>
              </a:rPr>
              <a:t>t.cust_id</a:t>
            </a:r>
            <a:endParaRPr lang="en-IN" sz="1800"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JOIN </a:t>
            </a:r>
            <a:r>
              <a:rPr lang="en-IN" sz="1800" dirty="0" err="1">
                <a:solidFill>
                  <a:schemeClr val="bg2"/>
                </a:solidFill>
                <a:latin typeface="Consolas" panose="020B0609020204030204" pitchFamily="49" charset="0"/>
              </a:rPr>
              <a:t>prod_cat_info</a:t>
            </a:r>
            <a:r>
              <a:rPr lang="en-IN" sz="1800" dirty="0">
                <a:solidFill>
                  <a:schemeClr val="bg2"/>
                </a:solidFill>
                <a:latin typeface="Consolas" panose="020B0609020204030204" pitchFamily="49" charset="0"/>
              </a:rPr>
              <a:t> p ON </a:t>
            </a:r>
            <a:r>
              <a:rPr lang="en-IN" sz="1800" dirty="0" err="1">
                <a:solidFill>
                  <a:schemeClr val="bg2"/>
                </a:solidFill>
                <a:latin typeface="Consolas" panose="020B0609020204030204" pitchFamily="49" charset="0"/>
              </a:rPr>
              <a:t>t.prod_cat_code</a:t>
            </a:r>
            <a:r>
              <a:rPr lang="en-IN" sz="1800" dirty="0">
                <a:solidFill>
                  <a:schemeClr val="bg2"/>
                </a:solidFill>
                <a:latin typeface="Consolas" panose="020B0609020204030204" pitchFamily="49" charset="0"/>
              </a:rPr>
              <a:t> = </a:t>
            </a:r>
            <a:r>
              <a:rPr lang="en-IN" sz="1800" dirty="0" err="1">
                <a:solidFill>
                  <a:schemeClr val="bg2"/>
                </a:solidFill>
                <a:latin typeface="Consolas" panose="020B0609020204030204" pitchFamily="49" charset="0"/>
              </a:rPr>
              <a:t>p.prod_cat_code</a:t>
            </a:r>
            <a:r>
              <a:rPr lang="en-IN" sz="1800" dirty="0">
                <a:solidFill>
                  <a:schemeClr val="bg2"/>
                </a:solidFill>
                <a:latin typeface="Consolas" panose="020B0609020204030204" pitchFamily="49" charset="0"/>
              </a:rPr>
              <a:t> AND </a:t>
            </a:r>
            <a:r>
              <a:rPr lang="en-IN" sz="1800" dirty="0" err="1">
                <a:solidFill>
                  <a:schemeClr val="bg2"/>
                </a:solidFill>
                <a:latin typeface="Consolas" panose="020B0609020204030204" pitchFamily="49" charset="0"/>
              </a:rPr>
              <a:t>t.prod_subcat_code</a:t>
            </a:r>
            <a:r>
              <a:rPr lang="en-IN" sz="1800" dirty="0">
                <a:solidFill>
                  <a:schemeClr val="bg2"/>
                </a:solidFill>
                <a:latin typeface="Consolas" panose="020B0609020204030204" pitchFamily="49" charset="0"/>
              </a:rPr>
              <a:t> = </a:t>
            </a:r>
            <a:r>
              <a:rPr lang="en-IN" sz="1800" dirty="0" err="1">
                <a:solidFill>
                  <a:schemeClr val="bg2"/>
                </a:solidFill>
                <a:latin typeface="Consolas" panose="020B0609020204030204" pitchFamily="49" charset="0"/>
              </a:rPr>
              <a:t>p.prod_sub_cat_code</a:t>
            </a:r>
            <a:endParaRPr lang="en-IN"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WHERE </a:t>
            </a:r>
            <a:r>
              <a:rPr lang="en-US" sz="1800" dirty="0" err="1">
                <a:solidFill>
                  <a:schemeClr val="bg2"/>
                </a:solidFill>
                <a:latin typeface="Consolas" panose="020B0609020204030204" pitchFamily="49" charset="0"/>
              </a:rPr>
              <a:t>total_amt</a:t>
            </a:r>
            <a:r>
              <a:rPr lang="en-US" sz="1800" dirty="0">
                <a:solidFill>
                  <a:schemeClr val="bg2"/>
                </a:solidFill>
                <a:latin typeface="Consolas" panose="020B0609020204030204" pitchFamily="49" charset="0"/>
              </a:rPr>
              <a:t> &gt; 0 and Gender = 'M'</a:t>
            </a: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GROUP BY </a:t>
            </a:r>
            <a:r>
              <a:rPr lang="en-US" sz="1800" dirty="0" err="1">
                <a:solidFill>
                  <a:schemeClr val="bg2"/>
                </a:solidFill>
                <a:latin typeface="Consolas" panose="020B0609020204030204" pitchFamily="49" charset="0"/>
              </a:rPr>
              <a:t>prod_cat</a:t>
            </a:r>
            <a:r>
              <a:rPr lang="en-US" sz="1800" dirty="0">
                <a:solidFill>
                  <a:schemeClr val="bg2"/>
                </a:solidFill>
                <a:latin typeface="Consolas" panose="020B0609020204030204" pitchFamily="49" charset="0"/>
              </a:rPr>
              <a:t>, </a:t>
            </a:r>
            <a:r>
              <a:rPr lang="en-US" sz="1800" dirty="0" err="1">
                <a:solidFill>
                  <a:schemeClr val="bg2"/>
                </a:solidFill>
                <a:latin typeface="Consolas" panose="020B0609020204030204" pitchFamily="49" charset="0"/>
              </a:rPr>
              <a:t>prod_subcat</a:t>
            </a:r>
            <a:endParaRPr lang="en-US" sz="1800"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Having </a:t>
            </a:r>
            <a:r>
              <a:rPr lang="en-IN" sz="1800" dirty="0" err="1">
                <a:solidFill>
                  <a:schemeClr val="bg2"/>
                </a:solidFill>
                <a:latin typeface="Consolas" panose="020B0609020204030204" pitchFamily="49" charset="0"/>
              </a:rPr>
              <a:t>prod_cat</a:t>
            </a:r>
            <a:r>
              <a:rPr lang="en-IN" sz="1800" dirty="0">
                <a:solidFill>
                  <a:schemeClr val="bg2"/>
                </a:solidFill>
                <a:latin typeface="Consolas" panose="020B0609020204030204" pitchFamily="49" charset="0"/>
              </a:rPr>
              <a:t> = 'Electronics'</a:t>
            </a:r>
            <a:endParaRPr lang="en-US" sz="1750" dirty="0">
              <a:solidFill>
                <a:schemeClr val="bg2"/>
              </a:solidFill>
            </a:endParaRPr>
          </a:p>
        </p:txBody>
      </p:sp>
      <p:sp>
        <p:nvSpPr>
          <p:cNvPr id="21" name="Text 17"/>
          <p:cNvSpPr/>
          <p:nvPr/>
        </p:nvSpPr>
        <p:spPr>
          <a:xfrm>
            <a:off x="11403420" y="2548247"/>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375811" y="2814342"/>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5" name="Picture 4">
            <a:extLst>
              <a:ext uri="{FF2B5EF4-FFF2-40B4-BE49-F238E27FC236}">
                <a16:creationId xmlns:a16="http://schemas.microsoft.com/office/drawing/2014/main" id="{67CE9658-299B-4135-B251-4000DFEB66A3}"/>
              </a:ext>
            </a:extLst>
          </p:cNvPr>
          <p:cNvPicPr>
            <a:picLocks noChangeAspect="1"/>
          </p:cNvPicPr>
          <p:nvPr/>
        </p:nvPicPr>
        <p:blipFill>
          <a:blip r:embed="rId4"/>
          <a:stretch>
            <a:fillRect/>
          </a:stretch>
        </p:blipFill>
        <p:spPr>
          <a:xfrm>
            <a:off x="8770265" y="3226810"/>
            <a:ext cx="5568324" cy="2108984"/>
          </a:xfrm>
          <a:prstGeom prst="rect">
            <a:avLst/>
          </a:prstGeom>
        </p:spPr>
      </p:pic>
    </p:spTree>
    <p:extLst>
      <p:ext uri="{BB962C8B-B14F-4D97-AF65-F5344CB8AC3E}">
        <p14:creationId xmlns:p14="http://schemas.microsoft.com/office/powerpoint/2010/main" val="2887201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0758"/>
            <a:ext cx="14630400" cy="8229600"/>
          </a:xfrm>
          <a:prstGeom prst="rect">
            <a:avLst/>
          </a:prstGeom>
          <a:solidFill>
            <a:srgbClr val="09151A">
              <a:alpha val="75000"/>
            </a:srgbClr>
          </a:solidFill>
          <a:ln/>
        </p:spPr>
        <p:txBody>
          <a:bodyPr/>
          <a:lstStyle/>
          <a:p>
            <a:endParaRPr lang="en-IN" dirty="0"/>
          </a:p>
        </p:txBody>
      </p:sp>
      <p:sp>
        <p:nvSpPr>
          <p:cNvPr id="10" name="Text 6"/>
          <p:cNvSpPr/>
          <p:nvPr/>
        </p:nvSpPr>
        <p:spPr>
          <a:xfrm>
            <a:off x="2818817" y="685663"/>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10</a:t>
            </a:r>
            <a:endParaRPr lang="en-US" sz="3200" b="1" dirty="0"/>
          </a:p>
        </p:txBody>
      </p:sp>
      <p:sp>
        <p:nvSpPr>
          <p:cNvPr id="11" name="Text 7"/>
          <p:cNvSpPr/>
          <p:nvPr/>
        </p:nvSpPr>
        <p:spPr>
          <a:xfrm>
            <a:off x="718702" y="1312998"/>
            <a:ext cx="7831252" cy="824726"/>
          </a:xfrm>
          <a:prstGeom prst="rect">
            <a:avLst/>
          </a:prstGeom>
          <a:noFill/>
          <a:ln/>
        </p:spPr>
        <p:txBody>
          <a:bodyPr wrap="square" rtlCol="0" anchor="t"/>
          <a:lstStyle/>
          <a:p>
            <a:pPr marL="0" indent="0" algn="l">
              <a:lnSpc>
                <a:spcPts val="2799"/>
              </a:lnSpc>
              <a:buNone/>
            </a:pPr>
            <a:r>
              <a:rPr lang="en-US" sz="1800" dirty="0">
                <a:solidFill>
                  <a:schemeClr val="bg2"/>
                </a:solidFill>
                <a:latin typeface="Consolas" panose="020B0609020204030204" pitchFamily="49" charset="0"/>
              </a:rPr>
              <a:t>What is percentage of sales and returns by product sub </a:t>
            </a:r>
            <a:r>
              <a:rPr lang="en-US" sz="1800" dirty="0" err="1">
                <a:solidFill>
                  <a:schemeClr val="bg2"/>
                </a:solidFill>
                <a:latin typeface="Consolas" panose="020B0609020204030204" pitchFamily="49" charset="0"/>
              </a:rPr>
              <a:t>catgory</a:t>
            </a:r>
            <a:r>
              <a:rPr lang="en-US" sz="1800" dirty="0">
                <a:solidFill>
                  <a:schemeClr val="bg2"/>
                </a:solidFill>
                <a:latin typeface="Consolas" panose="020B0609020204030204" pitchFamily="49" charset="0"/>
              </a:rPr>
              <a:t>; display only top 5 sub categories in terms of sales?</a:t>
            </a:r>
            <a:endParaRPr lang="en-US" sz="1750" dirty="0">
              <a:solidFill>
                <a:schemeClr val="bg2"/>
              </a:solidFill>
            </a:endParaRPr>
          </a:p>
        </p:txBody>
      </p:sp>
      <p:sp>
        <p:nvSpPr>
          <p:cNvPr id="16" name="Text 12"/>
          <p:cNvSpPr/>
          <p:nvPr/>
        </p:nvSpPr>
        <p:spPr>
          <a:xfrm>
            <a:off x="1103683" y="3341467"/>
            <a:ext cx="7374772" cy="3008044"/>
          </a:xfrm>
          <a:prstGeom prst="rect">
            <a:avLst/>
          </a:prstGeom>
          <a:noFill/>
          <a:ln/>
        </p:spPr>
        <p:txBody>
          <a:bodyPr wrap="square" rtlCol="0" anchor="t"/>
          <a:lstStyle/>
          <a:p>
            <a:r>
              <a:rPr lang="en-US" sz="1800" dirty="0">
                <a:solidFill>
                  <a:schemeClr val="bg2"/>
                </a:solidFill>
                <a:latin typeface="Consolas" panose="020B0609020204030204" pitchFamily="49" charset="0"/>
              </a:rPr>
              <a:t>SELECT TOP 5 (</a:t>
            </a:r>
            <a:r>
              <a:rPr lang="en-US" sz="1800" dirty="0" err="1">
                <a:solidFill>
                  <a:schemeClr val="bg2"/>
                </a:solidFill>
                <a:latin typeface="Consolas" panose="020B0609020204030204" pitchFamily="49" charset="0"/>
              </a:rPr>
              <a:t>prod_subcat</a:t>
            </a:r>
            <a:r>
              <a:rPr lang="en-US" sz="1800" dirty="0">
                <a:solidFill>
                  <a:schemeClr val="bg2"/>
                </a:solidFill>
                <a:latin typeface="Consolas" panose="020B0609020204030204" pitchFamily="49" charset="0"/>
              </a:rPr>
              <a:t>), SUM(</a:t>
            </a:r>
            <a:r>
              <a:rPr lang="en-US" sz="1800" dirty="0" err="1">
                <a:solidFill>
                  <a:schemeClr val="bg2"/>
                </a:solidFill>
                <a:latin typeface="Consolas" panose="020B0609020204030204" pitchFamily="49" charset="0"/>
              </a:rPr>
              <a:t>total_amt</a:t>
            </a:r>
            <a:r>
              <a:rPr lang="en-US" sz="1800" dirty="0">
                <a:solidFill>
                  <a:schemeClr val="bg2"/>
                </a:solidFill>
                <a:latin typeface="Consolas" panose="020B0609020204030204" pitchFamily="49" charset="0"/>
              </a:rPr>
              <a:t>) AS Sales FROM Transactions t</a:t>
            </a: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INNER JOIN </a:t>
            </a:r>
            <a:r>
              <a:rPr lang="en-US" sz="1800" dirty="0" err="1">
                <a:solidFill>
                  <a:schemeClr val="bg2"/>
                </a:solidFill>
                <a:latin typeface="Consolas" panose="020B0609020204030204" pitchFamily="49" charset="0"/>
              </a:rPr>
              <a:t>prod_cat_info</a:t>
            </a:r>
            <a:r>
              <a:rPr lang="en-US" sz="1800" dirty="0">
                <a:solidFill>
                  <a:schemeClr val="bg2"/>
                </a:solidFill>
                <a:latin typeface="Consolas" panose="020B0609020204030204" pitchFamily="49" charset="0"/>
              </a:rPr>
              <a:t> p</a:t>
            </a:r>
          </a:p>
          <a:p>
            <a:r>
              <a:rPr lang="en-IN" sz="1800" dirty="0">
                <a:solidFill>
                  <a:schemeClr val="bg2"/>
                </a:solidFill>
                <a:latin typeface="Consolas" panose="020B0609020204030204" pitchFamily="49" charset="0"/>
              </a:rPr>
              <a:t>ON </a:t>
            </a:r>
            <a:r>
              <a:rPr lang="en-IN" sz="1800" dirty="0" err="1">
                <a:solidFill>
                  <a:schemeClr val="bg2"/>
                </a:solidFill>
                <a:latin typeface="Consolas" panose="020B0609020204030204" pitchFamily="49" charset="0"/>
              </a:rPr>
              <a:t>t.prod_cat_code</a:t>
            </a:r>
            <a:r>
              <a:rPr lang="en-IN" sz="1800" dirty="0">
                <a:solidFill>
                  <a:schemeClr val="bg2"/>
                </a:solidFill>
                <a:latin typeface="Consolas" panose="020B0609020204030204" pitchFamily="49" charset="0"/>
              </a:rPr>
              <a:t> = </a:t>
            </a:r>
            <a:r>
              <a:rPr lang="en-IN" sz="1800" dirty="0" err="1">
                <a:solidFill>
                  <a:schemeClr val="bg2"/>
                </a:solidFill>
                <a:latin typeface="Consolas" panose="020B0609020204030204" pitchFamily="49" charset="0"/>
              </a:rPr>
              <a:t>p.prod_cat_code</a:t>
            </a:r>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AND </a:t>
            </a:r>
            <a:r>
              <a:rPr lang="en-IN" sz="1800" dirty="0" err="1">
                <a:solidFill>
                  <a:schemeClr val="bg2"/>
                </a:solidFill>
                <a:latin typeface="Consolas" panose="020B0609020204030204" pitchFamily="49" charset="0"/>
              </a:rPr>
              <a:t>t.prod_subcat_code</a:t>
            </a:r>
            <a:r>
              <a:rPr lang="en-IN" sz="1800" dirty="0">
                <a:solidFill>
                  <a:schemeClr val="bg2"/>
                </a:solidFill>
                <a:latin typeface="Consolas" panose="020B0609020204030204" pitchFamily="49" charset="0"/>
              </a:rPr>
              <a:t> = </a:t>
            </a:r>
            <a:r>
              <a:rPr lang="en-IN" sz="1800" dirty="0" err="1">
                <a:solidFill>
                  <a:schemeClr val="bg2"/>
                </a:solidFill>
                <a:latin typeface="Consolas" panose="020B0609020204030204" pitchFamily="49" charset="0"/>
              </a:rPr>
              <a:t>p.prod_sub_cat_code</a:t>
            </a:r>
            <a:endParaRPr lang="en-IN"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WHERE </a:t>
            </a:r>
            <a:r>
              <a:rPr lang="en-US" sz="1800" dirty="0" err="1">
                <a:solidFill>
                  <a:schemeClr val="bg2"/>
                </a:solidFill>
                <a:latin typeface="Consolas" panose="020B0609020204030204" pitchFamily="49" charset="0"/>
              </a:rPr>
              <a:t>t.total_amt</a:t>
            </a:r>
            <a:r>
              <a:rPr lang="en-US" sz="1800" dirty="0">
                <a:solidFill>
                  <a:schemeClr val="bg2"/>
                </a:solidFill>
                <a:latin typeface="Consolas" panose="020B0609020204030204" pitchFamily="49" charset="0"/>
              </a:rPr>
              <a:t> &gt; 0</a:t>
            </a: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GROUP BY </a:t>
            </a:r>
            <a:r>
              <a:rPr lang="en-IN" sz="1800" dirty="0" err="1">
                <a:solidFill>
                  <a:schemeClr val="bg2"/>
                </a:solidFill>
                <a:latin typeface="Consolas" panose="020B0609020204030204" pitchFamily="49" charset="0"/>
              </a:rPr>
              <a:t>prod_subcat</a:t>
            </a:r>
            <a:endParaRPr lang="en-IN" sz="1800"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ORDER BY Sales </a:t>
            </a:r>
            <a:r>
              <a:rPr lang="en-IN" sz="1800" dirty="0" err="1">
                <a:solidFill>
                  <a:schemeClr val="bg2"/>
                </a:solidFill>
                <a:latin typeface="Consolas" panose="020B0609020204030204" pitchFamily="49" charset="0"/>
              </a:rPr>
              <a:t>Desc</a:t>
            </a:r>
            <a:endParaRPr lang="en-US" sz="1750" dirty="0">
              <a:solidFill>
                <a:schemeClr val="bg2"/>
              </a:solidFill>
            </a:endParaRPr>
          </a:p>
        </p:txBody>
      </p:sp>
      <p:sp>
        <p:nvSpPr>
          <p:cNvPr id="21" name="Text 17"/>
          <p:cNvSpPr/>
          <p:nvPr/>
        </p:nvSpPr>
        <p:spPr>
          <a:xfrm>
            <a:off x="11285086" y="2012178"/>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 in terms of “SALES”</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375811" y="2814342"/>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6" name="Picture 5">
            <a:extLst>
              <a:ext uri="{FF2B5EF4-FFF2-40B4-BE49-F238E27FC236}">
                <a16:creationId xmlns:a16="http://schemas.microsoft.com/office/drawing/2014/main" id="{C327C197-5B31-431D-922C-738FCFF52E4A}"/>
              </a:ext>
            </a:extLst>
          </p:cNvPr>
          <p:cNvPicPr>
            <a:picLocks noChangeAspect="1"/>
          </p:cNvPicPr>
          <p:nvPr/>
        </p:nvPicPr>
        <p:blipFill>
          <a:blip r:embed="rId4"/>
          <a:stretch>
            <a:fillRect/>
          </a:stretch>
        </p:blipFill>
        <p:spPr>
          <a:xfrm>
            <a:off x="9932940" y="3341467"/>
            <a:ext cx="3672440" cy="1986955"/>
          </a:xfrm>
          <a:prstGeom prst="rect">
            <a:avLst/>
          </a:prstGeom>
        </p:spPr>
      </p:pic>
    </p:spTree>
    <p:extLst>
      <p:ext uri="{BB962C8B-B14F-4D97-AF65-F5344CB8AC3E}">
        <p14:creationId xmlns:p14="http://schemas.microsoft.com/office/powerpoint/2010/main" val="774043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2274"/>
            <a:ext cx="14630400" cy="8229600"/>
          </a:xfrm>
          <a:prstGeom prst="rect">
            <a:avLst/>
          </a:prstGeom>
          <a:solidFill>
            <a:srgbClr val="09151A">
              <a:alpha val="75000"/>
            </a:srgbClr>
          </a:solidFill>
          <a:ln/>
        </p:spPr>
        <p:txBody>
          <a:bodyPr/>
          <a:lstStyle/>
          <a:p>
            <a:endParaRPr lang="en-IN" dirty="0"/>
          </a:p>
        </p:txBody>
      </p:sp>
      <p:sp>
        <p:nvSpPr>
          <p:cNvPr id="10" name="Text 6"/>
          <p:cNvSpPr/>
          <p:nvPr/>
        </p:nvSpPr>
        <p:spPr>
          <a:xfrm>
            <a:off x="2818817" y="685663"/>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10</a:t>
            </a:r>
            <a:endParaRPr lang="en-US" sz="3200" b="1" dirty="0"/>
          </a:p>
        </p:txBody>
      </p:sp>
      <p:sp>
        <p:nvSpPr>
          <p:cNvPr id="16" name="Text 12"/>
          <p:cNvSpPr/>
          <p:nvPr/>
        </p:nvSpPr>
        <p:spPr>
          <a:xfrm>
            <a:off x="1307726" y="1837445"/>
            <a:ext cx="7374772" cy="3008044"/>
          </a:xfrm>
          <a:prstGeom prst="rect">
            <a:avLst/>
          </a:prstGeom>
          <a:noFill/>
          <a:ln/>
        </p:spPr>
        <p:txBody>
          <a:bodyPr wrap="square" rtlCol="0" anchor="t"/>
          <a:lstStyle/>
          <a:p>
            <a:r>
              <a:rPr lang="en-IN" sz="1800" dirty="0">
                <a:solidFill>
                  <a:schemeClr val="bg2"/>
                </a:solidFill>
                <a:latin typeface="Consolas" panose="020B0609020204030204" pitchFamily="49" charset="0"/>
              </a:rPr>
              <a:t>WITH </a:t>
            </a:r>
            <a:r>
              <a:rPr lang="en-IN" sz="1800" dirty="0" err="1">
                <a:solidFill>
                  <a:schemeClr val="bg2"/>
                </a:solidFill>
                <a:latin typeface="Consolas" panose="020B0609020204030204" pitchFamily="49" charset="0"/>
              </a:rPr>
              <a:t>perABS</a:t>
            </a:r>
            <a:endParaRPr lang="en-IN"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as(SELECT TOP 5 (</a:t>
            </a:r>
            <a:r>
              <a:rPr lang="en-US" sz="1800" dirty="0" err="1">
                <a:solidFill>
                  <a:schemeClr val="bg2"/>
                </a:solidFill>
                <a:latin typeface="Consolas" panose="020B0609020204030204" pitchFamily="49" charset="0"/>
              </a:rPr>
              <a:t>prod_subcat</a:t>
            </a:r>
            <a:r>
              <a:rPr lang="en-US" sz="1800" dirty="0">
                <a:solidFill>
                  <a:schemeClr val="bg2"/>
                </a:solidFill>
                <a:latin typeface="Consolas" panose="020B0609020204030204" pitchFamily="49" charset="0"/>
              </a:rPr>
              <a:t>),</a:t>
            </a:r>
          </a:p>
          <a:p>
            <a:r>
              <a:rPr lang="en-US" sz="1800" dirty="0">
                <a:solidFill>
                  <a:schemeClr val="bg2"/>
                </a:solidFill>
                <a:latin typeface="Consolas" panose="020B0609020204030204" pitchFamily="49" charset="0"/>
              </a:rPr>
              <a:t>ABS(SUM(CASE WHEN </a:t>
            </a:r>
            <a:r>
              <a:rPr lang="en-US" sz="1800" dirty="0" err="1">
                <a:solidFill>
                  <a:schemeClr val="bg2"/>
                </a:solidFill>
                <a:latin typeface="Consolas" panose="020B0609020204030204" pitchFamily="49" charset="0"/>
              </a:rPr>
              <a:t>total_amt</a:t>
            </a:r>
            <a:r>
              <a:rPr lang="en-US" sz="1800" dirty="0">
                <a:solidFill>
                  <a:schemeClr val="bg2"/>
                </a:solidFill>
                <a:latin typeface="Consolas" panose="020B0609020204030204" pitchFamily="49" charset="0"/>
              </a:rPr>
              <a:t> &lt; 0 THEN </a:t>
            </a:r>
            <a:r>
              <a:rPr lang="en-US" sz="1800" dirty="0" err="1">
                <a:solidFill>
                  <a:schemeClr val="bg2"/>
                </a:solidFill>
                <a:latin typeface="Consolas" panose="020B0609020204030204" pitchFamily="49" charset="0"/>
              </a:rPr>
              <a:t>total_amt</a:t>
            </a:r>
            <a:r>
              <a:rPr lang="en-US" sz="1800" dirty="0">
                <a:solidFill>
                  <a:schemeClr val="bg2"/>
                </a:solidFill>
                <a:latin typeface="Consolas" panose="020B0609020204030204" pitchFamily="49" charset="0"/>
              </a:rPr>
              <a:t> ELSE 0 END)) as Returns,</a:t>
            </a:r>
          </a:p>
          <a:p>
            <a:r>
              <a:rPr lang="en-US" sz="1800" dirty="0">
                <a:solidFill>
                  <a:schemeClr val="bg2"/>
                </a:solidFill>
                <a:latin typeface="Consolas" panose="020B0609020204030204" pitchFamily="49" charset="0"/>
              </a:rPr>
              <a:t>SUM(CASE WHEN </a:t>
            </a:r>
            <a:r>
              <a:rPr lang="en-US" sz="1800" dirty="0" err="1">
                <a:solidFill>
                  <a:schemeClr val="bg2"/>
                </a:solidFill>
                <a:latin typeface="Consolas" panose="020B0609020204030204" pitchFamily="49" charset="0"/>
              </a:rPr>
              <a:t>total_amt</a:t>
            </a:r>
            <a:r>
              <a:rPr lang="en-US" sz="1800" dirty="0">
                <a:solidFill>
                  <a:schemeClr val="bg2"/>
                </a:solidFill>
                <a:latin typeface="Consolas" panose="020B0609020204030204" pitchFamily="49" charset="0"/>
              </a:rPr>
              <a:t> &gt; 0 THEN </a:t>
            </a:r>
            <a:r>
              <a:rPr lang="en-US" sz="1800" dirty="0" err="1">
                <a:solidFill>
                  <a:schemeClr val="bg2"/>
                </a:solidFill>
                <a:latin typeface="Consolas" panose="020B0609020204030204" pitchFamily="49" charset="0"/>
              </a:rPr>
              <a:t>total_amt</a:t>
            </a:r>
            <a:r>
              <a:rPr lang="en-US" sz="1800" dirty="0">
                <a:solidFill>
                  <a:schemeClr val="bg2"/>
                </a:solidFill>
                <a:latin typeface="Consolas" panose="020B0609020204030204" pitchFamily="49" charset="0"/>
              </a:rPr>
              <a:t> ELSE 0 END) as Sales </a:t>
            </a:r>
            <a:r>
              <a:rPr lang="en-IN" sz="1800" dirty="0">
                <a:solidFill>
                  <a:schemeClr val="bg2"/>
                </a:solidFill>
                <a:latin typeface="Consolas" panose="020B0609020204030204" pitchFamily="49" charset="0"/>
              </a:rPr>
              <a:t>FROM Transactions t</a:t>
            </a: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INNER JOIN </a:t>
            </a:r>
            <a:r>
              <a:rPr lang="en-US" sz="1800" dirty="0" err="1">
                <a:solidFill>
                  <a:schemeClr val="bg2"/>
                </a:solidFill>
                <a:latin typeface="Consolas" panose="020B0609020204030204" pitchFamily="49" charset="0"/>
              </a:rPr>
              <a:t>prod_cat_info</a:t>
            </a:r>
            <a:r>
              <a:rPr lang="en-US" sz="1800" dirty="0">
                <a:solidFill>
                  <a:schemeClr val="bg2"/>
                </a:solidFill>
                <a:latin typeface="Consolas" panose="020B0609020204030204" pitchFamily="49" charset="0"/>
              </a:rPr>
              <a:t> p</a:t>
            </a:r>
          </a:p>
          <a:p>
            <a:r>
              <a:rPr lang="en-IN" sz="1800" dirty="0">
                <a:solidFill>
                  <a:schemeClr val="bg2"/>
                </a:solidFill>
                <a:latin typeface="Consolas" panose="020B0609020204030204" pitchFamily="49" charset="0"/>
              </a:rPr>
              <a:t>on </a:t>
            </a:r>
            <a:r>
              <a:rPr lang="en-IN" sz="1800" dirty="0" err="1">
                <a:solidFill>
                  <a:schemeClr val="bg2"/>
                </a:solidFill>
                <a:latin typeface="Consolas" panose="020B0609020204030204" pitchFamily="49" charset="0"/>
              </a:rPr>
              <a:t>t.prod_cat_code</a:t>
            </a:r>
            <a:r>
              <a:rPr lang="en-IN" sz="1800" dirty="0">
                <a:solidFill>
                  <a:schemeClr val="bg2"/>
                </a:solidFill>
                <a:latin typeface="Consolas" panose="020B0609020204030204" pitchFamily="49" charset="0"/>
              </a:rPr>
              <a:t> = </a:t>
            </a:r>
            <a:r>
              <a:rPr lang="en-IN" sz="1800" dirty="0" err="1">
                <a:solidFill>
                  <a:schemeClr val="bg2"/>
                </a:solidFill>
                <a:latin typeface="Consolas" panose="020B0609020204030204" pitchFamily="49" charset="0"/>
              </a:rPr>
              <a:t>p.prod_cat_code</a:t>
            </a:r>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and </a:t>
            </a:r>
            <a:r>
              <a:rPr lang="en-IN" sz="1800" dirty="0" err="1">
                <a:solidFill>
                  <a:schemeClr val="bg2"/>
                </a:solidFill>
                <a:latin typeface="Consolas" panose="020B0609020204030204" pitchFamily="49" charset="0"/>
              </a:rPr>
              <a:t>t.prod_subcat_code</a:t>
            </a:r>
            <a:r>
              <a:rPr lang="en-IN" sz="1800" dirty="0">
                <a:solidFill>
                  <a:schemeClr val="bg2"/>
                </a:solidFill>
                <a:latin typeface="Consolas" panose="020B0609020204030204" pitchFamily="49" charset="0"/>
              </a:rPr>
              <a:t> = </a:t>
            </a:r>
            <a:r>
              <a:rPr lang="en-IN" sz="1800" dirty="0" err="1">
                <a:solidFill>
                  <a:schemeClr val="bg2"/>
                </a:solidFill>
                <a:latin typeface="Consolas" panose="020B0609020204030204" pitchFamily="49" charset="0"/>
              </a:rPr>
              <a:t>p.prod_sub_cat_code</a:t>
            </a:r>
            <a:endParaRPr lang="en-IN" sz="1800"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GROUP BY </a:t>
            </a:r>
            <a:r>
              <a:rPr lang="en-IN" sz="1800" dirty="0" err="1">
                <a:solidFill>
                  <a:schemeClr val="bg2"/>
                </a:solidFill>
                <a:latin typeface="Consolas" panose="020B0609020204030204" pitchFamily="49" charset="0"/>
              </a:rPr>
              <a:t>prod_subcat</a:t>
            </a:r>
            <a:endParaRPr lang="en-IN" sz="1800"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ORDER BY Sales DESC)</a:t>
            </a: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SELECT </a:t>
            </a:r>
            <a:r>
              <a:rPr lang="en-US" sz="1800" dirty="0" err="1">
                <a:solidFill>
                  <a:schemeClr val="bg2"/>
                </a:solidFill>
                <a:latin typeface="Consolas" panose="020B0609020204030204" pitchFamily="49" charset="0"/>
              </a:rPr>
              <a:t>prod_subcat</a:t>
            </a:r>
            <a:r>
              <a:rPr lang="en-US" sz="1800" dirty="0">
                <a:solidFill>
                  <a:schemeClr val="bg2"/>
                </a:solidFill>
                <a:latin typeface="Consolas" panose="020B0609020204030204" pitchFamily="49" charset="0"/>
              </a:rPr>
              <a:t>, ROUND((((Returns + Sales)/ Returns)*100), 2) AS </a:t>
            </a:r>
            <a:r>
              <a:rPr lang="en-US" sz="1800" dirty="0" err="1">
                <a:solidFill>
                  <a:schemeClr val="bg2"/>
                </a:solidFill>
                <a:latin typeface="Consolas" panose="020B0609020204030204" pitchFamily="49" charset="0"/>
              </a:rPr>
              <a:t>Return_percent</a:t>
            </a:r>
            <a:r>
              <a:rPr lang="en-US" sz="1800" dirty="0">
                <a:solidFill>
                  <a:schemeClr val="bg2"/>
                </a:solidFill>
                <a:latin typeface="Consolas" panose="020B0609020204030204" pitchFamily="49" charset="0"/>
              </a:rPr>
              <a:t>,</a:t>
            </a:r>
          </a:p>
          <a:p>
            <a:r>
              <a:rPr lang="en-US" sz="1800" dirty="0">
                <a:solidFill>
                  <a:schemeClr val="bg2"/>
                </a:solidFill>
                <a:latin typeface="Consolas" panose="020B0609020204030204" pitchFamily="49" charset="0"/>
              </a:rPr>
              <a:t>ROUND((((Returns + Sales)/ Sales)*100), 2) AS </a:t>
            </a:r>
            <a:r>
              <a:rPr lang="en-US" sz="1800" dirty="0" err="1">
                <a:solidFill>
                  <a:schemeClr val="bg2"/>
                </a:solidFill>
                <a:latin typeface="Consolas" panose="020B0609020204030204" pitchFamily="49" charset="0"/>
              </a:rPr>
              <a:t>Sales_percent</a:t>
            </a:r>
            <a:r>
              <a:rPr lang="en-US" sz="1800" dirty="0">
                <a:solidFill>
                  <a:schemeClr val="bg2"/>
                </a:solidFill>
                <a:latin typeface="Consolas" panose="020B0609020204030204" pitchFamily="49" charset="0"/>
              </a:rPr>
              <a:t> FROM </a:t>
            </a:r>
            <a:r>
              <a:rPr lang="en-US" sz="1800" dirty="0" err="1">
                <a:solidFill>
                  <a:schemeClr val="bg2"/>
                </a:solidFill>
                <a:latin typeface="Consolas" panose="020B0609020204030204" pitchFamily="49" charset="0"/>
              </a:rPr>
              <a:t>perABS</a:t>
            </a:r>
            <a:endParaRPr lang="en-US" sz="1750" dirty="0">
              <a:solidFill>
                <a:schemeClr val="bg2"/>
              </a:solidFill>
            </a:endParaRPr>
          </a:p>
        </p:txBody>
      </p:sp>
      <p:sp>
        <p:nvSpPr>
          <p:cNvPr id="21" name="Text 17"/>
          <p:cNvSpPr/>
          <p:nvPr/>
        </p:nvSpPr>
        <p:spPr>
          <a:xfrm>
            <a:off x="11080689" y="1698393"/>
            <a:ext cx="2189025"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 in terms of “PERCENTAGE”</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149901" y="1330416"/>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5" name="Picture 4">
            <a:extLst>
              <a:ext uri="{FF2B5EF4-FFF2-40B4-BE49-F238E27FC236}">
                <a16:creationId xmlns:a16="http://schemas.microsoft.com/office/drawing/2014/main" id="{ABDB7D75-CF82-49E6-AD8A-51B9E5C15003}"/>
              </a:ext>
            </a:extLst>
          </p:cNvPr>
          <p:cNvPicPr>
            <a:picLocks noChangeAspect="1"/>
          </p:cNvPicPr>
          <p:nvPr/>
        </p:nvPicPr>
        <p:blipFill>
          <a:blip r:embed="rId4"/>
          <a:stretch>
            <a:fillRect/>
          </a:stretch>
        </p:blipFill>
        <p:spPr>
          <a:xfrm>
            <a:off x="9203741" y="3250332"/>
            <a:ext cx="4118933" cy="1728935"/>
          </a:xfrm>
          <a:prstGeom prst="rect">
            <a:avLst/>
          </a:prstGeom>
        </p:spPr>
      </p:pic>
    </p:spTree>
    <p:extLst>
      <p:ext uri="{BB962C8B-B14F-4D97-AF65-F5344CB8AC3E}">
        <p14:creationId xmlns:p14="http://schemas.microsoft.com/office/powerpoint/2010/main" val="769655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7050" y="-4318"/>
            <a:ext cx="14630400" cy="8229600"/>
          </a:xfrm>
          <a:prstGeom prst="rect">
            <a:avLst/>
          </a:prstGeom>
          <a:solidFill>
            <a:srgbClr val="09151A">
              <a:alpha val="75000"/>
            </a:srgbClr>
          </a:solidFill>
          <a:ln/>
        </p:spPr>
        <p:txBody>
          <a:bodyPr/>
          <a:lstStyle/>
          <a:p>
            <a:endParaRPr lang="en-IN" dirty="0"/>
          </a:p>
        </p:txBody>
      </p:sp>
      <p:sp>
        <p:nvSpPr>
          <p:cNvPr id="10" name="Text 6"/>
          <p:cNvSpPr/>
          <p:nvPr/>
        </p:nvSpPr>
        <p:spPr>
          <a:xfrm>
            <a:off x="2818817" y="685663"/>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11</a:t>
            </a:r>
            <a:endParaRPr lang="en-US" sz="3200" b="1" dirty="0"/>
          </a:p>
        </p:txBody>
      </p:sp>
      <p:sp>
        <p:nvSpPr>
          <p:cNvPr id="11" name="Text 7"/>
          <p:cNvSpPr/>
          <p:nvPr/>
        </p:nvSpPr>
        <p:spPr>
          <a:xfrm>
            <a:off x="1287209" y="1442147"/>
            <a:ext cx="7831252" cy="824726"/>
          </a:xfrm>
          <a:prstGeom prst="rect">
            <a:avLst/>
          </a:prstGeom>
          <a:noFill/>
          <a:ln/>
        </p:spPr>
        <p:txBody>
          <a:bodyPr wrap="square" rtlCol="0" anchor="t"/>
          <a:lstStyle/>
          <a:p>
            <a:pPr marL="0" indent="0" algn="l">
              <a:lnSpc>
                <a:spcPts val="2799"/>
              </a:lnSpc>
              <a:buNone/>
            </a:pPr>
            <a:r>
              <a:rPr lang="en-US" sz="1800" dirty="0">
                <a:solidFill>
                  <a:schemeClr val="bg2"/>
                </a:solidFill>
                <a:latin typeface="Consolas" panose="020B0609020204030204" pitchFamily="49" charset="0"/>
              </a:rPr>
              <a:t>For all customers aged between 25 to 35 years find what is the net total revenue generated by these consumers in last 30 days of transactions from max transaction date available in the data?</a:t>
            </a:r>
            <a:endParaRPr lang="en-US" sz="1750" dirty="0">
              <a:solidFill>
                <a:schemeClr val="bg2"/>
              </a:solidFill>
            </a:endParaRPr>
          </a:p>
        </p:txBody>
      </p:sp>
      <p:sp>
        <p:nvSpPr>
          <p:cNvPr id="16" name="Text 12"/>
          <p:cNvSpPr/>
          <p:nvPr/>
        </p:nvSpPr>
        <p:spPr>
          <a:xfrm>
            <a:off x="1658403" y="4018085"/>
            <a:ext cx="7374772" cy="3008044"/>
          </a:xfrm>
          <a:prstGeom prst="rect">
            <a:avLst/>
          </a:prstGeom>
          <a:noFill/>
          <a:ln/>
        </p:spPr>
        <p:txBody>
          <a:bodyPr wrap="square" rtlCol="0" anchor="t"/>
          <a:lstStyle/>
          <a:p>
            <a:r>
              <a:rPr lang="en-US" sz="1800" dirty="0">
                <a:solidFill>
                  <a:schemeClr val="bg2"/>
                </a:solidFill>
                <a:latin typeface="Consolas" panose="020B0609020204030204" pitchFamily="49" charset="0"/>
              </a:rPr>
              <a:t>SELECT TOP 30 CONVERT(VARCHAR, </a:t>
            </a:r>
            <a:r>
              <a:rPr lang="en-US" sz="1800" dirty="0" err="1">
                <a:solidFill>
                  <a:schemeClr val="bg2"/>
                </a:solidFill>
                <a:latin typeface="Consolas" panose="020B0609020204030204" pitchFamily="49" charset="0"/>
              </a:rPr>
              <a:t>tran_date</a:t>
            </a:r>
            <a:r>
              <a:rPr lang="en-US" sz="1800" dirty="0">
                <a:solidFill>
                  <a:schemeClr val="bg2"/>
                </a:solidFill>
                <a:latin typeface="Consolas" panose="020B0609020204030204" pitchFamily="49" charset="0"/>
              </a:rPr>
              <a:t>, 23) AS </a:t>
            </a:r>
            <a:r>
              <a:rPr lang="en-US" sz="1800" dirty="0" err="1">
                <a:solidFill>
                  <a:schemeClr val="bg2"/>
                </a:solidFill>
                <a:latin typeface="Consolas" panose="020B0609020204030204" pitchFamily="49" charset="0"/>
              </a:rPr>
              <a:t>Max_Transaction_Date</a:t>
            </a:r>
            <a:r>
              <a:rPr lang="en-US" sz="1800" dirty="0">
                <a:solidFill>
                  <a:schemeClr val="bg2"/>
                </a:solidFill>
                <a:latin typeface="Consolas" panose="020B0609020204030204" pitchFamily="49" charset="0"/>
              </a:rPr>
              <a:t> FROM Transactions</a:t>
            </a: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GROUP BY </a:t>
            </a:r>
            <a:r>
              <a:rPr lang="en-IN" sz="1800" dirty="0" err="1">
                <a:solidFill>
                  <a:schemeClr val="bg2"/>
                </a:solidFill>
                <a:latin typeface="Consolas" panose="020B0609020204030204" pitchFamily="49" charset="0"/>
              </a:rPr>
              <a:t>tran_date</a:t>
            </a:r>
            <a:endParaRPr lang="en-IN"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ORDER BY </a:t>
            </a:r>
            <a:r>
              <a:rPr lang="en-US" sz="1800" dirty="0" err="1">
                <a:solidFill>
                  <a:schemeClr val="bg2"/>
                </a:solidFill>
                <a:latin typeface="Consolas" panose="020B0609020204030204" pitchFamily="49" charset="0"/>
              </a:rPr>
              <a:t>tran_date</a:t>
            </a:r>
            <a:r>
              <a:rPr lang="en-US" sz="1800" dirty="0">
                <a:solidFill>
                  <a:schemeClr val="bg2"/>
                </a:solidFill>
                <a:latin typeface="Consolas" panose="020B0609020204030204" pitchFamily="49" charset="0"/>
              </a:rPr>
              <a:t> DESC</a:t>
            </a:r>
            <a:endParaRPr lang="en-US" sz="1750" dirty="0">
              <a:solidFill>
                <a:schemeClr val="bg2"/>
              </a:solidFill>
            </a:endParaRPr>
          </a:p>
        </p:txBody>
      </p:sp>
      <p:sp>
        <p:nvSpPr>
          <p:cNvPr id="21" name="Text 17"/>
          <p:cNvSpPr/>
          <p:nvPr/>
        </p:nvSpPr>
        <p:spPr>
          <a:xfrm>
            <a:off x="11295844" y="246111"/>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375811" y="3326548"/>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8" name="Picture 7">
            <a:extLst>
              <a:ext uri="{FF2B5EF4-FFF2-40B4-BE49-F238E27FC236}">
                <a16:creationId xmlns:a16="http://schemas.microsoft.com/office/drawing/2014/main" id="{66846722-880A-442E-9843-9CD1E51A598A}"/>
              </a:ext>
            </a:extLst>
          </p:cNvPr>
          <p:cNvPicPr>
            <a:picLocks noChangeAspect="1"/>
          </p:cNvPicPr>
          <p:nvPr/>
        </p:nvPicPr>
        <p:blipFill>
          <a:blip r:embed="rId4"/>
          <a:stretch>
            <a:fillRect/>
          </a:stretch>
        </p:blipFill>
        <p:spPr>
          <a:xfrm>
            <a:off x="11028626" y="1109243"/>
            <a:ext cx="1943371" cy="6011114"/>
          </a:xfrm>
          <a:prstGeom prst="rect">
            <a:avLst/>
          </a:prstGeom>
        </p:spPr>
      </p:pic>
    </p:spTree>
    <p:extLst>
      <p:ext uri="{BB962C8B-B14F-4D97-AF65-F5344CB8AC3E}">
        <p14:creationId xmlns:p14="http://schemas.microsoft.com/office/powerpoint/2010/main" val="2688204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dirty="0"/>
          </a:p>
        </p:txBody>
      </p:sp>
      <p:sp>
        <p:nvSpPr>
          <p:cNvPr id="10" name="Text 6"/>
          <p:cNvSpPr/>
          <p:nvPr/>
        </p:nvSpPr>
        <p:spPr>
          <a:xfrm>
            <a:off x="2818817" y="685663"/>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11</a:t>
            </a:r>
            <a:endParaRPr lang="en-US" sz="3200" b="1" dirty="0"/>
          </a:p>
        </p:txBody>
      </p:sp>
      <p:sp>
        <p:nvSpPr>
          <p:cNvPr id="16" name="Text 12"/>
          <p:cNvSpPr/>
          <p:nvPr/>
        </p:nvSpPr>
        <p:spPr>
          <a:xfrm>
            <a:off x="1899353" y="2344039"/>
            <a:ext cx="7374772" cy="3008044"/>
          </a:xfrm>
          <a:prstGeom prst="rect">
            <a:avLst/>
          </a:prstGeom>
          <a:noFill/>
          <a:ln/>
        </p:spPr>
        <p:txBody>
          <a:bodyPr wrap="square" rtlCol="0" anchor="t"/>
          <a:lstStyle/>
          <a:p>
            <a:r>
              <a:rPr lang="en-IN" sz="1800" dirty="0">
                <a:solidFill>
                  <a:schemeClr val="bg2"/>
                </a:solidFill>
                <a:latin typeface="Consolas" panose="020B0609020204030204" pitchFamily="49" charset="0"/>
              </a:rPr>
              <a:t>WITH ABC</a:t>
            </a:r>
          </a:p>
          <a:p>
            <a:r>
              <a:rPr lang="en-US" sz="1800" dirty="0">
                <a:solidFill>
                  <a:schemeClr val="bg2"/>
                </a:solidFill>
                <a:latin typeface="Consolas" panose="020B0609020204030204" pitchFamily="49" charset="0"/>
              </a:rPr>
              <a:t>AS(SELECT TOP 30 (</a:t>
            </a:r>
            <a:r>
              <a:rPr lang="en-US" sz="1800" dirty="0" err="1">
                <a:solidFill>
                  <a:schemeClr val="bg2"/>
                </a:solidFill>
                <a:latin typeface="Consolas" panose="020B0609020204030204" pitchFamily="49" charset="0"/>
              </a:rPr>
              <a:t>tran_date</a:t>
            </a:r>
            <a:r>
              <a:rPr lang="en-US" sz="1800" dirty="0">
                <a:solidFill>
                  <a:schemeClr val="bg2"/>
                </a:solidFill>
                <a:latin typeface="Consolas" panose="020B0609020204030204" pitchFamily="49" charset="0"/>
              </a:rPr>
              <a:t>), SUM(</a:t>
            </a:r>
            <a:r>
              <a:rPr lang="en-US" sz="1800" dirty="0" err="1">
                <a:solidFill>
                  <a:schemeClr val="bg2"/>
                </a:solidFill>
                <a:latin typeface="Consolas" panose="020B0609020204030204" pitchFamily="49" charset="0"/>
              </a:rPr>
              <a:t>total_amt</a:t>
            </a:r>
            <a:r>
              <a:rPr lang="en-US" sz="1800" dirty="0">
                <a:solidFill>
                  <a:schemeClr val="bg2"/>
                </a:solidFill>
                <a:latin typeface="Consolas" panose="020B0609020204030204" pitchFamily="49" charset="0"/>
              </a:rPr>
              <a:t>) AS </a:t>
            </a:r>
            <a:r>
              <a:rPr lang="en-US" sz="1800" dirty="0" err="1">
                <a:solidFill>
                  <a:schemeClr val="bg2"/>
                </a:solidFill>
                <a:latin typeface="Consolas" panose="020B0609020204030204" pitchFamily="49" charset="0"/>
              </a:rPr>
              <a:t>Total_amount</a:t>
            </a:r>
            <a:r>
              <a:rPr lang="en-US" sz="1800" dirty="0">
                <a:solidFill>
                  <a:schemeClr val="bg2"/>
                </a:solidFill>
                <a:latin typeface="Consolas" panose="020B0609020204030204" pitchFamily="49" charset="0"/>
              </a:rPr>
              <a:t> FROM Customer c</a:t>
            </a: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INNER JOIN Transactions t</a:t>
            </a:r>
          </a:p>
          <a:p>
            <a:r>
              <a:rPr lang="en-US" sz="1800" dirty="0">
                <a:solidFill>
                  <a:schemeClr val="bg2"/>
                </a:solidFill>
                <a:latin typeface="Consolas" panose="020B0609020204030204" pitchFamily="49" charset="0"/>
              </a:rPr>
              <a:t>ON </a:t>
            </a:r>
            <a:r>
              <a:rPr lang="en-US" sz="1800" dirty="0" err="1">
                <a:solidFill>
                  <a:schemeClr val="bg2"/>
                </a:solidFill>
                <a:latin typeface="Consolas" panose="020B0609020204030204" pitchFamily="49" charset="0"/>
              </a:rPr>
              <a:t>t.cust_id</a:t>
            </a:r>
            <a:r>
              <a:rPr lang="en-US" sz="1800" dirty="0">
                <a:solidFill>
                  <a:schemeClr val="bg2"/>
                </a:solidFill>
                <a:latin typeface="Consolas" panose="020B0609020204030204" pitchFamily="49" charset="0"/>
              </a:rPr>
              <a:t> = </a:t>
            </a:r>
            <a:r>
              <a:rPr lang="en-US" sz="1800" dirty="0" err="1">
                <a:solidFill>
                  <a:schemeClr val="bg2"/>
                </a:solidFill>
                <a:latin typeface="Consolas" panose="020B0609020204030204" pitchFamily="49" charset="0"/>
              </a:rPr>
              <a:t>c.customer_id</a:t>
            </a:r>
            <a:endParaRPr lang="en-US"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WHERE DATEDIFF(YEAR,DOB,GETDATE()) BETWEEN 25 AND 35</a:t>
            </a: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GROUP BY </a:t>
            </a:r>
            <a:r>
              <a:rPr lang="en-IN" sz="1800" dirty="0" err="1">
                <a:solidFill>
                  <a:schemeClr val="bg2"/>
                </a:solidFill>
                <a:latin typeface="Consolas" panose="020B0609020204030204" pitchFamily="49" charset="0"/>
              </a:rPr>
              <a:t>tran_date</a:t>
            </a:r>
            <a:endParaRPr lang="en-IN"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ORDER BY </a:t>
            </a:r>
            <a:r>
              <a:rPr lang="en-US" sz="1800" dirty="0" err="1">
                <a:solidFill>
                  <a:schemeClr val="bg2"/>
                </a:solidFill>
                <a:latin typeface="Consolas" panose="020B0609020204030204" pitchFamily="49" charset="0"/>
              </a:rPr>
              <a:t>tran_date</a:t>
            </a:r>
            <a:r>
              <a:rPr lang="en-US" sz="1800" dirty="0">
                <a:solidFill>
                  <a:schemeClr val="bg2"/>
                </a:solidFill>
                <a:latin typeface="Consolas" panose="020B0609020204030204" pitchFamily="49" charset="0"/>
              </a:rPr>
              <a:t> DESC)</a:t>
            </a: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SELECT SUM(</a:t>
            </a:r>
            <a:r>
              <a:rPr lang="en-US" sz="1800" dirty="0" err="1">
                <a:solidFill>
                  <a:schemeClr val="bg2"/>
                </a:solidFill>
                <a:latin typeface="Consolas" panose="020B0609020204030204" pitchFamily="49" charset="0"/>
              </a:rPr>
              <a:t>Total_amount</a:t>
            </a:r>
            <a:r>
              <a:rPr lang="en-US" sz="1800" dirty="0">
                <a:solidFill>
                  <a:schemeClr val="bg2"/>
                </a:solidFill>
                <a:latin typeface="Consolas" panose="020B0609020204030204" pitchFamily="49" charset="0"/>
              </a:rPr>
              <a:t>) AS </a:t>
            </a:r>
            <a:r>
              <a:rPr lang="en-US" sz="1800" dirty="0" err="1">
                <a:solidFill>
                  <a:schemeClr val="bg2"/>
                </a:solidFill>
                <a:latin typeface="Consolas" panose="020B0609020204030204" pitchFamily="49" charset="0"/>
              </a:rPr>
              <a:t>Final_revenue</a:t>
            </a:r>
            <a:r>
              <a:rPr lang="en-US" sz="1800" dirty="0">
                <a:solidFill>
                  <a:schemeClr val="bg2"/>
                </a:solidFill>
                <a:latin typeface="Consolas" panose="020B0609020204030204" pitchFamily="49" charset="0"/>
              </a:rPr>
              <a:t> FROM ABC</a:t>
            </a:r>
            <a:endParaRPr lang="en-US" sz="1750" dirty="0">
              <a:solidFill>
                <a:schemeClr val="bg2"/>
              </a:solidFill>
            </a:endParaRPr>
          </a:p>
        </p:txBody>
      </p:sp>
      <p:sp>
        <p:nvSpPr>
          <p:cNvPr id="21" name="Text 17"/>
          <p:cNvSpPr/>
          <p:nvPr/>
        </p:nvSpPr>
        <p:spPr>
          <a:xfrm>
            <a:off x="11322110" y="2429914"/>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0" y="1818053"/>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5" name="Picture 4">
            <a:extLst>
              <a:ext uri="{FF2B5EF4-FFF2-40B4-BE49-F238E27FC236}">
                <a16:creationId xmlns:a16="http://schemas.microsoft.com/office/drawing/2014/main" id="{2E61504E-E83C-4993-847D-253BBBCE9341}"/>
              </a:ext>
            </a:extLst>
          </p:cNvPr>
          <p:cNvPicPr>
            <a:picLocks noChangeAspect="1"/>
          </p:cNvPicPr>
          <p:nvPr/>
        </p:nvPicPr>
        <p:blipFill>
          <a:blip r:embed="rId4"/>
          <a:stretch>
            <a:fillRect/>
          </a:stretch>
        </p:blipFill>
        <p:spPr>
          <a:xfrm>
            <a:off x="10950346" y="3388890"/>
            <a:ext cx="2410651" cy="918343"/>
          </a:xfrm>
          <a:prstGeom prst="rect">
            <a:avLst/>
          </a:prstGeom>
        </p:spPr>
      </p:pic>
    </p:spTree>
    <p:extLst>
      <p:ext uri="{BB962C8B-B14F-4D97-AF65-F5344CB8AC3E}">
        <p14:creationId xmlns:p14="http://schemas.microsoft.com/office/powerpoint/2010/main" val="3773409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dirty="0"/>
          </a:p>
        </p:txBody>
      </p:sp>
      <p:sp>
        <p:nvSpPr>
          <p:cNvPr id="10" name="Text 6"/>
          <p:cNvSpPr/>
          <p:nvPr/>
        </p:nvSpPr>
        <p:spPr>
          <a:xfrm>
            <a:off x="2818817" y="685663"/>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12</a:t>
            </a:r>
            <a:endParaRPr lang="en-US" sz="3200" b="1" dirty="0"/>
          </a:p>
        </p:txBody>
      </p:sp>
      <p:sp>
        <p:nvSpPr>
          <p:cNvPr id="11" name="Text 7"/>
          <p:cNvSpPr/>
          <p:nvPr/>
        </p:nvSpPr>
        <p:spPr>
          <a:xfrm>
            <a:off x="718702" y="1312998"/>
            <a:ext cx="7831252" cy="824726"/>
          </a:xfrm>
          <a:prstGeom prst="rect">
            <a:avLst/>
          </a:prstGeom>
          <a:noFill/>
          <a:ln/>
        </p:spPr>
        <p:txBody>
          <a:bodyPr wrap="square" rtlCol="0" anchor="t"/>
          <a:lstStyle/>
          <a:p>
            <a:pPr marL="0" indent="0" algn="l">
              <a:lnSpc>
                <a:spcPts val="2799"/>
              </a:lnSpc>
              <a:buNone/>
            </a:pPr>
            <a:r>
              <a:rPr lang="en-US" sz="1800" dirty="0">
                <a:solidFill>
                  <a:schemeClr val="bg2"/>
                </a:solidFill>
                <a:latin typeface="Consolas" panose="020B0609020204030204" pitchFamily="49" charset="0"/>
              </a:rPr>
              <a:t>Which product category has seen the max value of returns in the last 3 months of transactions?</a:t>
            </a:r>
            <a:endParaRPr lang="en-US" sz="1750" dirty="0">
              <a:solidFill>
                <a:schemeClr val="bg2"/>
              </a:solidFill>
            </a:endParaRPr>
          </a:p>
        </p:txBody>
      </p:sp>
      <p:sp>
        <p:nvSpPr>
          <p:cNvPr id="16" name="Text 12"/>
          <p:cNvSpPr/>
          <p:nvPr/>
        </p:nvSpPr>
        <p:spPr>
          <a:xfrm>
            <a:off x="1103682" y="3341467"/>
            <a:ext cx="8459865" cy="3008044"/>
          </a:xfrm>
          <a:prstGeom prst="rect">
            <a:avLst/>
          </a:prstGeom>
          <a:noFill/>
          <a:ln/>
        </p:spPr>
        <p:txBody>
          <a:bodyPr wrap="square" rtlCol="0" anchor="t"/>
          <a:lstStyle/>
          <a:p>
            <a:r>
              <a:rPr lang="en-US" sz="1800" dirty="0">
                <a:solidFill>
                  <a:schemeClr val="bg2"/>
                </a:solidFill>
                <a:latin typeface="Consolas" panose="020B0609020204030204" pitchFamily="49" charset="0"/>
              </a:rPr>
              <a:t>SELECT </a:t>
            </a:r>
            <a:r>
              <a:rPr lang="en-US" sz="1800" dirty="0" err="1">
                <a:solidFill>
                  <a:schemeClr val="bg2"/>
                </a:solidFill>
                <a:latin typeface="Consolas" panose="020B0609020204030204" pitchFamily="49" charset="0"/>
              </a:rPr>
              <a:t>prod_cat</a:t>
            </a:r>
            <a:r>
              <a:rPr lang="en-US" sz="1800" dirty="0">
                <a:solidFill>
                  <a:schemeClr val="bg2"/>
                </a:solidFill>
                <a:latin typeface="Consolas" panose="020B0609020204030204" pitchFamily="49" charset="0"/>
              </a:rPr>
              <a:t>, COUNT(Qty) AS </a:t>
            </a:r>
            <a:r>
              <a:rPr lang="en-US" sz="1800" dirty="0" err="1">
                <a:solidFill>
                  <a:schemeClr val="bg2"/>
                </a:solidFill>
                <a:latin typeface="Consolas" panose="020B0609020204030204" pitchFamily="49" charset="0"/>
              </a:rPr>
              <a:t>No_of_returns</a:t>
            </a:r>
            <a:r>
              <a:rPr lang="en-US" sz="1800" dirty="0">
                <a:solidFill>
                  <a:schemeClr val="bg2"/>
                </a:solidFill>
                <a:latin typeface="Consolas" panose="020B0609020204030204" pitchFamily="49" charset="0"/>
              </a:rPr>
              <a:t> FROM Transactions t</a:t>
            </a: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INNER JOIN </a:t>
            </a:r>
            <a:r>
              <a:rPr lang="en-US" sz="1800" dirty="0" err="1">
                <a:solidFill>
                  <a:schemeClr val="bg2"/>
                </a:solidFill>
                <a:latin typeface="Consolas" panose="020B0609020204030204" pitchFamily="49" charset="0"/>
              </a:rPr>
              <a:t>prod_cat_info</a:t>
            </a:r>
            <a:r>
              <a:rPr lang="en-US" sz="1800" dirty="0">
                <a:solidFill>
                  <a:schemeClr val="bg2"/>
                </a:solidFill>
                <a:latin typeface="Consolas" panose="020B0609020204030204" pitchFamily="49" charset="0"/>
              </a:rPr>
              <a:t> p </a:t>
            </a:r>
          </a:p>
          <a:p>
            <a:r>
              <a:rPr lang="en-IN" sz="1800" dirty="0">
                <a:solidFill>
                  <a:schemeClr val="bg2"/>
                </a:solidFill>
                <a:latin typeface="Consolas" panose="020B0609020204030204" pitchFamily="49" charset="0"/>
              </a:rPr>
              <a:t>ON </a:t>
            </a:r>
            <a:r>
              <a:rPr lang="en-IN" sz="1800" dirty="0" err="1">
                <a:solidFill>
                  <a:schemeClr val="bg2"/>
                </a:solidFill>
                <a:latin typeface="Consolas" panose="020B0609020204030204" pitchFamily="49" charset="0"/>
              </a:rPr>
              <a:t>t.prod_cat_code</a:t>
            </a:r>
            <a:r>
              <a:rPr lang="en-IN" sz="1800" dirty="0">
                <a:solidFill>
                  <a:schemeClr val="bg2"/>
                </a:solidFill>
                <a:latin typeface="Consolas" panose="020B0609020204030204" pitchFamily="49" charset="0"/>
              </a:rPr>
              <a:t> = </a:t>
            </a:r>
            <a:r>
              <a:rPr lang="en-IN" sz="1800" dirty="0" err="1">
                <a:solidFill>
                  <a:schemeClr val="bg2"/>
                </a:solidFill>
                <a:latin typeface="Consolas" panose="020B0609020204030204" pitchFamily="49" charset="0"/>
              </a:rPr>
              <a:t>p.prod_cat_code</a:t>
            </a:r>
            <a:endParaRPr lang="en-IN"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WHERE </a:t>
            </a:r>
            <a:r>
              <a:rPr lang="en-US" sz="1800" dirty="0" err="1">
                <a:solidFill>
                  <a:schemeClr val="bg2"/>
                </a:solidFill>
                <a:latin typeface="Consolas" panose="020B0609020204030204" pitchFamily="49" charset="0"/>
              </a:rPr>
              <a:t>total_amt</a:t>
            </a:r>
            <a:r>
              <a:rPr lang="en-US" sz="1800" dirty="0">
                <a:solidFill>
                  <a:schemeClr val="bg2"/>
                </a:solidFill>
                <a:latin typeface="Consolas" panose="020B0609020204030204" pitchFamily="49" charset="0"/>
              </a:rPr>
              <a:t> &lt; 0 AND DATEDIFF(month, '2014-09-01',tran_date)=3</a:t>
            </a: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GROUP BY </a:t>
            </a:r>
            <a:r>
              <a:rPr lang="en-IN" sz="1800" dirty="0" err="1">
                <a:solidFill>
                  <a:schemeClr val="bg2"/>
                </a:solidFill>
                <a:latin typeface="Consolas" panose="020B0609020204030204" pitchFamily="49" charset="0"/>
              </a:rPr>
              <a:t>prod_cat</a:t>
            </a:r>
            <a:endParaRPr lang="en-US" sz="1750" dirty="0">
              <a:solidFill>
                <a:schemeClr val="bg2"/>
              </a:solidFill>
            </a:endParaRPr>
          </a:p>
        </p:txBody>
      </p:sp>
      <p:sp>
        <p:nvSpPr>
          <p:cNvPr id="21" name="Text 17"/>
          <p:cNvSpPr/>
          <p:nvPr/>
        </p:nvSpPr>
        <p:spPr>
          <a:xfrm>
            <a:off x="11521754" y="2290346"/>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375811" y="2814342"/>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5" name="Picture 4">
            <a:extLst>
              <a:ext uri="{FF2B5EF4-FFF2-40B4-BE49-F238E27FC236}">
                <a16:creationId xmlns:a16="http://schemas.microsoft.com/office/drawing/2014/main" id="{1A011B40-C463-493A-AF35-32B1A8644D94}"/>
              </a:ext>
            </a:extLst>
          </p:cNvPr>
          <p:cNvPicPr>
            <a:picLocks noChangeAspect="1"/>
          </p:cNvPicPr>
          <p:nvPr/>
        </p:nvPicPr>
        <p:blipFill>
          <a:blip r:embed="rId4"/>
          <a:stretch>
            <a:fillRect/>
          </a:stretch>
        </p:blipFill>
        <p:spPr>
          <a:xfrm>
            <a:off x="10667229" y="3196772"/>
            <a:ext cx="3351021" cy="794316"/>
          </a:xfrm>
          <a:prstGeom prst="rect">
            <a:avLst/>
          </a:prstGeom>
        </p:spPr>
      </p:pic>
    </p:spTree>
    <p:extLst>
      <p:ext uri="{BB962C8B-B14F-4D97-AF65-F5344CB8AC3E}">
        <p14:creationId xmlns:p14="http://schemas.microsoft.com/office/powerpoint/2010/main" val="1663778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dirty="0"/>
          </a:p>
        </p:txBody>
      </p:sp>
      <p:sp>
        <p:nvSpPr>
          <p:cNvPr id="10" name="Text 6"/>
          <p:cNvSpPr/>
          <p:nvPr/>
        </p:nvSpPr>
        <p:spPr>
          <a:xfrm>
            <a:off x="2818817" y="685663"/>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12</a:t>
            </a:r>
            <a:endParaRPr lang="en-US" sz="3200" b="1" dirty="0"/>
          </a:p>
        </p:txBody>
      </p:sp>
      <p:sp>
        <p:nvSpPr>
          <p:cNvPr id="11" name="Text 7"/>
          <p:cNvSpPr/>
          <p:nvPr/>
        </p:nvSpPr>
        <p:spPr>
          <a:xfrm>
            <a:off x="718701" y="1301675"/>
            <a:ext cx="9673185" cy="836049"/>
          </a:xfrm>
          <a:prstGeom prst="rect">
            <a:avLst/>
          </a:prstGeom>
          <a:noFill/>
          <a:ln/>
        </p:spPr>
        <p:txBody>
          <a:bodyPr wrap="square" rtlCol="0" anchor="t"/>
          <a:lstStyle/>
          <a:p>
            <a:pPr marL="0" indent="0" algn="l">
              <a:lnSpc>
                <a:spcPts val="2799"/>
              </a:lnSpc>
              <a:buNone/>
            </a:pPr>
            <a:r>
              <a:rPr lang="en-US" sz="1800" dirty="0">
                <a:solidFill>
                  <a:schemeClr val="bg2"/>
                </a:solidFill>
                <a:latin typeface="Consolas" panose="020B0609020204030204" pitchFamily="49" charset="0"/>
              </a:rPr>
              <a:t>-- product category having maximum value of returns in last three months --</a:t>
            </a:r>
            <a:endParaRPr lang="en-US" sz="1750" dirty="0">
              <a:solidFill>
                <a:schemeClr val="bg2"/>
              </a:solidFill>
            </a:endParaRPr>
          </a:p>
        </p:txBody>
      </p:sp>
      <p:sp>
        <p:nvSpPr>
          <p:cNvPr id="16" name="Text 12"/>
          <p:cNvSpPr/>
          <p:nvPr/>
        </p:nvSpPr>
        <p:spPr>
          <a:xfrm>
            <a:off x="1090748" y="2487066"/>
            <a:ext cx="8731297" cy="3008044"/>
          </a:xfrm>
          <a:prstGeom prst="rect">
            <a:avLst/>
          </a:prstGeom>
          <a:noFill/>
          <a:ln/>
        </p:spPr>
        <p:txBody>
          <a:bodyPr wrap="square" rtlCol="0" anchor="t"/>
          <a:lstStyle/>
          <a:p>
            <a:r>
              <a:rPr lang="en-IN" sz="1800" dirty="0">
                <a:solidFill>
                  <a:schemeClr val="bg2"/>
                </a:solidFill>
                <a:latin typeface="Consolas" panose="020B0609020204030204" pitchFamily="49" charset="0"/>
              </a:rPr>
              <a:t>WITH ABC</a:t>
            </a:r>
          </a:p>
          <a:p>
            <a:r>
              <a:rPr lang="en-US" sz="1800" dirty="0">
                <a:solidFill>
                  <a:schemeClr val="bg2"/>
                </a:solidFill>
                <a:latin typeface="Consolas" panose="020B0609020204030204" pitchFamily="49" charset="0"/>
              </a:rPr>
              <a:t>AS(SELECT </a:t>
            </a:r>
            <a:r>
              <a:rPr lang="en-US" sz="1800" dirty="0" err="1">
                <a:solidFill>
                  <a:schemeClr val="bg2"/>
                </a:solidFill>
                <a:latin typeface="Consolas" panose="020B0609020204030204" pitchFamily="49" charset="0"/>
              </a:rPr>
              <a:t>prod_cat</a:t>
            </a:r>
            <a:r>
              <a:rPr lang="en-US" sz="1800" dirty="0">
                <a:solidFill>
                  <a:schemeClr val="bg2"/>
                </a:solidFill>
                <a:latin typeface="Consolas" panose="020B0609020204030204" pitchFamily="49" charset="0"/>
              </a:rPr>
              <a:t>, </a:t>
            </a:r>
            <a:r>
              <a:rPr lang="en-US" sz="1800" dirty="0" err="1">
                <a:solidFill>
                  <a:schemeClr val="bg2"/>
                </a:solidFill>
                <a:latin typeface="Consolas" panose="020B0609020204030204" pitchFamily="49" charset="0"/>
              </a:rPr>
              <a:t>transaction_id</a:t>
            </a:r>
            <a:r>
              <a:rPr lang="en-US" sz="1800" dirty="0">
                <a:solidFill>
                  <a:schemeClr val="bg2"/>
                </a:solidFill>
                <a:latin typeface="Consolas" panose="020B0609020204030204" pitchFamily="49" charset="0"/>
              </a:rPr>
              <a:t>, </a:t>
            </a:r>
            <a:r>
              <a:rPr lang="en-US" sz="1800" dirty="0" err="1">
                <a:solidFill>
                  <a:schemeClr val="bg2"/>
                </a:solidFill>
                <a:latin typeface="Consolas" panose="020B0609020204030204" pitchFamily="49" charset="0"/>
              </a:rPr>
              <a:t>total_amt</a:t>
            </a:r>
            <a:r>
              <a:rPr lang="en-US" dirty="0">
                <a:solidFill>
                  <a:schemeClr val="bg2"/>
                </a:solidFill>
                <a:latin typeface="Consolas" panose="020B0609020204030204" pitchFamily="49" charset="0"/>
              </a:rPr>
              <a:t> </a:t>
            </a:r>
            <a:r>
              <a:rPr lang="en-IN" sz="1800" dirty="0">
                <a:solidFill>
                  <a:schemeClr val="bg2"/>
                </a:solidFill>
                <a:latin typeface="Consolas" panose="020B0609020204030204" pitchFamily="49" charset="0"/>
              </a:rPr>
              <a:t>FROM Transactions t</a:t>
            </a: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INNER JOIN </a:t>
            </a:r>
            <a:r>
              <a:rPr lang="en-US" sz="1800" dirty="0" err="1">
                <a:solidFill>
                  <a:schemeClr val="bg2"/>
                </a:solidFill>
                <a:latin typeface="Consolas" panose="020B0609020204030204" pitchFamily="49" charset="0"/>
              </a:rPr>
              <a:t>prod_cat_info</a:t>
            </a:r>
            <a:r>
              <a:rPr lang="en-US" sz="1800" dirty="0">
                <a:solidFill>
                  <a:schemeClr val="bg2"/>
                </a:solidFill>
                <a:latin typeface="Consolas" panose="020B0609020204030204" pitchFamily="49" charset="0"/>
              </a:rPr>
              <a:t> p</a:t>
            </a:r>
          </a:p>
          <a:p>
            <a:r>
              <a:rPr lang="en-IN" sz="1800" dirty="0">
                <a:solidFill>
                  <a:schemeClr val="bg2"/>
                </a:solidFill>
                <a:latin typeface="Consolas" panose="020B0609020204030204" pitchFamily="49" charset="0"/>
              </a:rPr>
              <a:t>ON </a:t>
            </a:r>
            <a:r>
              <a:rPr lang="en-IN" sz="1800" dirty="0" err="1">
                <a:solidFill>
                  <a:schemeClr val="bg2"/>
                </a:solidFill>
                <a:latin typeface="Consolas" panose="020B0609020204030204" pitchFamily="49" charset="0"/>
              </a:rPr>
              <a:t>t.prod_cat_code</a:t>
            </a:r>
            <a:r>
              <a:rPr lang="en-IN" sz="1800" dirty="0">
                <a:solidFill>
                  <a:schemeClr val="bg2"/>
                </a:solidFill>
                <a:latin typeface="Consolas" panose="020B0609020204030204" pitchFamily="49" charset="0"/>
              </a:rPr>
              <a:t> = </a:t>
            </a:r>
            <a:r>
              <a:rPr lang="en-IN" sz="1800" dirty="0" err="1">
                <a:solidFill>
                  <a:schemeClr val="bg2"/>
                </a:solidFill>
                <a:latin typeface="Consolas" panose="020B0609020204030204" pitchFamily="49" charset="0"/>
              </a:rPr>
              <a:t>p.prod_cat_code</a:t>
            </a:r>
            <a:endParaRPr lang="en-IN"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WHERE </a:t>
            </a:r>
            <a:r>
              <a:rPr lang="en-US" sz="1800" dirty="0" err="1">
                <a:solidFill>
                  <a:schemeClr val="bg2"/>
                </a:solidFill>
                <a:latin typeface="Consolas" panose="020B0609020204030204" pitchFamily="49" charset="0"/>
              </a:rPr>
              <a:t>total_amt</a:t>
            </a:r>
            <a:r>
              <a:rPr lang="en-US" sz="1800" dirty="0">
                <a:solidFill>
                  <a:schemeClr val="bg2"/>
                </a:solidFill>
                <a:latin typeface="Consolas" panose="020B0609020204030204" pitchFamily="49" charset="0"/>
              </a:rPr>
              <a:t> &lt; 0 AND DATEDIFF(MONTH, '2014-09-01’, </a:t>
            </a:r>
            <a:r>
              <a:rPr lang="en-US" sz="1800" dirty="0" err="1">
                <a:solidFill>
                  <a:schemeClr val="bg2"/>
                </a:solidFill>
                <a:latin typeface="Consolas" panose="020B0609020204030204" pitchFamily="49" charset="0"/>
              </a:rPr>
              <a:t>tran_date</a:t>
            </a:r>
            <a:r>
              <a:rPr lang="en-US" sz="1800" dirty="0">
                <a:solidFill>
                  <a:schemeClr val="bg2"/>
                </a:solidFill>
                <a:latin typeface="Consolas" panose="020B0609020204030204" pitchFamily="49" charset="0"/>
              </a:rPr>
              <a:t>)=3)</a:t>
            </a: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SELECT ABS(SUM(</a:t>
            </a:r>
            <a:r>
              <a:rPr lang="en-US" sz="1800" dirty="0" err="1">
                <a:solidFill>
                  <a:schemeClr val="bg2"/>
                </a:solidFill>
                <a:latin typeface="Consolas" panose="020B0609020204030204" pitchFamily="49" charset="0"/>
              </a:rPr>
              <a:t>total_amt</a:t>
            </a:r>
            <a:r>
              <a:rPr lang="en-US" sz="1800" dirty="0">
                <a:solidFill>
                  <a:schemeClr val="bg2"/>
                </a:solidFill>
                <a:latin typeface="Consolas" panose="020B0609020204030204" pitchFamily="49" charset="0"/>
              </a:rPr>
              <a:t>)) AS </a:t>
            </a:r>
            <a:r>
              <a:rPr lang="en-US" sz="1800" dirty="0" err="1">
                <a:solidFill>
                  <a:schemeClr val="bg2"/>
                </a:solidFill>
                <a:latin typeface="Consolas" panose="020B0609020204030204" pitchFamily="49" charset="0"/>
              </a:rPr>
              <a:t>Return_amount_cat</a:t>
            </a:r>
            <a:r>
              <a:rPr lang="en-US" sz="1800" dirty="0">
                <a:solidFill>
                  <a:schemeClr val="bg2"/>
                </a:solidFill>
                <a:latin typeface="Consolas" panose="020B0609020204030204" pitchFamily="49" charset="0"/>
              </a:rPr>
              <a:t> FROM ABC</a:t>
            </a:r>
            <a:endParaRPr lang="en-US" sz="1750" dirty="0">
              <a:solidFill>
                <a:schemeClr val="bg2"/>
              </a:solidFill>
            </a:endParaRPr>
          </a:p>
        </p:txBody>
      </p:sp>
      <p:sp>
        <p:nvSpPr>
          <p:cNvPr id="21" name="Text 17"/>
          <p:cNvSpPr/>
          <p:nvPr/>
        </p:nvSpPr>
        <p:spPr>
          <a:xfrm>
            <a:off x="11521754" y="2290346"/>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375812" y="2021057"/>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6" name="Picture 5">
            <a:extLst>
              <a:ext uri="{FF2B5EF4-FFF2-40B4-BE49-F238E27FC236}">
                <a16:creationId xmlns:a16="http://schemas.microsoft.com/office/drawing/2014/main" id="{1C09F5E9-CA8F-478B-AAB9-B5AB21E26781}"/>
              </a:ext>
            </a:extLst>
          </p:cNvPr>
          <p:cNvPicPr>
            <a:picLocks noChangeAspect="1"/>
          </p:cNvPicPr>
          <p:nvPr/>
        </p:nvPicPr>
        <p:blipFill>
          <a:blip r:embed="rId4"/>
          <a:stretch>
            <a:fillRect/>
          </a:stretch>
        </p:blipFill>
        <p:spPr>
          <a:xfrm>
            <a:off x="10912793" y="3150732"/>
            <a:ext cx="2548621" cy="840356"/>
          </a:xfrm>
          <a:prstGeom prst="rect">
            <a:avLst/>
          </a:prstGeom>
        </p:spPr>
      </p:pic>
    </p:spTree>
    <p:extLst>
      <p:ext uri="{BB962C8B-B14F-4D97-AF65-F5344CB8AC3E}">
        <p14:creationId xmlns:p14="http://schemas.microsoft.com/office/powerpoint/2010/main" val="388082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dirty="0"/>
          </a:p>
        </p:txBody>
      </p:sp>
      <p:sp>
        <p:nvSpPr>
          <p:cNvPr id="10" name="Text 6"/>
          <p:cNvSpPr/>
          <p:nvPr/>
        </p:nvSpPr>
        <p:spPr>
          <a:xfrm>
            <a:off x="2818817" y="685663"/>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13</a:t>
            </a:r>
            <a:endParaRPr lang="en-US" sz="3200" b="1" dirty="0"/>
          </a:p>
        </p:txBody>
      </p:sp>
      <p:sp>
        <p:nvSpPr>
          <p:cNvPr id="11" name="Text 7"/>
          <p:cNvSpPr/>
          <p:nvPr/>
        </p:nvSpPr>
        <p:spPr>
          <a:xfrm>
            <a:off x="718702" y="1312998"/>
            <a:ext cx="7831252" cy="824726"/>
          </a:xfrm>
          <a:prstGeom prst="rect">
            <a:avLst/>
          </a:prstGeom>
          <a:noFill/>
          <a:ln/>
        </p:spPr>
        <p:txBody>
          <a:bodyPr wrap="square" rtlCol="0" anchor="t"/>
          <a:lstStyle/>
          <a:p>
            <a:pPr marL="0" indent="0" algn="l">
              <a:lnSpc>
                <a:spcPts val="2799"/>
              </a:lnSpc>
              <a:buNone/>
            </a:pPr>
            <a:r>
              <a:rPr lang="en-US" sz="1800" dirty="0">
                <a:solidFill>
                  <a:schemeClr val="bg2"/>
                </a:solidFill>
                <a:latin typeface="Consolas" panose="020B0609020204030204" pitchFamily="49" charset="0"/>
              </a:rPr>
              <a:t>Which store-type sells the maximum products; by value of sales amount and by quantity sold?</a:t>
            </a:r>
            <a:endParaRPr lang="en-US" sz="1750" dirty="0">
              <a:solidFill>
                <a:schemeClr val="bg2"/>
              </a:solidFill>
            </a:endParaRPr>
          </a:p>
        </p:txBody>
      </p:sp>
      <p:sp>
        <p:nvSpPr>
          <p:cNvPr id="16" name="Text 12"/>
          <p:cNvSpPr/>
          <p:nvPr/>
        </p:nvSpPr>
        <p:spPr>
          <a:xfrm>
            <a:off x="1103682" y="3341467"/>
            <a:ext cx="8459865" cy="3008044"/>
          </a:xfrm>
          <a:prstGeom prst="rect">
            <a:avLst/>
          </a:prstGeom>
          <a:noFill/>
          <a:ln/>
        </p:spPr>
        <p:txBody>
          <a:bodyPr wrap="square" rtlCol="0" anchor="t"/>
          <a:lstStyle/>
          <a:p>
            <a:r>
              <a:rPr lang="en-US" sz="1800" dirty="0">
                <a:solidFill>
                  <a:schemeClr val="bg2"/>
                </a:solidFill>
                <a:latin typeface="Consolas" panose="020B0609020204030204" pitchFamily="49" charset="0"/>
              </a:rPr>
              <a:t>SELECT TOP 1 </a:t>
            </a:r>
            <a:r>
              <a:rPr lang="en-US" sz="1800" dirty="0" err="1">
                <a:solidFill>
                  <a:schemeClr val="bg2"/>
                </a:solidFill>
                <a:latin typeface="Consolas" panose="020B0609020204030204" pitchFamily="49" charset="0"/>
              </a:rPr>
              <a:t>store_type</a:t>
            </a:r>
            <a:r>
              <a:rPr lang="en-US" sz="1800" dirty="0">
                <a:solidFill>
                  <a:schemeClr val="bg2"/>
                </a:solidFill>
                <a:latin typeface="Consolas" panose="020B0609020204030204" pitchFamily="49" charset="0"/>
              </a:rPr>
              <a:t>, ROUND(SUM(</a:t>
            </a:r>
            <a:r>
              <a:rPr lang="en-US" sz="1800" dirty="0" err="1">
                <a:solidFill>
                  <a:schemeClr val="bg2"/>
                </a:solidFill>
                <a:latin typeface="Consolas" panose="020B0609020204030204" pitchFamily="49" charset="0"/>
              </a:rPr>
              <a:t>total_amt</a:t>
            </a:r>
            <a:r>
              <a:rPr lang="en-US" sz="1800" dirty="0">
                <a:solidFill>
                  <a:schemeClr val="bg2"/>
                </a:solidFill>
                <a:latin typeface="Consolas" panose="020B0609020204030204" pitchFamily="49" charset="0"/>
              </a:rPr>
              <a:t>), 2) AS </a:t>
            </a:r>
            <a:r>
              <a:rPr lang="en-US" sz="1800" dirty="0" err="1">
                <a:solidFill>
                  <a:schemeClr val="bg2"/>
                </a:solidFill>
                <a:latin typeface="Consolas" panose="020B0609020204030204" pitchFamily="49" charset="0"/>
              </a:rPr>
              <a:t>total_sales</a:t>
            </a:r>
            <a:r>
              <a:rPr lang="en-US" sz="1800" dirty="0">
                <a:solidFill>
                  <a:schemeClr val="bg2"/>
                </a:solidFill>
                <a:latin typeface="Consolas" panose="020B0609020204030204" pitchFamily="49" charset="0"/>
              </a:rPr>
              <a:t> FROM Transactions</a:t>
            </a: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GROUP BY </a:t>
            </a:r>
            <a:r>
              <a:rPr lang="en-IN" sz="1800" dirty="0" err="1">
                <a:solidFill>
                  <a:schemeClr val="bg2"/>
                </a:solidFill>
                <a:latin typeface="Consolas" panose="020B0609020204030204" pitchFamily="49" charset="0"/>
              </a:rPr>
              <a:t>store_type</a:t>
            </a:r>
            <a:endParaRPr lang="en-IN"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ORDER BY </a:t>
            </a:r>
            <a:r>
              <a:rPr lang="en-US" sz="1800" dirty="0" err="1">
                <a:solidFill>
                  <a:schemeClr val="bg2"/>
                </a:solidFill>
                <a:latin typeface="Consolas" panose="020B0609020204030204" pitchFamily="49" charset="0"/>
              </a:rPr>
              <a:t>total_sales</a:t>
            </a:r>
            <a:r>
              <a:rPr lang="en-US" sz="1800" dirty="0">
                <a:solidFill>
                  <a:schemeClr val="bg2"/>
                </a:solidFill>
                <a:latin typeface="Consolas" panose="020B0609020204030204" pitchFamily="49" charset="0"/>
              </a:rPr>
              <a:t> DESC</a:t>
            </a:r>
            <a:endParaRPr lang="en-US" sz="1750" dirty="0">
              <a:solidFill>
                <a:schemeClr val="bg2"/>
              </a:solidFill>
            </a:endParaRPr>
          </a:p>
        </p:txBody>
      </p:sp>
      <p:sp>
        <p:nvSpPr>
          <p:cNvPr id="21" name="Text 17"/>
          <p:cNvSpPr/>
          <p:nvPr/>
        </p:nvSpPr>
        <p:spPr>
          <a:xfrm>
            <a:off x="11521754" y="2290346"/>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375811" y="2814342"/>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6" name="Picture 5">
            <a:extLst>
              <a:ext uri="{FF2B5EF4-FFF2-40B4-BE49-F238E27FC236}">
                <a16:creationId xmlns:a16="http://schemas.microsoft.com/office/drawing/2014/main" id="{BCA5D38C-9259-457C-9C81-B7C5EBAFF6FA}"/>
              </a:ext>
            </a:extLst>
          </p:cNvPr>
          <p:cNvPicPr>
            <a:picLocks noChangeAspect="1"/>
          </p:cNvPicPr>
          <p:nvPr/>
        </p:nvPicPr>
        <p:blipFill>
          <a:blip r:embed="rId4"/>
          <a:stretch>
            <a:fillRect/>
          </a:stretch>
        </p:blipFill>
        <p:spPr>
          <a:xfrm>
            <a:off x="10485208" y="3434670"/>
            <a:ext cx="2875790" cy="930403"/>
          </a:xfrm>
          <a:prstGeom prst="rect">
            <a:avLst/>
          </a:prstGeom>
        </p:spPr>
      </p:pic>
    </p:spTree>
    <p:extLst>
      <p:ext uri="{BB962C8B-B14F-4D97-AF65-F5344CB8AC3E}">
        <p14:creationId xmlns:p14="http://schemas.microsoft.com/office/powerpoint/2010/main" val="2397601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dirty="0"/>
          </a:p>
        </p:txBody>
      </p:sp>
      <p:sp>
        <p:nvSpPr>
          <p:cNvPr id="10" name="Text 6"/>
          <p:cNvSpPr/>
          <p:nvPr/>
        </p:nvSpPr>
        <p:spPr>
          <a:xfrm>
            <a:off x="3141546" y="258092"/>
            <a:ext cx="3409859" cy="630383"/>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13</a:t>
            </a:r>
            <a:endParaRPr lang="en-US" sz="3200" b="1" dirty="0"/>
          </a:p>
        </p:txBody>
      </p:sp>
      <p:sp>
        <p:nvSpPr>
          <p:cNvPr id="16" name="Text 12"/>
          <p:cNvSpPr/>
          <p:nvPr/>
        </p:nvSpPr>
        <p:spPr>
          <a:xfrm>
            <a:off x="1225346" y="1152038"/>
            <a:ext cx="9123028" cy="3008044"/>
          </a:xfrm>
          <a:prstGeom prst="rect">
            <a:avLst/>
          </a:prstGeom>
          <a:noFill/>
          <a:ln/>
        </p:spPr>
        <p:txBody>
          <a:bodyPr wrap="square" rtlCol="0" anchor="t"/>
          <a:lstStyle/>
          <a:p>
            <a:r>
              <a:rPr lang="en-IN" sz="1800" dirty="0">
                <a:solidFill>
                  <a:schemeClr val="bg2"/>
                </a:solidFill>
                <a:latin typeface="Consolas" panose="020B0609020204030204" pitchFamily="49" charset="0"/>
              </a:rPr>
              <a:t>WITH </a:t>
            </a:r>
            <a:r>
              <a:rPr lang="en-IN" sz="1800" dirty="0" err="1">
                <a:solidFill>
                  <a:schemeClr val="bg2"/>
                </a:solidFill>
                <a:latin typeface="Consolas" panose="020B0609020204030204" pitchFamily="49" charset="0"/>
              </a:rPr>
              <a:t>SalesByAmount</a:t>
            </a:r>
            <a:r>
              <a:rPr lang="en-IN" sz="1800" dirty="0">
                <a:solidFill>
                  <a:schemeClr val="bg2"/>
                </a:solidFill>
                <a:latin typeface="Consolas" panose="020B0609020204030204" pitchFamily="49" charset="0"/>
              </a:rPr>
              <a:t> AS (</a:t>
            </a:r>
          </a:p>
          <a:p>
            <a:r>
              <a:rPr lang="en-US" sz="1800" dirty="0">
                <a:solidFill>
                  <a:schemeClr val="bg2"/>
                </a:solidFill>
                <a:latin typeface="Consolas" panose="020B0609020204030204" pitchFamily="49" charset="0"/>
              </a:rPr>
              <a:t>SELECT </a:t>
            </a:r>
            <a:r>
              <a:rPr lang="en-US" sz="1800" dirty="0" err="1">
                <a:solidFill>
                  <a:schemeClr val="bg2"/>
                </a:solidFill>
                <a:latin typeface="Consolas" panose="020B0609020204030204" pitchFamily="49" charset="0"/>
              </a:rPr>
              <a:t>store_type</a:t>
            </a:r>
            <a:r>
              <a:rPr lang="en-US" sz="1800" dirty="0">
                <a:solidFill>
                  <a:schemeClr val="bg2"/>
                </a:solidFill>
                <a:latin typeface="Consolas" panose="020B0609020204030204" pitchFamily="49" charset="0"/>
              </a:rPr>
              <a:t>, ROUND(SUM(</a:t>
            </a:r>
            <a:r>
              <a:rPr lang="en-US" sz="1800" dirty="0" err="1">
                <a:solidFill>
                  <a:schemeClr val="bg2"/>
                </a:solidFill>
                <a:latin typeface="Consolas" panose="020B0609020204030204" pitchFamily="49" charset="0"/>
              </a:rPr>
              <a:t>total_amt</a:t>
            </a:r>
            <a:r>
              <a:rPr lang="en-US" sz="1800" dirty="0">
                <a:solidFill>
                  <a:schemeClr val="bg2"/>
                </a:solidFill>
                <a:latin typeface="Consolas" panose="020B0609020204030204" pitchFamily="49" charset="0"/>
              </a:rPr>
              <a:t>), 2) AS </a:t>
            </a:r>
            <a:r>
              <a:rPr lang="en-US" sz="1800" dirty="0" err="1">
                <a:solidFill>
                  <a:schemeClr val="bg2"/>
                </a:solidFill>
                <a:latin typeface="Consolas" panose="020B0609020204030204" pitchFamily="49" charset="0"/>
              </a:rPr>
              <a:t>total_sales</a:t>
            </a:r>
            <a:r>
              <a:rPr lang="en-US" sz="1800" dirty="0">
                <a:solidFill>
                  <a:schemeClr val="bg2"/>
                </a:solidFill>
                <a:latin typeface="Consolas" panose="020B0609020204030204" pitchFamily="49" charset="0"/>
              </a:rPr>
              <a:t> FROM Transactions</a:t>
            </a: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GROUP BY </a:t>
            </a:r>
            <a:r>
              <a:rPr lang="en-IN" sz="1800" dirty="0" err="1">
                <a:solidFill>
                  <a:schemeClr val="bg2"/>
                </a:solidFill>
                <a:latin typeface="Consolas" panose="020B0609020204030204" pitchFamily="49" charset="0"/>
              </a:rPr>
              <a:t>store_type</a:t>
            </a:r>
            <a:endParaRPr lang="en-IN" sz="1800"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                   </a:t>
            </a:r>
          </a:p>
          <a:p>
            <a:r>
              <a:rPr lang="en-IN" sz="1800" dirty="0" err="1">
                <a:solidFill>
                  <a:schemeClr val="bg2"/>
                </a:solidFill>
                <a:latin typeface="Consolas" panose="020B0609020204030204" pitchFamily="49" charset="0"/>
              </a:rPr>
              <a:t>SalesByQuantity</a:t>
            </a:r>
            <a:r>
              <a:rPr lang="en-IN" sz="1800" dirty="0">
                <a:solidFill>
                  <a:schemeClr val="bg2"/>
                </a:solidFill>
                <a:latin typeface="Consolas" panose="020B0609020204030204" pitchFamily="49" charset="0"/>
              </a:rPr>
              <a:t> AS (</a:t>
            </a:r>
          </a:p>
          <a:p>
            <a:r>
              <a:rPr lang="en-US" sz="1800" dirty="0">
                <a:solidFill>
                  <a:schemeClr val="bg2"/>
                </a:solidFill>
                <a:latin typeface="Consolas" panose="020B0609020204030204" pitchFamily="49" charset="0"/>
              </a:rPr>
              <a:t>SELECT </a:t>
            </a:r>
            <a:r>
              <a:rPr lang="en-US" sz="1800" dirty="0" err="1">
                <a:solidFill>
                  <a:schemeClr val="bg2"/>
                </a:solidFill>
                <a:latin typeface="Consolas" panose="020B0609020204030204" pitchFamily="49" charset="0"/>
              </a:rPr>
              <a:t>store_type</a:t>
            </a:r>
            <a:r>
              <a:rPr lang="en-US" sz="1800" dirty="0">
                <a:solidFill>
                  <a:schemeClr val="bg2"/>
                </a:solidFill>
                <a:latin typeface="Consolas" panose="020B0609020204030204" pitchFamily="49" charset="0"/>
              </a:rPr>
              <a:t>, SUM(Qty) AS </a:t>
            </a:r>
            <a:r>
              <a:rPr lang="en-US" sz="1800" dirty="0" err="1">
                <a:solidFill>
                  <a:schemeClr val="bg2"/>
                </a:solidFill>
                <a:latin typeface="Consolas" panose="020B0609020204030204" pitchFamily="49" charset="0"/>
              </a:rPr>
              <a:t>total_quantity_sold</a:t>
            </a:r>
            <a:r>
              <a:rPr lang="en-US" sz="1800" dirty="0">
                <a:solidFill>
                  <a:schemeClr val="bg2"/>
                </a:solidFill>
                <a:latin typeface="Consolas" panose="020B0609020204030204" pitchFamily="49" charset="0"/>
              </a:rPr>
              <a:t> FROM Transactions</a:t>
            </a: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GROUP BY </a:t>
            </a:r>
            <a:r>
              <a:rPr lang="en-IN" sz="1800" dirty="0" err="1">
                <a:solidFill>
                  <a:schemeClr val="bg2"/>
                </a:solidFill>
                <a:latin typeface="Consolas" panose="020B0609020204030204" pitchFamily="49" charset="0"/>
              </a:rPr>
              <a:t>store_type</a:t>
            </a:r>
            <a:endParaRPr lang="en-IN" sz="1800"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SELECT 'By Amount' AS </a:t>
            </a:r>
            <a:r>
              <a:rPr lang="en-US" sz="1800" dirty="0" err="1">
                <a:solidFill>
                  <a:schemeClr val="bg2"/>
                </a:solidFill>
                <a:latin typeface="Consolas" panose="020B0609020204030204" pitchFamily="49" charset="0"/>
              </a:rPr>
              <a:t>sales_criteria</a:t>
            </a:r>
            <a:r>
              <a:rPr lang="en-US" sz="1800" dirty="0">
                <a:solidFill>
                  <a:schemeClr val="bg2"/>
                </a:solidFill>
                <a:latin typeface="Consolas" panose="020B0609020204030204" pitchFamily="49" charset="0"/>
              </a:rPr>
              <a:t>, </a:t>
            </a:r>
            <a:r>
              <a:rPr lang="en-US" sz="1800" dirty="0" err="1">
                <a:solidFill>
                  <a:schemeClr val="bg2"/>
                </a:solidFill>
                <a:latin typeface="Consolas" panose="020B0609020204030204" pitchFamily="49" charset="0"/>
              </a:rPr>
              <a:t>sba.store_type</a:t>
            </a:r>
            <a:r>
              <a:rPr lang="en-US" sz="1800" dirty="0">
                <a:solidFill>
                  <a:schemeClr val="bg2"/>
                </a:solidFill>
                <a:latin typeface="Consolas" panose="020B0609020204030204" pitchFamily="49" charset="0"/>
              </a:rPr>
              <a:t>, </a:t>
            </a:r>
            <a:r>
              <a:rPr lang="en-US" sz="1800" dirty="0" err="1">
                <a:solidFill>
                  <a:schemeClr val="bg2"/>
                </a:solidFill>
                <a:latin typeface="Consolas" panose="020B0609020204030204" pitchFamily="49" charset="0"/>
              </a:rPr>
              <a:t>sba.total_sales</a:t>
            </a:r>
            <a:r>
              <a:rPr lang="en-US" sz="1800" dirty="0">
                <a:solidFill>
                  <a:schemeClr val="bg2"/>
                </a:solidFill>
                <a:latin typeface="Consolas" panose="020B0609020204030204" pitchFamily="49" charset="0"/>
              </a:rPr>
              <a:t> FROM </a:t>
            </a:r>
            <a:r>
              <a:rPr lang="en-US" sz="1800" dirty="0" err="1">
                <a:solidFill>
                  <a:schemeClr val="bg2"/>
                </a:solidFill>
                <a:latin typeface="Consolas" panose="020B0609020204030204" pitchFamily="49" charset="0"/>
              </a:rPr>
              <a:t>SalesByAmount</a:t>
            </a:r>
            <a:r>
              <a:rPr lang="en-US" sz="1800" dirty="0">
                <a:solidFill>
                  <a:schemeClr val="bg2"/>
                </a:solidFill>
                <a:latin typeface="Consolas" panose="020B0609020204030204" pitchFamily="49" charset="0"/>
              </a:rPr>
              <a:t> </a:t>
            </a:r>
            <a:r>
              <a:rPr lang="en-US" sz="1800" dirty="0" err="1">
                <a:solidFill>
                  <a:schemeClr val="bg2"/>
                </a:solidFill>
                <a:latin typeface="Consolas" panose="020B0609020204030204" pitchFamily="49" charset="0"/>
              </a:rPr>
              <a:t>sba</a:t>
            </a:r>
            <a:endParaRPr lang="en-US"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WHERE </a:t>
            </a:r>
            <a:r>
              <a:rPr lang="en-US" sz="1800" dirty="0" err="1">
                <a:solidFill>
                  <a:schemeClr val="bg2"/>
                </a:solidFill>
                <a:latin typeface="Consolas" panose="020B0609020204030204" pitchFamily="49" charset="0"/>
              </a:rPr>
              <a:t>sba.total_sales</a:t>
            </a:r>
            <a:r>
              <a:rPr lang="en-US" sz="1800" dirty="0">
                <a:solidFill>
                  <a:schemeClr val="bg2"/>
                </a:solidFill>
                <a:latin typeface="Consolas" panose="020B0609020204030204" pitchFamily="49" charset="0"/>
              </a:rPr>
              <a:t> = (SELECT MAX(</a:t>
            </a:r>
            <a:r>
              <a:rPr lang="en-US" sz="1800" dirty="0" err="1">
                <a:solidFill>
                  <a:schemeClr val="bg2"/>
                </a:solidFill>
                <a:latin typeface="Consolas" panose="020B0609020204030204" pitchFamily="49" charset="0"/>
              </a:rPr>
              <a:t>total_sales</a:t>
            </a:r>
            <a:r>
              <a:rPr lang="en-US" sz="1800" dirty="0">
                <a:solidFill>
                  <a:schemeClr val="bg2"/>
                </a:solidFill>
                <a:latin typeface="Consolas" panose="020B0609020204030204" pitchFamily="49" charset="0"/>
              </a:rPr>
              <a:t>) FROM </a:t>
            </a:r>
            <a:r>
              <a:rPr lang="en-US" sz="1800" dirty="0" err="1">
                <a:solidFill>
                  <a:schemeClr val="bg2"/>
                </a:solidFill>
                <a:latin typeface="Consolas" panose="020B0609020204030204" pitchFamily="49" charset="0"/>
              </a:rPr>
              <a:t>SalesByAmount</a:t>
            </a:r>
            <a:r>
              <a:rPr lang="en-US" sz="1800" dirty="0">
                <a:solidFill>
                  <a:schemeClr val="bg2"/>
                </a:solidFill>
                <a:latin typeface="Consolas" panose="020B0609020204030204" pitchFamily="49" charset="0"/>
              </a:rPr>
              <a:t>)</a:t>
            </a: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UNION ALL</a:t>
            </a:r>
          </a:p>
          <a:p>
            <a:r>
              <a:rPr lang="en-US" sz="1800" dirty="0">
                <a:solidFill>
                  <a:schemeClr val="bg2"/>
                </a:solidFill>
                <a:latin typeface="Consolas" panose="020B0609020204030204" pitchFamily="49" charset="0"/>
              </a:rPr>
              <a:t>SELECT 'By Qty' AS </a:t>
            </a:r>
            <a:r>
              <a:rPr lang="en-US" sz="1800" dirty="0" err="1">
                <a:solidFill>
                  <a:schemeClr val="bg2"/>
                </a:solidFill>
                <a:latin typeface="Consolas" panose="020B0609020204030204" pitchFamily="49" charset="0"/>
              </a:rPr>
              <a:t>sales_criteria</a:t>
            </a:r>
            <a:r>
              <a:rPr lang="en-US" sz="1800" dirty="0">
                <a:solidFill>
                  <a:schemeClr val="bg2"/>
                </a:solidFill>
                <a:latin typeface="Consolas" panose="020B0609020204030204" pitchFamily="49" charset="0"/>
              </a:rPr>
              <a:t>, </a:t>
            </a:r>
            <a:r>
              <a:rPr lang="en-US" sz="1800" dirty="0" err="1">
                <a:solidFill>
                  <a:schemeClr val="bg2"/>
                </a:solidFill>
                <a:latin typeface="Consolas" panose="020B0609020204030204" pitchFamily="49" charset="0"/>
              </a:rPr>
              <a:t>sbq.store_type</a:t>
            </a:r>
            <a:r>
              <a:rPr lang="en-US" sz="1800" dirty="0">
                <a:solidFill>
                  <a:schemeClr val="bg2"/>
                </a:solidFill>
                <a:latin typeface="Consolas" panose="020B0609020204030204" pitchFamily="49" charset="0"/>
              </a:rPr>
              <a:t>, </a:t>
            </a:r>
            <a:r>
              <a:rPr lang="en-US" sz="1800" dirty="0" err="1">
                <a:solidFill>
                  <a:schemeClr val="bg2"/>
                </a:solidFill>
                <a:latin typeface="Consolas" panose="020B0609020204030204" pitchFamily="49" charset="0"/>
              </a:rPr>
              <a:t>sbq.total_quantity_sold</a:t>
            </a:r>
            <a:r>
              <a:rPr lang="en-US" sz="1800" dirty="0">
                <a:solidFill>
                  <a:schemeClr val="bg2"/>
                </a:solidFill>
                <a:latin typeface="Consolas" panose="020B0609020204030204" pitchFamily="49" charset="0"/>
              </a:rPr>
              <a:t> FROM </a:t>
            </a:r>
            <a:r>
              <a:rPr lang="en-US" sz="1800" dirty="0" err="1">
                <a:solidFill>
                  <a:schemeClr val="bg2"/>
                </a:solidFill>
                <a:latin typeface="Consolas" panose="020B0609020204030204" pitchFamily="49" charset="0"/>
              </a:rPr>
              <a:t>SalesByQuantity</a:t>
            </a:r>
            <a:r>
              <a:rPr lang="en-US" sz="1800" dirty="0">
                <a:solidFill>
                  <a:schemeClr val="bg2"/>
                </a:solidFill>
                <a:latin typeface="Consolas" panose="020B0609020204030204" pitchFamily="49" charset="0"/>
              </a:rPr>
              <a:t> </a:t>
            </a:r>
            <a:r>
              <a:rPr lang="en-US" sz="1800" dirty="0" err="1">
                <a:solidFill>
                  <a:schemeClr val="bg2"/>
                </a:solidFill>
                <a:latin typeface="Consolas" panose="020B0609020204030204" pitchFamily="49" charset="0"/>
              </a:rPr>
              <a:t>sbq</a:t>
            </a:r>
            <a:endParaRPr lang="en-US"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WHERE </a:t>
            </a:r>
            <a:r>
              <a:rPr lang="en-US" sz="1800" dirty="0" err="1">
                <a:solidFill>
                  <a:schemeClr val="bg2"/>
                </a:solidFill>
                <a:latin typeface="Consolas" panose="020B0609020204030204" pitchFamily="49" charset="0"/>
              </a:rPr>
              <a:t>sbq.total_quantity_sold</a:t>
            </a:r>
            <a:r>
              <a:rPr lang="en-US" sz="1800" dirty="0">
                <a:solidFill>
                  <a:schemeClr val="bg2"/>
                </a:solidFill>
                <a:latin typeface="Consolas" panose="020B0609020204030204" pitchFamily="49" charset="0"/>
              </a:rPr>
              <a:t> = (SELECT MAX(</a:t>
            </a:r>
            <a:r>
              <a:rPr lang="en-US" sz="1800" dirty="0" err="1">
                <a:solidFill>
                  <a:schemeClr val="bg2"/>
                </a:solidFill>
                <a:latin typeface="Consolas" panose="020B0609020204030204" pitchFamily="49" charset="0"/>
              </a:rPr>
              <a:t>total_quantity_sold</a:t>
            </a:r>
            <a:r>
              <a:rPr lang="en-US" sz="1800" dirty="0">
                <a:solidFill>
                  <a:schemeClr val="bg2"/>
                </a:solidFill>
                <a:latin typeface="Consolas" panose="020B0609020204030204" pitchFamily="49" charset="0"/>
              </a:rPr>
              <a:t>) FROM </a:t>
            </a:r>
            <a:r>
              <a:rPr lang="en-US" sz="1800" dirty="0" err="1">
                <a:solidFill>
                  <a:schemeClr val="bg2"/>
                </a:solidFill>
                <a:latin typeface="Consolas" panose="020B0609020204030204" pitchFamily="49" charset="0"/>
              </a:rPr>
              <a:t>SalesByQuantity</a:t>
            </a:r>
            <a:r>
              <a:rPr lang="en-US" sz="1800" dirty="0">
                <a:solidFill>
                  <a:schemeClr val="bg2"/>
                </a:solidFill>
                <a:latin typeface="Consolas" panose="020B0609020204030204" pitchFamily="49" charset="0"/>
              </a:rPr>
              <a:t>)</a:t>
            </a:r>
            <a:endParaRPr lang="en-US" sz="1750" dirty="0">
              <a:solidFill>
                <a:schemeClr val="bg2"/>
              </a:solidFill>
            </a:endParaRPr>
          </a:p>
        </p:txBody>
      </p:sp>
      <p:sp>
        <p:nvSpPr>
          <p:cNvPr id="21" name="Text 17"/>
          <p:cNvSpPr/>
          <p:nvPr/>
        </p:nvSpPr>
        <p:spPr>
          <a:xfrm>
            <a:off x="11521754" y="2290346"/>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246950" y="624913"/>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5" name="Picture 4">
            <a:extLst>
              <a:ext uri="{FF2B5EF4-FFF2-40B4-BE49-F238E27FC236}">
                <a16:creationId xmlns:a16="http://schemas.microsoft.com/office/drawing/2014/main" id="{A337A330-CFBE-4A78-B5CD-8A431EDFB455}"/>
              </a:ext>
            </a:extLst>
          </p:cNvPr>
          <p:cNvPicPr>
            <a:picLocks noChangeAspect="1"/>
          </p:cNvPicPr>
          <p:nvPr/>
        </p:nvPicPr>
        <p:blipFill>
          <a:blip r:embed="rId4"/>
          <a:stretch>
            <a:fillRect/>
          </a:stretch>
        </p:blipFill>
        <p:spPr>
          <a:xfrm>
            <a:off x="10348374" y="3229306"/>
            <a:ext cx="3507476" cy="885494"/>
          </a:xfrm>
          <a:prstGeom prst="rect">
            <a:avLst/>
          </a:prstGeom>
        </p:spPr>
      </p:pic>
    </p:spTree>
    <p:extLst>
      <p:ext uri="{BB962C8B-B14F-4D97-AF65-F5344CB8AC3E}">
        <p14:creationId xmlns:p14="http://schemas.microsoft.com/office/powerpoint/2010/main" val="819367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1516"/>
            <a:ext cx="14630400" cy="8229600"/>
          </a:xfrm>
          <a:prstGeom prst="rect">
            <a:avLst/>
          </a:prstGeom>
          <a:solidFill>
            <a:srgbClr val="09151A">
              <a:alpha val="75000"/>
            </a:srgbClr>
          </a:solidFill>
          <a:ln/>
        </p:spPr>
        <p:txBody>
          <a:bodyPr/>
          <a:lstStyle/>
          <a:p>
            <a:endParaRPr lang="en-IN" dirty="0"/>
          </a:p>
        </p:txBody>
      </p:sp>
      <p:sp>
        <p:nvSpPr>
          <p:cNvPr id="4" name="Text 1"/>
          <p:cNvSpPr/>
          <p:nvPr/>
        </p:nvSpPr>
        <p:spPr>
          <a:xfrm>
            <a:off x="2227494" y="191174"/>
            <a:ext cx="6852215" cy="967780"/>
          </a:xfrm>
          <a:prstGeom prst="rect">
            <a:avLst/>
          </a:prstGeom>
          <a:noFill/>
          <a:ln/>
        </p:spPr>
        <p:txBody>
          <a:bodyPr wrap="none" rtlCol="0" anchor="t"/>
          <a:lstStyle/>
          <a:p>
            <a:pPr algn="ctr">
              <a:lnSpc>
                <a:spcPts val="5468"/>
              </a:lnSpc>
            </a:pPr>
            <a:r>
              <a:rPr lang="en-US" sz="2800" b="1" i="0" spc="600" dirty="0">
                <a:solidFill>
                  <a:schemeClr val="bg1"/>
                </a:solidFill>
                <a:effectLst/>
                <a:latin typeface="Söhne"/>
              </a:rPr>
              <a:t>Key Tasks:</a:t>
            </a:r>
          </a:p>
          <a:p>
            <a:pPr marL="0" indent="0">
              <a:lnSpc>
                <a:spcPts val="5468"/>
              </a:lnSpc>
              <a:buNone/>
            </a:pPr>
            <a:endParaRPr lang="en-US" sz="4374" dirty="0"/>
          </a:p>
        </p:txBody>
      </p:sp>
      <p:sp>
        <p:nvSpPr>
          <p:cNvPr id="6" name="Text 3"/>
          <p:cNvSpPr/>
          <p:nvPr/>
        </p:nvSpPr>
        <p:spPr>
          <a:xfrm>
            <a:off x="2328829" y="1350127"/>
            <a:ext cx="7992525" cy="710803"/>
          </a:xfrm>
          <a:prstGeom prst="rect">
            <a:avLst/>
          </a:prstGeom>
          <a:noFill/>
          <a:ln/>
        </p:spPr>
        <p:txBody>
          <a:bodyPr wrap="square" rtlCol="0" anchor="t"/>
          <a:lstStyle/>
          <a:p>
            <a:pPr marL="342900" indent="-342900" algn="ctr">
              <a:lnSpc>
                <a:spcPts val="2799"/>
              </a:lnSpc>
              <a:buFont typeface="Arial" panose="020B0604020202020204" pitchFamily="34" charset="0"/>
              <a:buChar char="•"/>
            </a:pPr>
            <a:r>
              <a:rPr lang="en-US" sz="2400" b="0" i="0" dirty="0">
                <a:solidFill>
                  <a:schemeClr val="bg2"/>
                </a:solidFill>
                <a:effectLst/>
                <a:latin typeface="Söhne"/>
              </a:rPr>
              <a:t>Join multiple tables to integrate relevant data sources.</a:t>
            </a:r>
            <a:endParaRPr lang="en-US" sz="2400" dirty="0">
              <a:solidFill>
                <a:schemeClr val="bg2"/>
              </a:solidFill>
            </a:endParaRPr>
          </a:p>
        </p:txBody>
      </p:sp>
      <p:sp>
        <p:nvSpPr>
          <p:cNvPr id="8" name="Text 5"/>
          <p:cNvSpPr/>
          <p:nvPr/>
        </p:nvSpPr>
        <p:spPr>
          <a:xfrm>
            <a:off x="2734568" y="2212968"/>
            <a:ext cx="7713232" cy="883360"/>
          </a:xfrm>
          <a:prstGeom prst="rect">
            <a:avLst/>
          </a:prstGeom>
          <a:noFill/>
          <a:ln/>
        </p:spPr>
        <p:txBody>
          <a:bodyPr wrap="square" rtlCol="0" anchor="t"/>
          <a:lstStyle/>
          <a:p>
            <a:pPr marL="342900" indent="-342900">
              <a:lnSpc>
                <a:spcPts val="2799"/>
              </a:lnSpc>
              <a:buFont typeface="Arial" panose="020B0604020202020204" pitchFamily="34" charset="0"/>
              <a:buChar char="•"/>
            </a:pPr>
            <a:r>
              <a:rPr lang="en-US" sz="2400" dirty="0">
                <a:solidFill>
                  <a:schemeClr val="bg2"/>
                </a:solidFill>
                <a:latin typeface="Söhne"/>
              </a:rPr>
              <a:t>Aggregate data to calculate metrics such as total revenue, average transaction value, and quantity sold.</a:t>
            </a:r>
          </a:p>
        </p:txBody>
      </p:sp>
      <p:sp>
        <p:nvSpPr>
          <p:cNvPr id="10" name="Text 7"/>
          <p:cNvSpPr/>
          <p:nvPr/>
        </p:nvSpPr>
        <p:spPr>
          <a:xfrm>
            <a:off x="2739745" y="3321270"/>
            <a:ext cx="8823917" cy="883360"/>
          </a:xfrm>
          <a:prstGeom prst="rect">
            <a:avLst/>
          </a:prstGeom>
          <a:noFill/>
          <a:ln/>
        </p:spPr>
        <p:txBody>
          <a:bodyPr wrap="square" rtlCol="0" anchor="t"/>
          <a:lstStyle/>
          <a:p>
            <a:pPr marL="342900" indent="-342900">
              <a:lnSpc>
                <a:spcPts val="2799"/>
              </a:lnSpc>
              <a:buFont typeface="Arial" panose="020B0604020202020204" pitchFamily="34" charset="0"/>
              <a:buChar char="•"/>
            </a:pPr>
            <a:r>
              <a:rPr lang="en-US" sz="2400" dirty="0">
                <a:solidFill>
                  <a:schemeClr val="bg2"/>
                </a:solidFill>
                <a:latin typeface="Söhne"/>
              </a:rPr>
              <a:t>Filter data to focus on specific segments or time periods of interest.</a:t>
            </a:r>
          </a:p>
        </p:txBody>
      </p:sp>
      <p:sp>
        <p:nvSpPr>
          <p:cNvPr id="14" name="Text 7">
            <a:extLst>
              <a:ext uri="{FF2B5EF4-FFF2-40B4-BE49-F238E27FC236}">
                <a16:creationId xmlns:a16="http://schemas.microsoft.com/office/drawing/2014/main" id="{CA87180A-9B3C-4EA6-8B2A-9137FCFD80E5}"/>
              </a:ext>
            </a:extLst>
          </p:cNvPr>
          <p:cNvSpPr/>
          <p:nvPr/>
        </p:nvSpPr>
        <p:spPr>
          <a:xfrm>
            <a:off x="2739745" y="4327511"/>
            <a:ext cx="8823917" cy="883360"/>
          </a:xfrm>
          <a:prstGeom prst="rect">
            <a:avLst/>
          </a:prstGeom>
          <a:noFill/>
          <a:ln/>
        </p:spPr>
        <p:txBody>
          <a:bodyPr wrap="square" rtlCol="0" anchor="t"/>
          <a:lstStyle/>
          <a:p>
            <a:pPr marL="342900" indent="-342900" algn="l">
              <a:buFont typeface="Arial" panose="020B0604020202020204" pitchFamily="34" charset="0"/>
              <a:buChar char="•"/>
            </a:pPr>
            <a:r>
              <a:rPr lang="en-US" sz="2400" b="0" i="0" dirty="0">
                <a:solidFill>
                  <a:schemeClr val="bg2"/>
                </a:solidFill>
                <a:effectLst/>
                <a:latin typeface="Söhne"/>
              </a:rPr>
              <a:t>Identify trends and patterns in customer behavior, product sales, and transaction dynamics.</a:t>
            </a:r>
          </a:p>
        </p:txBody>
      </p:sp>
      <p:sp>
        <p:nvSpPr>
          <p:cNvPr id="15" name="Text 7">
            <a:extLst>
              <a:ext uri="{FF2B5EF4-FFF2-40B4-BE49-F238E27FC236}">
                <a16:creationId xmlns:a16="http://schemas.microsoft.com/office/drawing/2014/main" id="{445B52E5-146F-4FE3-859E-55FC57233F9B}"/>
              </a:ext>
            </a:extLst>
          </p:cNvPr>
          <p:cNvSpPr/>
          <p:nvPr/>
        </p:nvSpPr>
        <p:spPr>
          <a:xfrm>
            <a:off x="2739744" y="5424955"/>
            <a:ext cx="8823917" cy="995307"/>
          </a:xfrm>
          <a:prstGeom prst="rect">
            <a:avLst/>
          </a:prstGeom>
          <a:noFill/>
          <a:ln/>
        </p:spPr>
        <p:txBody>
          <a:bodyPr wrap="square" rtlCol="0" anchor="t"/>
          <a:lstStyle/>
          <a:p>
            <a:pPr marL="342900" indent="-342900" algn="l">
              <a:buFont typeface="Arial" panose="020B0604020202020204" pitchFamily="34" charset="0"/>
              <a:buChar char="•"/>
            </a:pPr>
            <a:r>
              <a:rPr lang="en-US" sz="2400" b="0" i="0" dirty="0">
                <a:solidFill>
                  <a:schemeClr val="bg2"/>
                </a:solidFill>
                <a:effectLst/>
                <a:latin typeface="Söhne"/>
              </a:rPr>
              <a:t>Present findings through SQL queries and potentially visualize results using SSMS or external tools.</a:t>
            </a:r>
          </a:p>
        </p:txBody>
      </p:sp>
      <p:sp>
        <p:nvSpPr>
          <p:cNvPr id="16" name="Text 7">
            <a:extLst>
              <a:ext uri="{FF2B5EF4-FFF2-40B4-BE49-F238E27FC236}">
                <a16:creationId xmlns:a16="http://schemas.microsoft.com/office/drawing/2014/main" id="{0BCBD6CC-BD7D-4FC4-8DB6-76A68EB693CC}"/>
              </a:ext>
            </a:extLst>
          </p:cNvPr>
          <p:cNvSpPr/>
          <p:nvPr/>
        </p:nvSpPr>
        <p:spPr>
          <a:xfrm>
            <a:off x="2739745" y="6525428"/>
            <a:ext cx="8823917" cy="970872"/>
          </a:xfrm>
          <a:prstGeom prst="rect">
            <a:avLst/>
          </a:prstGeom>
          <a:noFill/>
          <a:ln/>
        </p:spPr>
        <p:txBody>
          <a:bodyPr wrap="square" rtlCol="0" anchor="t"/>
          <a:lstStyle/>
          <a:p>
            <a:pPr marL="342900" indent="-342900" algn="l">
              <a:buFont typeface="Arial" panose="020B0604020202020204" pitchFamily="34" charset="0"/>
              <a:buChar char="•"/>
            </a:pPr>
            <a:r>
              <a:rPr lang="en-US" sz="2400" b="0" i="0" dirty="0">
                <a:solidFill>
                  <a:schemeClr val="bg2"/>
                </a:solidFill>
                <a:effectLst/>
                <a:latin typeface="Söhne"/>
              </a:rPr>
              <a:t>Provide actionable recommendations based on analysis results to optimize business performance and enhance decision-making processes.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dirty="0"/>
          </a:p>
        </p:txBody>
      </p:sp>
      <p:sp>
        <p:nvSpPr>
          <p:cNvPr id="10" name="Text 6"/>
          <p:cNvSpPr/>
          <p:nvPr/>
        </p:nvSpPr>
        <p:spPr>
          <a:xfrm>
            <a:off x="2818817" y="685663"/>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14</a:t>
            </a:r>
            <a:endParaRPr lang="en-US" sz="3200" b="1" dirty="0"/>
          </a:p>
        </p:txBody>
      </p:sp>
      <p:sp>
        <p:nvSpPr>
          <p:cNvPr id="11" name="Text 7"/>
          <p:cNvSpPr/>
          <p:nvPr/>
        </p:nvSpPr>
        <p:spPr>
          <a:xfrm>
            <a:off x="718702" y="1312998"/>
            <a:ext cx="7831252" cy="824726"/>
          </a:xfrm>
          <a:prstGeom prst="rect">
            <a:avLst/>
          </a:prstGeom>
          <a:noFill/>
          <a:ln/>
        </p:spPr>
        <p:txBody>
          <a:bodyPr wrap="square" rtlCol="0" anchor="t"/>
          <a:lstStyle/>
          <a:p>
            <a:pPr marL="0" indent="0" algn="l">
              <a:lnSpc>
                <a:spcPts val="2799"/>
              </a:lnSpc>
              <a:buNone/>
            </a:pPr>
            <a:r>
              <a:rPr lang="en-US" sz="1800" dirty="0">
                <a:solidFill>
                  <a:schemeClr val="bg2"/>
                </a:solidFill>
                <a:latin typeface="Consolas" panose="020B0609020204030204" pitchFamily="49" charset="0"/>
              </a:rPr>
              <a:t>What are the categories for which average revenue is above the overall average.</a:t>
            </a:r>
            <a:endParaRPr lang="en-US" sz="1750" dirty="0">
              <a:solidFill>
                <a:schemeClr val="bg2"/>
              </a:solidFill>
            </a:endParaRPr>
          </a:p>
        </p:txBody>
      </p:sp>
      <p:sp>
        <p:nvSpPr>
          <p:cNvPr id="16" name="Text 12"/>
          <p:cNvSpPr/>
          <p:nvPr/>
        </p:nvSpPr>
        <p:spPr>
          <a:xfrm>
            <a:off x="1103682" y="3341467"/>
            <a:ext cx="8459865" cy="3008044"/>
          </a:xfrm>
          <a:prstGeom prst="rect">
            <a:avLst/>
          </a:prstGeom>
          <a:noFill/>
          <a:ln/>
        </p:spPr>
        <p:txBody>
          <a:bodyPr wrap="square" rtlCol="0" anchor="t"/>
          <a:lstStyle/>
          <a:p>
            <a:r>
              <a:rPr lang="en-US" sz="1800" dirty="0">
                <a:solidFill>
                  <a:schemeClr val="bg2"/>
                </a:solidFill>
                <a:latin typeface="Consolas" panose="020B0609020204030204" pitchFamily="49" charset="0"/>
              </a:rPr>
              <a:t>SELECT ROUND(AVG(</a:t>
            </a:r>
            <a:r>
              <a:rPr lang="en-US" sz="1800" dirty="0" err="1">
                <a:solidFill>
                  <a:schemeClr val="bg2"/>
                </a:solidFill>
                <a:latin typeface="Consolas" panose="020B0609020204030204" pitchFamily="49" charset="0"/>
              </a:rPr>
              <a:t>total_amt</a:t>
            </a:r>
            <a:r>
              <a:rPr lang="en-US" sz="1800" dirty="0">
                <a:solidFill>
                  <a:schemeClr val="bg2"/>
                </a:solidFill>
                <a:latin typeface="Consolas" panose="020B0609020204030204" pitchFamily="49" charset="0"/>
              </a:rPr>
              <a:t>), 2) AS </a:t>
            </a:r>
            <a:r>
              <a:rPr lang="en-US" sz="1800" dirty="0" err="1">
                <a:solidFill>
                  <a:schemeClr val="bg2"/>
                </a:solidFill>
                <a:latin typeface="Consolas" panose="020B0609020204030204" pitchFamily="49" charset="0"/>
              </a:rPr>
              <a:t>Overall_Avg_Revenue</a:t>
            </a:r>
            <a:endParaRPr lang="en-US" sz="1800"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FROM Transactions</a:t>
            </a:r>
          </a:p>
          <a:p>
            <a:endParaRPr lang="en-IN" dirty="0">
              <a:solidFill>
                <a:schemeClr val="bg2"/>
              </a:solidFill>
              <a:latin typeface="Consolas" panose="020B0609020204030204" pitchFamily="49" charset="0"/>
            </a:endParaRPr>
          </a:p>
          <a:p>
            <a:endParaRPr lang="en-IN" sz="1750" dirty="0">
              <a:solidFill>
                <a:schemeClr val="bg2"/>
              </a:solidFill>
              <a:latin typeface="Consolas" panose="020B0609020204030204" pitchFamily="49" charset="0"/>
            </a:endParaRPr>
          </a:p>
          <a:p>
            <a:endParaRPr lang="en-US"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SELECT </a:t>
            </a:r>
            <a:r>
              <a:rPr lang="en-US" sz="1800" dirty="0" err="1">
                <a:solidFill>
                  <a:schemeClr val="bg2"/>
                </a:solidFill>
                <a:latin typeface="Consolas" panose="020B0609020204030204" pitchFamily="49" charset="0"/>
              </a:rPr>
              <a:t>prod_cat</a:t>
            </a:r>
            <a:r>
              <a:rPr lang="en-US" sz="1800" dirty="0">
                <a:solidFill>
                  <a:schemeClr val="bg2"/>
                </a:solidFill>
                <a:latin typeface="Consolas" panose="020B0609020204030204" pitchFamily="49" charset="0"/>
              </a:rPr>
              <a:t>, AVG(</a:t>
            </a:r>
            <a:r>
              <a:rPr lang="en-US" sz="1800" dirty="0" err="1">
                <a:solidFill>
                  <a:schemeClr val="bg2"/>
                </a:solidFill>
                <a:latin typeface="Consolas" panose="020B0609020204030204" pitchFamily="49" charset="0"/>
              </a:rPr>
              <a:t>total_amt</a:t>
            </a:r>
            <a:r>
              <a:rPr lang="en-US" sz="1800" dirty="0">
                <a:solidFill>
                  <a:schemeClr val="bg2"/>
                </a:solidFill>
                <a:latin typeface="Consolas" panose="020B0609020204030204" pitchFamily="49" charset="0"/>
              </a:rPr>
              <a:t>) AS </a:t>
            </a:r>
            <a:r>
              <a:rPr lang="en-US" sz="1800" dirty="0" err="1">
                <a:solidFill>
                  <a:schemeClr val="bg2"/>
                </a:solidFill>
                <a:latin typeface="Consolas" panose="020B0609020204030204" pitchFamily="49" charset="0"/>
              </a:rPr>
              <a:t>Avg_Revenue_by_Category</a:t>
            </a:r>
            <a:endParaRPr lang="en-US" sz="1800"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FROM Transactions t</a:t>
            </a: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Inner join </a:t>
            </a:r>
            <a:r>
              <a:rPr lang="en-US" sz="1800" dirty="0" err="1">
                <a:solidFill>
                  <a:schemeClr val="bg2"/>
                </a:solidFill>
                <a:latin typeface="Consolas" panose="020B0609020204030204" pitchFamily="49" charset="0"/>
              </a:rPr>
              <a:t>prod_cat_info</a:t>
            </a:r>
            <a:r>
              <a:rPr lang="en-US" sz="1800" dirty="0">
                <a:solidFill>
                  <a:schemeClr val="bg2"/>
                </a:solidFill>
                <a:latin typeface="Consolas" panose="020B0609020204030204" pitchFamily="49" charset="0"/>
              </a:rPr>
              <a:t> p</a:t>
            </a:r>
          </a:p>
          <a:p>
            <a:r>
              <a:rPr lang="en-IN" sz="1800" dirty="0">
                <a:solidFill>
                  <a:schemeClr val="bg2"/>
                </a:solidFill>
                <a:latin typeface="Consolas" panose="020B0609020204030204" pitchFamily="49" charset="0"/>
              </a:rPr>
              <a:t>on </a:t>
            </a:r>
            <a:r>
              <a:rPr lang="en-IN" sz="1800" dirty="0" err="1">
                <a:solidFill>
                  <a:schemeClr val="bg2"/>
                </a:solidFill>
                <a:latin typeface="Consolas" panose="020B0609020204030204" pitchFamily="49" charset="0"/>
              </a:rPr>
              <a:t>t.prod_cat_code</a:t>
            </a:r>
            <a:r>
              <a:rPr lang="en-IN" sz="1800" dirty="0">
                <a:solidFill>
                  <a:schemeClr val="bg2"/>
                </a:solidFill>
                <a:latin typeface="Consolas" panose="020B0609020204030204" pitchFamily="49" charset="0"/>
              </a:rPr>
              <a:t> = </a:t>
            </a:r>
            <a:r>
              <a:rPr lang="en-IN" sz="1800" dirty="0" err="1">
                <a:solidFill>
                  <a:schemeClr val="bg2"/>
                </a:solidFill>
                <a:latin typeface="Consolas" panose="020B0609020204030204" pitchFamily="49" charset="0"/>
              </a:rPr>
              <a:t>p.prod_cat_code</a:t>
            </a:r>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and </a:t>
            </a:r>
            <a:r>
              <a:rPr lang="en-IN" sz="1800" dirty="0" err="1">
                <a:solidFill>
                  <a:schemeClr val="bg2"/>
                </a:solidFill>
                <a:latin typeface="Consolas" panose="020B0609020204030204" pitchFamily="49" charset="0"/>
              </a:rPr>
              <a:t>t.prod_subcat_code</a:t>
            </a:r>
            <a:r>
              <a:rPr lang="en-IN" sz="1800" dirty="0">
                <a:solidFill>
                  <a:schemeClr val="bg2"/>
                </a:solidFill>
                <a:latin typeface="Consolas" panose="020B0609020204030204" pitchFamily="49" charset="0"/>
              </a:rPr>
              <a:t> = </a:t>
            </a:r>
            <a:r>
              <a:rPr lang="en-IN" sz="1800" dirty="0" err="1">
                <a:solidFill>
                  <a:schemeClr val="bg2"/>
                </a:solidFill>
                <a:latin typeface="Consolas" panose="020B0609020204030204" pitchFamily="49" charset="0"/>
              </a:rPr>
              <a:t>p.prod_sub_cat_code</a:t>
            </a:r>
            <a:endParaRPr lang="en-IN" sz="1800"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GROUP BY </a:t>
            </a:r>
            <a:r>
              <a:rPr lang="en-IN" sz="1800" dirty="0" err="1">
                <a:solidFill>
                  <a:schemeClr val="bg2"/>
                </a:solidFill>
                <a:latin typeface="Consolas" panose="020B0609020204030204" pitchFamily="49" charset="0"/>
              </a:rPr>
              <a:t>prod_cat</a:t>
            </a:r>
            <a:r>
              <a:rPr lang="en-IN" sz="1800" dirty="0">
                <a:solidFill>
                  <a:schemeClr val="bg2"/>
                </a:solidFill>
                <a:latin typeface="Consolas" panose="020B0609020204030204" pitchFamily="49" charset="0"/>
              </a:rPr>
              <a:t>;</a:t>
            </a:r>
            <a:endParaRPr lang="en-US" sz="1750" dirty="0">
              <a:solidFill>
                <a:schemeClr val="bg2"/>
              </a:solidFill>
            </a:endParaRPr>
          </a:p>
        </p:txBody>
      </p:sp>
      <p:sp>
        <p:nvSpPr>
          <p:cNvPr id="21" name="Text 17"/>
          <p:cNvSpPr/>
          <p:nvPr/>
        </p:nvSpPr>
        <p:spPr>
          <a:xfrm>
            <a:off x="11521754" y="2290346"/>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375811" y="2814342"/>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5" name="Picture 4">
            <a:extLst>
              <a:ext uri="{FF2B5EF4-FFF2-40B4-BE49-F238E27FC236}">
                <a16:creationId xmlns:a16="http://schemas.microsoft.com/office/drawing/2014/main" id="{E5315D70-D58D-4F5E-B50E-7BC280E96EF4}"/>
              </a:ext>
            </a:extLst>
          </p:cNvPr>
          <p:cNvPicPr>
            <a:picLocks noChangeAspect="1"/>
          </p:cNvPicPr>
          <p:nvPr/>
        </p:nvPicPr>
        <p:blipFill>
          <a:blip r:embed="rId4"/>
          <a:stretch>
            <a:fillRect/>
          </a:stretch>
        </p:blipFill>
        <p:spPr>
          <a:xfrm>
            <a:off x="10928554" y="3077904"/>
            <a:ext cx="2336838" cy="616830"/>
          </a:xfrm>
          <a:prstGeom prst="rect">
            <a:avLst/>
          </a:prstGeom>
        </p:spPr>
      </p:pic>
      <p:pic>
        <p:nvPicPr>
          <p:cNvPr id="8" name="Picture 7">
            <a:extLst>
              <a:ext uri="{FF2B5EF4-FFF2-40B4-BE49-F238E27FC236}">
                <a16:creationId xmlns:a16="http://schemas.microsoft.com/office/drawing/2014/main" id="{19F11595-5329-46D2-817A-395C9487127E}"/>
              </a:ext>
            </a:extLst>
          </p:cNvPr>
          <p:cNvPicPr>
            <a:picLocks noChangeAspect="1"/>
          </p:cNvPicPr>
          <p:nvPr/>
        </p:nvPicPr>
        <p:blipFill>
          <a:blip r:embed="rId5"/>
          <a:stretch>
            <a:fillRect/>
          </a:stretch>
        </p:blipFill>
        <p:spPr>
          <a:xfrm>
            <a:off x="9549292" y="4845489"/>
            <a:ext cx="4434611" cy="2131261"/>
          </a:xfrm>
          <a:prstGeom prst="rect">
            <a:avLst/>
          </a:prstGeom>
        </p:spPr>
      </p:pic>
    </p:spTree>
    <p:extLst>
      <p:ext uri="{BB962C8B-B14F-4D97-AF65-F5344CB8AC3E}">
        <p14:creationId xmlns:p14="http://schemas.microsoft.com/office/powerpoint/2010/main" val="1594014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dirty="0"/>
          </a:p>
        </p:txBody>
      </p:sp>
      <p:sp>
        <p:nvSpPr>
          <p:cNvPr id="10" name="Text 6"/>
          <p:cNvSpPr/>
          <p:nvPr/>
        </p:nvSpPr>
        <p:spPr>
          <a:xfrm>
            <a:off x="2818817" y="685663"/>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14</a:t>
            </a:r>
            <a:endParaRPr lang="en-US" sz="3200" b="1" dirty="0"/>
          </a:p>
        </p:txBody>
      </p:sp>
      <p:sp>
        <p:nvSpPr>
          <p:cNvPr id="16" name="Text 12"/>
          <p:cNvSpPr/>
          <p:nvPr/>
        </p:nvSpPr>
        <p:spPr>
          <a:xfrm>
            <a:off x="1362180" y="2104305"/>
            <a:ext cx="8459865" cy="3008044"/>
          </a:xfrm>
          <a:prstGeom prst="rect">
            <a:avLst/>
          </a:prstGeom>
          <a:noFill/>
          <a:ln/>
        </p:spPr>
        <p:txBody>
          <a:bodyPr wrap="square" rtlCol="0" anchor="t"/>
          <a:lstStyle/>
          <a:p>
            <a:r>
              <a:rPr lang="en-IN" sz="1800" dirty="0">
                <a:solidFill>
                  <a:schemeClr val="bg2"/>
                </a:solidFill>
                <a:latin typeface="Consolas" panose="020B0609020204030204" pitchFamily="49" charset="0"/>
              </a:rPr>
              <a:t>WITH </a:t>
            </a:r>
            <a:r>
              <a:rPr lang="en-IN" sz="1800" dirty="0" err="1">
                <a:solidFill>
                  <a:schemeClr val="bg2"/>
                </a:solidFill>
                <a:latin typeface="Consolas" panose="020B0609020204030204" pitchFamily="49" charset="0"/>
              </a:rPr>
              <a:t>CategoryAverage</a:t>
            </a:r>
            <a:r>
              <a:rPr lang="en-IN" sz="1800" dirty="0">
                <a:solidFill>
                  <a:schemeClr val="bg2"/>
                </a:solidFill>
                <a:latin typeface="Consolas" panose="020B0609020204030204" pitchFamily="49" charset="0"/>
              </a:rPr>
              <a:t> AS (</a:t>
            </a:r>
          </a:p>
          <a:p>
            <a:r>
              <a:rPr lang="en-US" sz="1800" dirty="0">
                <a:solidFill>
                  <a:schemeClr val="bg2"/>
                </a:solidFill>
                <a:latin typeface="Consolas" panose="020B0609020204030204" pitchFamily="49" charset="0"/>
              </a:rPr>
              <a:t>SELECT </a:t>
            </a:r>
            <a:r>
              <a:rPr lang="en-US" sz="1800" dirty="0" err="1">
                <a:solidFill>
                  <a:schemeClr val="bg2"/>
                </a:solidFill>
                <a:latin typeface="Consolas" panose="020B0609020204030204" pitchFamily="49" charset="0"/>
              </a:rPr>
              <a:t>prod_cat</a:t>
            </a:r>
            <a:r>
              <a:rPr lang="en-US" sz="1800" dirty="0">
                <a:solidFill>
                  <a:schemeClr val="bg2"/>
                </a:solidFill>
                <a:latin typeface="Consolas" panose="020B0609020204030204" pitchFamily="49" charset="0"/>
              </a:rPr>
              <a:t>, ROUND(AVG(</a:t>
            </a:r>
            <a:r>
              <a:rPr lang="en-US" sz="1800" dirty="0" err="1">
                <a:solidFill>
                  <a:schemeClr val="bg2"/>
                </a:solidFill>
                <a:latin typeface="Consolas" panose="020B0609020204030204" pitchFamily="49" charset="0"/>
              </a:rPr>
              <a:t>total_amt</a:t>
            </a:r>
            <a:r>
              <a:rPr lang="en-US" sz="1800" dirty="0">
                <a:solidFill>
                  <a:schemeClr val="bg2"/>
                </a:solidFill>
                <a:latin typeface="Consolas" panose="020B0609020204030204" pitchFamily="49" charset="0"/>
              </a:rPr>
              <a:t>), 2) AS </a:t>
            </a:r>
            <a:r>
              <a:rPr lang="en-US" sz="1800" dirty="0" err="1">
                <a:solidFill>
                  <a:schemeClr val="bg2"/>
                </a:solidFill>
                <a:latin typeface="Consolas" panose="020B0609020204030204" pitchFamily="49" charset="0"/>
              </a:rPr>
              <a:t>Avg_Revenue_by_Category</a:t>
            </a:r>
            <a:r>
              <a:rPr lang="en-US" dirty="0">
                <a:solidFill>
                  <a:schemeClr val="bg2"/>
                </a:solidFill>
                <a:latin typeface="Consolas" panose="020B0609020204030204" pitchFamily="49" charset="0"/>
              </a:rPr>
              <a:t> </a:t>
            </a:r>
            <a:r>
              <a:rPr lang="en-IN" sz="1800" dirty="0">
                <a:solidFill>
                  <a:schemeClr val="bg2"/>
                </a:solidFill>
                <a:latin typeface="Consolas" panose="020B0609020204030204" pitchFamily="49" charset="0"/>
              </a:rPr>
              <a:t>FROM Transactions t</a:t>
            </a: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Inner join </a:t>
            </a:r>
            <a:r>
              <a:rPr lang="en-US" sz="1800" dirty="0" err="1">
                <a:solidFill>
                  <a:schemeClr val="bg2"/>
                </a:solidFill>
                <a:latin typeface="Consolas" panose="020B0609020204030204" pitchFamily="49" charset="0"/>
              </a:rPr>
              <a:t>prod_cat_info</a:t>
            </a:r>
            <a:r>
              <a:rPr lang="en-US" sz="1800" dirty="0">
                <a:solidFill>
                  <a:schemeClr val="bg2"/>
                </a:solidFill>
                <a:latin typeface="Consolas" panose="020B0609020204030204" pitchFamily="49" charset="0"/>
              </a:rPr>
              <a:t> p</a:t>
            </a:r>
          </a:p>
          <a:p>
            <a:r>
              <a:rPr lang="en-IN" sz="1800" dirty="0">
                <a:solidFill>
                  <a:schemeClr val="bg2"/>
                </a:solidFill>
                <a:latin typeface="Consolas" panose="020B0609020204030204" pitchFamily="49" charset="0"/>
              </a:rPr>
              <a:t>on </a:t>
            </a:r>
            <a:r>
              <a:rPr lang="en-IN" sz="1800" dirty="0" err="1">
                <a:solidFill>
                  <a:schemeClr val="bg2"/>
                </a:solidFill>
                <a:latin typeface="Consolas" panose="020B0609020204030204" pitchFamily="49" charset="0"/>
              </a:rPr>
              <a:t>t.prod_cat_code</a:t>
            </a:r>
            <a:r>
              <a:rPr lang="en-IN" sz="1800" dirty="0">
                <a:solidFill>
                  <a:schemeClr val="bg2"/>
                </a:solidFill>
                <a:latin typeface="Consolas" panose="020B0609020204030204" pitchFamily="49" charset="0"/>
              </a:rPr>
              <a:t> = </a:t>
            </a:r>
            <a:r>
              <a:rPr lang="en-IN" sz="1800" dirty="0" err="1">
                <a:solidFill>
                  <a:schemeClr val="bg2"/>
                </a:solidFill>
                <a:latin typeface="Consolas" panose="020B0609020204030204" pitchFamily="49" charset="0"/>
              </a:rPr>
              <a:t>p.prod_cat_code</a:t>
            </a:r>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and </a:t>
            </a:r>
            <a:r>
              <a:rPr lang="en-IN" sz="1800" dirty="0" err="1">
                <a:solidFill>
                  <a:schemeClr val="bg2"/>
                </a:solidFill>
                <a:latin typeface="Consolas" panose="020B0609020204030204" pitchFamily="49" charset="0"/>
              </a:rPr>
              <a:t>t.prod_subcat_code</a:t>
            </a:r>
            <a:r>
              <a:rPr lang="en-IN" sz="1800" dirty="0">
                <a:solidFill>
                  <a:schemeClr val="bg2"/>
                </a:solidFill>
                <a:latin typeface="Consolas" panose="020B0609020204030204" pitchFamily="49" charset="0"/>
              </a:rPr>
              <a:t> = </a:t>
            </a:r>
            <a:r>
              <a:rPr lang="en-IN" sz="1800" dirty="0" err="1">
                <a:solidFill>
                  <a:schemeClr val="bg2"/>
                </a:solidFill>
                <a:latin typeface="Consolas" panose="020B0609020204030204" pitchFamily="49" charset="0"/>
              </a:rPr>
              <a:t>p.prod_sub_cat_code</a:t>
            </a:r>
            <a:endParaRPr lang="en-IN" sz="1800"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GROUP BY </a:t>
            </a:r>
            <a:r>
              <a:rPr lang="en-IN" sz="1800" dirty="0" err="1">
                <a:solidFill>
                  <a:schemeClr val="bg2"/>
                </a:solidFill>
                <a:latin typeface="Consolas" panose="020B0609020204030204" pitchFamily="49" charset="0"/>
              </a:rPr>
              <a:t>prod_cat</a:t>
            </a:r>
            <a:endParaRPr lang="en-IN" sz="1800"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a:t>
            </a: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SELECT </a:t>
            </a:r>
            <a:r>
              <a:rPr lang="en-US" sz="1800" dirty="0" err="1">
                <a:solidFill>
                  <a:schemeClr val="bg2"/>
                </a:solidFill>
                <a:latin typeface="Consolas" panose="020B0609020204030204" pitchFamily="49" charset="0"/>
              </a:rPr>
              <a:t>prod_cat</a:t>
            </a:r>
            <a:r>
              <a:rPr lang="en-US" sz="1800" dirty="0">
                <a:solidFill>
                  <a:schemeClr val="bg2"/>
                </a:solidFill>
                <a:latin typeface="Consolas" panose="020B0609020204030204" pitchFamily="49" charset="0"/>
              </a:rPr>
              <a:t>, </a:t>
            </a:r>
            <a:r>
              <a:rPr lang="en-US" sz="1800" dirty="0" err="1">
                <a:solidFill>
                  <a:schemeClr val="bg2"/>
                </a:solidFill>
                <a:latin typeface="Consolas" panose="020B0609020204030204" pitchFamily="49" charset="0"/>
              </a:rPr>
              <a:t>Avg_Revenue_by_Category</a:t>
            </a:r>
            <a:r>
              <a:rPr lang="en-US" dirty="0">
                <a:solidFill>
                  <a:schemeClr val="bg2"/>
                </a:solidFill>
                <a:latin typeface="Consolas" panose="020B0609020204030204" pitchFamily="49" charset="0"/>
              </a:rPr>
              <a:t> </a:t>
            </a:r>
            <a:r>
              <a:rPr lang="en-IN" sz="1800" dirty="0">
                <a:solidFill>
                  <a:schemeClr val="bg2"/>
                </a:solidFill>
                <a:latin typeface="Consolas" panose="020B0609020204030204" pitchFamily="49" charset="0"/>
              </a:rPr>
              <a:t>FROM </a:t>
            </a:r>
            <a:r>
              <a:rPr lang="en-IN" sz="1800" dirty="0" err="1">
                <a:solidFill>
                  <a:schemeClr val="bg2"/>
                </a:solidFill>
                <a:latin typeface="Consolas" panose="020B0609020204030204" pitchFamily="49" charset="0"/>
              </a:rPr>
              <a:t>CategoryAverage</a:t>
            </a:r>
            <a:endParaRPr lang="en-IN"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WHERE </a:t>
            </a:r>
            <a:r>
              <a:rPr lang="en-US" sz="1800" dirty="0" err="1">
                <a:solidFill>
                  <a:schemeClr val="bg2"/>
                </a:solidFill>
                <a:latin typeface="Consolas" panose="020B0609020204030204" pitchFamily="49" charset="0"/>
              </a:rPr>
              <a:t>avg_revenue_by_category</a:t>
            </a:r>
            <a:r>
              <a:rPr lang="en-US" sz="1800" dirty="0">
                <a:solidFill>
                  <a:schemeClr val="bg2"/>
                </a:solidFill>
                <a:latin typeface="Consolas" panose="020B0609020204030204" pitchFamily="49" charset="0"/>
              </a:rPr>
              <a:t> &gt; (SELECT AVG(</a:t>
            </a:r>
            <a:r>
              <a:rPr lang="en-US" sz="1800" dirty="0" err="1">
                <a:solidFill>
                  <a:schemeClr val="bg2"/>
                </a:solidFill>
                <a:latin typeface="Consolas" panose="020B0609020204030204" pitchFamily="49" charset="0"/>
              </a:rPr>
              <a:t>total_amt</a:t>
            </a:r>
            <a:r>
              <a:rPr lang="en-US" sz="1800" dirty="0">
                <a:solidFill>
                  <a:schemeClr val="bg2"/>
                </a:solidFill>
                <a:latin typeface="Consolas" panose="020B0609020204030204" pitchFamily="49" charset="0"/>
              </a:rPr>
              <a:t>) FROM Transactions)</a:t>
            </a:r>
            <a:endParaRPr lang="en-US" sz="1750" dirty="0">
              <a:solidFill>
                <a:schemeClr val="bg2"/>
              </a:solidFill>
            </a:endParaRPr>
          </a:p>
        </p:txBody>
      </p:sp>
      <p:sp>
        <p:nvSpPr>
          <p:cNvPr id="21" name="Text 17"/>
          <p:cNvSpPr/>
          <p:nvPr/>
        </p:nvSpPr>
        <p:spPr>
          <a:xfrm>
            <a:off x="11521754" y="2290346"/>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257477" y="1467974"/>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6" name="Picture 5">
            <a:extLst>
              <a:ext uri="{FF2B5EF4-FFF2-40B4-BE49-F238E27FC236}">
                <a16:creationId xmlns:a16="http://schemas.microsoft.com/office/drawing/2014/main" id="{9698E7F0-62FB-4061-BE8B-B408868526B2}"/>
              </a:ext>
            </a:extLst>
          </p:cNvPr>
          <p:cNvPicPr>
            <a:picLocks noChangeAspect="1"/>
          </p:cNvPicPr>
          <p:nvPr/>
        </p:nvPicPr>
        <p:blipFill>
          <a:blip r:embed="rId4"/>
          <a:stretch>
            <a:fillRect/>
          </a:stretch>
        </p:blipFill>
        <p:spPr>
          <a:xfrm>
            <a:off x="10278045" y="3441314"/>
            <a:ext cx="3468140" cy="1194710"/>
          </a:xfrm>
          <a:prstGeom prst="rect">
            <a:avLst/>
          </a:prstGeom>
        </p:spPr>
      </p:pic>
    </p:spTree>
    <p:extLst>
      <p:ext uri="{BB962C8B-B14F-4D97-AF65-F5344CB8AC3E}">
        <p14:creationId xmlns:p14="http://schemas.microsoft.com/office/powerpoint/2010/main" val="2533291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530814"/>
          </a:xfrm>
          <a:prstGeom prst="rect">
            <a:avLst/>
          </a:prstGeom>
        </p:spPr>
      </p:pic>
      <p:sp>
        <p:nvSpPr>
          <p:cNvPr id="3" name="Shape 0"/>
          <p:cNvSpPr/>
          <p:nvPr/>
        </p:nvSpPr>
        <p:spPr>
          <a:xfrm>
            <a:off x="0" y="0"/>
            <a:ext cx="14630400" cy="8530814"/>
          </a:xfrm>
          <a:prstGeom prst="rect">
            <a:avLst/>
          </a:prstGeom>
          <a:solidFill>
            <a:srgbClr val="09151A">
              <a:alpha val="75000"/>
            </a:srgbClr>
          </a:solidFill>
          <a:ln/>
        </p:spPr>
        <p:txBody>
          <a:bodyPr/>
          <a:lstStyle/>
          <a:p>
            <a:endParaRPr lang="en-IN" dirty="0"/>
          </a:p>
        </p:txBody>
      </p:sp>
      <p:sp>
        <p:nvSpPr>
          <p:cNvPr id="10" name="Text 6"/>
          <p:cNvSpPr/>
          <p:nvPr/>
        </p:nvSpPr>
        <p:spPr>
          <a:xfrm>
            <a:off x="3313668" y="309017"/>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15</a:t>
            </a:r>
            <a:endParaRPr lang="en-US" sz="3200" b="1" dirty="0"/>
          </a:p>
        </p:txBody>
      </p:sp>
      <p:sp>
        <p:nvSpPr>
          <p:cNvPr id="11" name="Text 7"/>
          <p:cNvSpPr/>
          <p:nvPr/>
        </p:nvSpPr>
        <p:spPr>
          <a:xfrm>
            <a:off x="998401" y="1072126"/>
            <a:ext cx="7831252" cy="824726"/>
          </a:xfrm>
          <a:prstGeom prst="rect">
            <a:avLst/>
          </a:prstGeom>
          <a:noFill/>
          <a:ln/>
        </p:spPr>
        <p:txBody>
          <a:bodyPr wrap="square" rtlCol="0" anchor="t"/>
          <a:lstStyle/>
          <a:p>
            <a:pPr marL="0" indent="0" algn="l">
              <a:lnSpc>
                <a:spcPts val="2799"/>
              </a:lnSpc>
              <a:buNone/>
            </a:pPr>
            <a:r>
              <a:rPr lang="en-US" sz="1800" dirty="0">
                <a:solidFill>
                  <a:schemeClr val="bg2"/>
                </a:solidFill>
                <a:latin typeface="Consolas" panose="020B0609020204030204" pitchFamily="49" charset="0"/>
              </a:rPr>
              <a:t>Find the average and total revenue by each subcategory for the categories which are among top 5 categories in terms of quantity sold.</a:t>
            </a:r>
            <a:endParaRPr lang="en-US" sz="1750" dirty="0">
              <a:solidFill>
                <a:schemeClr val="bg2"/>
              </a:solidFill>
            </a:endParaRPr>
          </a:p>
        </p:txBody>
      </p:sp>
      <p:sp>
        <p:nvSpPr>
          <p:cNvPr id="16" name="Text 12"/>
          <p:cNvSpPr/>
          <p:nvPr/>
        </p:nvSpPr>
        <p:spPr>
          <a:xfrm>
            <a:off x="1581374" y="3072310"/>
            <a:ext cx="8397149" cy="3016762"/>
          </a:xfrm>
          <a:prstGeom prst="rect">
            <a:avLst/>
          </a:prstGeom>
          <a:noFill/>
          <a:ln/>
        </p:spPr>
        <p:txBody>
          <a:bodyPr wrap="square" rtlCol="0" anchor="t"/>
          <a:lstStyle/>
          <a:p>
            <a:endParaRPr lang="en-US"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SELECT TOP 5(</a:t>
            </a:r>
            <a:r>
              <a:rPr lang="en-US" sz="1800" dirty="0" err="1">
                <a:solidFill>
                  <a:schemeClr val="bg2"/>
                </a:solidFill>
                <a:latin typeface="Consolas" panose="020B0609020204030204" pitchFamily="49" charset="0"/>
              </a:rPr>
              <a:t>prod_cat</a:t>
            </a:r>
            <a:r>
              <a:rPr lang="en-US" sz="1800" dirty="0">
                <a:solidFill>
                  <a:schemeClr val="bg2"/>
                </a:solidFill>
                <a:latin typeface="Consolas" panose="020B0609020204030204" pitchFamily="49" charset="0"/>
              </a:rPr>
              <a:t>), COUNT(Qty) AS </a:t>
            </a:r>
            <a:r>
              <a:rPr lang="en-US" sz="1800" dirty="0" err="1">
                <a:solidFill>
                  <a:schemeClr val="bg2"/>
                </a:solidFill>
                <a:latin typeface="Consolas" panose="020B0609020204030204" pitchFamily="49" charset="0"/>
              </a:rPr>
              <a:t>Quantity_Sold</a:t>
            </a:r>
            <a:r>
              <a:rPr lang="en-US" sz="1800" dirty="0">
                <a:solidFill>
                  <a:schemeClr val="bg2"/>
                </a:solidFill>
                <a:latin typeface="Consolas" panose="020B0609020204030204" pitchFamily="49" charset="0"/>
              </a:rPr>
              <a:t> FROM Transactions t</a:t>
            </a:r>
          </a:p>
          <a:p>
            <a:endParaRPr lang="en-US"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INNER JOIN </a:t>
            </a:r>
            <a:r>
              <a:rPr lang="en-US" sz="1800" dirty="0" err="1">
                <a:solidFill>
                  <a:schemeClr val="bg2"/>
                </a:solidFill>
                <a:latin typeface="Consolas" panose="020B0609020204030204" pitchFamily="49" charset="0"/>
              </a:rPr>
              <a:t>prod_cat_info</a:t>
            </a:r>
            <a:r>
              <a:rPr lang="en-US" sz="1800" dirty="0">
                <a:solidFill>
                  <a:schemeClr val="bg2"/>
                </a:solidFill>
                <a:latin typeface="Consolas" panose="020B0609020204030204" pitchFamily="49" charset="0"/>
              </a:rPr>
              <a:t> p </a:t>
            </a:r>
            <a:r>
              <a:rPr lang="en-IN" sz="1800" dirty="0">
                <a:solidFill>
                  <a:schemeClr val="bg2"/>
                </a:solidFill>
                <a:latin typeface="Consolas" panose="020B0609020204030204" pitchFamily="49" charset="0"/>
              </a:rPr>
              <a:t>ON </a:t>
            </a:r>
            <a:r>
              <a:rPr lang="en-IN" sz="1800" dirty="0" err="1">
                <a:solidFill>
                  <a:schemeClr val="bg2"/>
                </a:solidFill>
                <a:latin typeface="Consolas" panose="020B0609020204030204" pitchFamily="49" charset="0"/>
              </a:rPr>
              <a:t>t.prod_cat_code</a:t>
            </a:r>
            <a:r>
              <a:rPr lang="en-IN" sz="1800" dirty="0">
                <a:solidFill>
                  <a:schemeClr val="bg2"/>
                </a:solidFill>
                <a:latin typeface="Consolas" panose="020B0609020204030204" pitchFamily="49" charset="0"/>
              </a:rPr>
              <a:t> = </a:t>
            </a:r>
            <a:r>
              <a:rPr lang="en-IN" sz="1800" dirty="0" err="1">
                <a:solidFill>
                  <a:schemeClr val="bg2"/>
                </a:solidFill>
                <a:latin typeface="Consolas" panose="020B0609020204030204" pitchFamily="49" charset="0"/>
              </a:rPr>
              <a:t>t.prod_cat_code</a:t>
            </a:r>
            <a:endParaRPr lang="en-IN" dirty="0">
              <a:solidFill>
                <a:schemeClr val="bg2"/>
              </a:solidFill>
              <a:latin typeface="Consolas" panose="020B0609020204030204" pitchFamily="49" charset="0"/>
            </a:endParaRPr>
          </a:p>
          <a:p>
            <a:endParaRPr lang="en-IN" sz="1800"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WHERE </a:t>
            </a:r>
            <a:r>
              <a:rPr lang="en-IN" sz="1800" dirty="0" err="1">
                <a:solidFill>
                  <a:schemeClr val="bg2"/>
                </a:solidFill>
                <a:latin typeface="Consolas" panose="020B0609020204030204" pitchFamily="49" charset="0"/>
              </a:rPr>
              <a:t>total_amt</a:t>
            </a:r>
            <a:r>
              <a:rPr lang="en-IN" sz="1800" dirty="0">
                <a:solidFill>
                  <a:schemeClr val="bg2"/>
                </a:solidFill>
                <a:latin typeface="Consolas" panose="020B0609020204030204" pitchFamily="49" charset="0"/>
              </a:rPr>
              <a:t> &gt; 0</a:t>
            </a:r>
          </a:p>
          <a:p>
            <a:endParaRPr lang="en-IN" sz="1800"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GROUP BY </a:t>
            </a:r>
            <a:r>
              <a:rPr lang="en-IN" sz="1800" dirty="0" err="1">
                <a:solidFill>
                  <a:schemeClr val="bg2"/>
                </a:solidFill>
                <a:latin typeface="Consolas" panose="020B0609020204030204" pitchFamily="49" charset="0"/>
              </a:rPr>
              <a:t>prod_cat</a:t>
            </a:r>
            <a:endParaRPr lang="en-IN" sz="1800" dirty="0">
              <a:solidFill>
                <a:schemeClr val="bg2"/>
              </a:solidFill>
              <a:latin typeface="Consolas" panose="020B0609020204030204" pitchFamily="49" charset="0"/>
            </a:endParaRPr>
          </a:p>
          <a:p>
            <a:endParaRPr lang="en-US"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ORDER BY </a:t>
            </a:r>
            <a:r>
              <a:rPr lang="en-US" sz="1800" dirty="0" err="1">
                <a:solidFill>
                  <a:schemeClr val="bg2"/>
                </a:solidFill>
                <a:latin typeface="Consolas" panose="020B0609020204030204" pitchFamily="49" charset="0"/>
              </a:rPr>
              <a:t>Quantity_Sold</a:t>
            </a:r>
            <a:r>
              <a:rPr lang="en-US" sz="1800" dirty="0">
                <a:solidFill>
                  <a:schemeClr val="bg2"/>
                </a:solidFill>
                <a:latin typeface="Consolas" panose="020B0609020204030204" pitchFamily="49" charset="0"/>
              </a:rPr>
              <a:t> DESC</a:t>
            </a:r>
          </a:p>
        </p:txBody>
      </p:sp>
      <p:sp>
        <p:nvSpPr>
          <p:cNvPr id="21" name="Text 17"/>
          <p:cNvSpPr/>
          <p:nvPr/>
        </p:nvSpPr>
        <p:spPr>
          <a:xfrm>
            <a:off x="11521754" y="2290346"/>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375811" y="2538773"/>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6" name="Picture 5">
            <a:extLst>
              <a:ext uri="{FF2B5EF4-FFF2-40B4-BE49-F238E27FC236}">
                <a16:creationId xmlns:a16="http://schemas.microsoft.com/office/drawing/2014/main" id="{51FBBDE9-DC15-41A5-AE46-99BCDF2F11AC}"/>
              </a:ext>
            </a:extLst>
          </p:cNvPr>
          <p:cNvPicPr>
            <a:picLocks noChangeAspect="1"/>
          </p:cNvPicPr>
          <p:nvPr/>
        </p:nvPicPr>
        <p:blipFill>
          <a:blip r:embed="rId4"/>
          <a:stretch>
            <a:fillRect/>
          </a:stretch>
        </p:blipFill>
        <p:spPr>
          <a:xfrm>
            <a:off x="10256576" y="3221138"/>
            <a:ext cx="3604872" cy="2088537"/>
          </a:xfrm>
          <a:prstGeom prst="rect">
            <a:avLst/>
          </a:prstGeom>
        </p:spPr>
      </p:pic>
    </p:spTree>
    <p:extLst>
      <p:ext uri="{BB962C8B-B14F-4D97-AF65-F5344CB8AC3E}">
        <p14:creationId xmlns:p14="http://schemas.microsoft.com/office/powerpoint/2010/main" val="3863359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530814"/>
          </a:xfrm>
          <a:prstGeom prst="rect">
            <a:avLst/>
          </a:prstGeom>
        </p:spPr>
      </p:pic>
      <p:sp>
        <p:nvSpPr>
          <p:cNvPr id="3" name="Shape 0"/>
          <p:cNvSpPr/>
          <p:nvPr/>
        </p:nvSpPr>
        <p:spPr>
          <a:xfrm>
            <a:off x="0" y="13"/>
            <a:ext cx="14630400" cy="8530814"/>
          </a:xfrm>
          <a:prstGeom prst="rect">
            <a:avLst/>
          </a:prstGeom>
          <a:solidFill>
            <a:srgbClr val="09151A">
              <a:alpha val="75000"/>
            </a:srgbClr>
          </a:solidFill>
          <a:ln/>
        </p:spPr>
        <p:txBody>
          <a:bodyPr/>
          <a:lstStyle/>
          <a:p>
            <a:endParaRPr lang="en-IN" dirty="0"/>
          </a:p>
        </p:txBody>
      </p:sp>
      <p:sp>
        <p:nvSpPr>
          <p:cNvPr id="10" name="Text 6"/>
          <p:cNvSpPr/>
          <p:nvPr/>
        </p:nvSpPr>
        <p:spPr>
          <a:xfrm>
            <a:off x="3313668" y="726887"/>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15</a:t>
            </a:r>
            <a:endParaRPr lang="en-US" sz="3200" b="1" dirty="0"/>
          </a:p>
        </p:txBody>
      </p:sp>
      <p:sp>
        <p:nvSpPr>
          <p:cNvPr id="16" name="Text 12"/>
          <p:cNvSpPr/>
          <p:nvPr/>
        </p:nvSpPr>
        <p:spPr>
          <a:xfrm>
            <a:off x="712773" y="1981717"/>
            <a:ext cx="8397149" cy="3016762"/>
          </a:xfrm>
          <a:prstGeom prst="rect">
            <a:avLst/>
          </a:prstGeom>
          <a:noFill/>
          <a:ln/>
        </p:spPr>
        <p:txBody>
          <a:bodyPr wrap="square" rtlCol="0" anchor="t"/>
          <a:lstStyle/>
          <a:p>
            <a:endParaRPr lang="en-US"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SELECT </a:t>
            </a:r>
            <a:r>
              <a:rPr lang="en-US" sz="1800" dirty="0" err="1">
                <a:solidFill>
                  <a:schemeClr val="bg2"/>
                </a:solidFill>
                <a:latin typeface="Consolas" panose="020B0609020204030204" pitchFamily="49" charset="0"/>
              </a:rPr>
              <a:t>prod_cat</a:t>
            </a:r>
            <a:r>
              <a:rPr lang="en-US" sz="1800" dirty="0">
                <a:solidFill>
                  <a:schemeClr val="bg2"/>
                </a:solidFill>
                <a:latin typeface="Consolas" panose="020B0609020204030204" pitchFamily="49" charset="0"/>
              </a:rPr>
              <a:t>, </a:t>
            </a:r>
            <a:r>
              <a:rPr lang="en-US" sz="1800" dirty="0" err="1">
                <a:solidFill>
                  <a:schemeClr val="bg2"/>
                </a:solidFill>
                <a:latin typeface="Consolas" panose="020B0609020204030204" pitchFamily="49" charset="0"/>
              </a:rPr>
              <a:t>prod_subcat</a:t>
            </a:r>
            <a:r>
              <a:rPr lang="en-US" sz="1800" dirty="0">
                <a:solidFill>
                  <a:schemeClr val="bg2"/>
                </a:solidFill>
                <a:latin typeface="Consolas" panose="020B0609020204030204" pitchFamily="49" charset="0"/>
              </a:rPr>
              <a:t>, ROUND(SUM(</a:t>
            </a:r>
            <a:r>
              <a:rPr lang="en-US" sz="1800" dirty="0" err="1">
                <a:solidFill>
                  <a:schemeClr val="bg2"/>
                </a:solidFill>
                <a:latin typeface="Consolas" panose="020B0609020204030204" pitchFamily="49" charset="0"/>
              </a:rPr>
              <a:t>total_amt</a:t>
            </a:r>
            <a:r>
              <a:rPr lang="en-US" sz="1800" dirty="0">
                <a:solidFill>
                  <a:schemeClr val="bg2"/>
                </a:solidFill>
                <a:latin typeface="Consolas" panose="020B0609020204030204" pitchFamily="49" charset="0"/>
              </a:rPr>
              <a:t>), 3) AS </a:t>
            </a:r>
            <a:r>
              <a:rPr lang="en-US" sz="1800" dirty="0" err="1">
                <a:solidFill>
                  <a:schemeClr val="bg2"/>
                </a:solidFill>
                <a:latin typeface="Consolas" panose="020B0609020204030204" pitchFamily="49" charset="0"/>
              </a:rPr>
              <a:t>Total_amount</a:t>
            </a:r>
            <a:r>
              <a:rPr lang="en-US" sz="1800" dirty="0">
                <a:solidFill>
                  <a:schemeClr val="bg2"/>
                </a:solidFill>
                <a:latin typeface="Consolas" panose="020B0609020204030204" pitchFamily="49" charset="0"/>
              </a:rPr>
              <a:t>, ROUND(AVG(</a:t>
            </a:r>
            <a:r>
              <a:rPr lang="en-US" sz="1800" dirty="0" err="1">
                <a:solidFill>
                  <a:schemeClr val="bg2"/>
                </a:solidFill>
                <a:latin typeface="Consolas" panose="020B0609020204030204" pitchFamily="49" charset="0"/>
              </a:rPr>
              <a:t>total_amt</a:t>
            </a:r>
            <a:r>
              <a:rPr lang="en-US" sz="1800" dirty="0">
                <a:solidFill>
                  <a:schemeClr val="bg2"/>
                </a:solidFill>
                <a:latin typeface="Consolas" panose="020B0609020204030204" pitchFamily="49" charset="0"/>
              </a:rPr>
              <a:t>), 3) AS </a:t>
            </a:r>
            <a:r>
              <a:rPr lang="en-US" sz="1800" dirty="0" err="1">
                <a:solidFill>
                  <a:schemeClr val="bg2"/>
                </a:solidFill>
                <a:latin typeface="Consolas" panose="020B0609020204030204" pitchFamily="49" charset="0"/>
              </a:rPr>
              <a:t>Avg_amount</a:t>
            </a:r>
            <a:r>
              <a:rPr lang="en-US" sz="1800" dirty="0">
                <a:solidFill>
                  <a:schemeClr val="bg2"/>
                </a:solidFill>
                <a:latin typeface="Consolas" panose="020B0609020204030204" pitchFamily="49" charset="0"/>
              </a:rPr>
              <a:t> FROM Transactions t</a:t>
            </a:r>
          </a:p>
          <a:p>
            <a:endParaRPr lang="en-US"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INNER JOIN </a:t>
            </a:r>
            <a:r>
              <a:rPr lang="en-US" sz="1800" dirty="0" err="1">
                <a:solidFill>
                  <a:schemeClr val="bg2"/>
                </a:solidFill>
                <a:latin typeface="Consolas" panose="020B0609020204030204" pitchFamily="49" charset="0"/>
              </a:rPr>
              <a:t>prod_cat_info</a:t>
            </a:r>
            <a:r>
              <a:rPr lang="en-US" sz="1800" dirty="0">
                <a:solidFill>
                  <a:schemeClr val="bg2"/>
                </a:solidFill>
                <a:latin typeface="Consolas" panose="020B0609020204030204" pitchFamily="49" charset="0"/>
              </a:rPr>
              <a:t> p </a:t>
            </a:r>
            <a:r>
              <a:rPr lang="en-IN" sz="1800" dirty="0">
                <a:solidFill>
                  <a:schemeClr val="bg2"/>
                </a:solidFill>
                <a:latin typeface="Consolas" panose="020B0609020204030204" pitchFamily="49" charset="0"/>
              </a:rPr>
              <a:t>ON </a:t>
            </a:r>
            <a:r>
              <a:rPr lang="en-IN" sz="1800" dirty="0" err="1">
                <a:solidFill>
                  <a:schemeClr val="bg2"/>
                </a:solidFill>
                <a:latin typeface="Consolas" panose="020B0609020204030204" pitchFamily="49" charset="0"/>
              </a:rPr>
              <a:t>t.prod_cat_code</a:t>
            </a:r>
            <a:r>
              <a:rPr lang="en-IN" sz="1800" dirty="0">
                <a:solidFill>
                  <a:schemeClr val="bg2"/>
                </a:solidFill>
                <a:latin typeface="Consolas" panose="020B0609020204030204" pitchFamily="49" charset="0"/>
              </a:rPr>
              <a:t> = </a:t>
            </a:r>
            <a:r>
              <a:rPr lang="en-IN" sz="1800" dirty="0" err="1">
                <a:solidFill>
                  <a:schemeClr val="bg2"/>
                </a:solidFill>
                <a:latin typeface="Consolas" panose="020B0609020204030204" pitchFamily="49" charset="0"/>
              </a:rPr>
              <a:t>p.prod_cat_code</a:t>
            </a:r>
            <a:endParaRPr lang="en-IN" sz="1800" dirty="0">
              <a:solidFill>
                <a:schemeClr val="bg2"/>
              </a:solidFill>
              <a:latin typeface="Consolas" panose="020B0609020204030204" pitchFamily="49" charset="0"/>
            </a:endParaRPr>
          </a:p>
          <a:p>
            <a:endParaRPr lang="en-US"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WHERE </a:t>
            </a:r>
            <a:r>
              <a:rPr lang="en-US" sz="1800" dirty="0" err="1">
                <a:solidFill>
                  <a:schemeClr val="bg2"/>
                </a:solidFill>
                <a:latin typeface="Consolas" panose="020B0609020204030204" pitchFamily="49" charset="0"/>
              </a:rPr>
              <a:t>total_amt</a:t>
            </a:r>
            <a:r>
              <a:rPr lang="en-US" sz="1800" dirty="0">
                <a:solidFill>
                  <a:schemeClr val="bg2"/>
                </a:solidFill>
                <a:latin typeface="Consolas" panose="020B0609020204030204" pitchFamily="49" charset="0"/>
              </a:rPr>
              <a:t> &gt; 0 AND </a:t>
            </a:r>
            <a:r>
              <a:rPr lang="en-US" sz="1800" dirty="0" err="1">
                <a:solidFill>
                  <a:schemeClr val="bg2"/>
                </a:solidFill>
                <a:latin typeface="Consolas" panose="020B0609020204030204" pitchFamily="49" charset="0"/>
              </a:rPr>
              <a:t>prod_cat</a:t>
            </a:r>
            <a:r>
              <a:rPr lang="en-US" sz="1800" dirty="0">
                <a:solidFill>
                  <a:schemeClr val="bg2"/>
                </a:solidFill>
                <a:latin typeface="Consolas" panose="020B0609020204030204" pitchFamily="49" charset="0"/>
              </a:rPr>
              <a:t> IN ('Books', 'Electronics', 'Home and kitchen', 'Footwear', 'Clothing’)</a:t>
            </a:r>
          </a:p>
          <a:p>
            <a:endParaRPr lang="en-US"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GROUP BY </a:t>
            </a:r>
            <a:r>
              <a:rPr lang="en-US" sz="1800" dirty="0" err="1">
                <a:solidFill>
                  <a:schemeClr val="bg2"/>
                </a:solidFill>
                <a:latin typeface="Consolas" panose="020B0609020204030204" pitchFamily="49" charset="0"/>
              </a:rPr>
              <a:t>prod_cat</a:t>
            </a:r>
            <a:r>
              <a:rPr lang="en-US" sz="1800" dirty="0">
                <a:solidFill>
                  <a:schemeClr val="bg2"/>
                </a:solidFill>
                <a:latin typeface="Consolas" panose="020B0609020204030204" pitchFamily="49" charset="0"/>
              </a:rPr>
              <a:t>, </a:t>
            </a:r>
            <a:r>
              <a:rPr lang="en-US" sz="1800" dirty="0" err="1">
                <a:solidFill>
                  <a:schemeClr val="bg2"/>
                </a:solidFill>
                <a:latin typeface="Consolas" panose="020B0609020204030204" pitchFamily="49" charset="0"/>
              </a:rPr>
              <a:t>prod_subcat</a:t>
            </a:r>
            <a:endParaRPr lang="en-US" sz="1800" dirty="0">
              <a:solidFill>
                <a:schemeClr val="bg2"/>
              </a:solidFill>
              <a:latin typeface="Consolas" panose="020B0609020204030204" pitchFamily="49" charset="0"/>
            </a:endParaRPr>
          </a:p>
          <a:p>
            <a:endParaRPr lang="en-US"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ORDER BY CASE WHEN </a:t>
            </a:r>
            <a:r>
              <a:rPr lang="en-US" sz="1800" dirty="0" err="1">
                <a:solidFill>
                  <a:schemeClr val="bg2"/>
                </a:solidFill>
                <a:latin typeface="Consolas" panose="020B0609020204030204" pitchFamily="49" charset="0"/>
              </a:rPr>
              <a:t>prod_cat</a:t>
            </a:r>
            <a:r>
              <a:rPr lang="en-US" sz="1800" dirty="0">
                <a:solidFill>
                  <a:schemeClr val="bg2"/>
                </a:solidFill>
                <a:latin typeface="Consolas" panose="020B0609020204030204" pitchFamily="49" charset="0"/>
              </a:rPr>
              <a:t> = 'Books' THEN 1</a:t>
            </a:r>
          </a:p>
          <a:p>
            <a:r>
              <a:rPr lang="en-US" sz="1800" dirty="0">
                <a:solidFill>
                  <a:schemeClr val="bg2"/>
                </a:solidFill>
                <a:latin typeface="Consolas" panose="020B0609020204030204" pitchFamily="49" charset="0"/>
              </a:rPr>
              <a:t>              WHEN </a:t>
            </a:r>
            <a:r>
              <a:rPr lang="en-US" sz="1800" dirty="0" err="1">
                <a:solidFill>
                  <a:schemeClr val="bg2"/>
                </a:solidFill>
                <a:latin typeface="Consolas" panose="020B0609020204030204" pitchFamily="49" charset="0"/>
              </a:rPr>
              <a:t>prod_cat</a:t>
            </a:r>
            <a:r>
              <a:rPr lang="en-US" sz="1800" dirty="0">
                <a:solidFill>
                  <a:schemeClr val="bg2"/>
                </a:solidFill>
                <a:latin typeface="Consolas" panose="020B0609020204030204" pitchFamily="49" charset="0"/>
              </a:rPr>
              <a:t> = 'Electronics' THEN 2</a:t>
            </a:r>
          </a:p>
          <a:p>
            <a:r>
              <a:rPr lang="en-US" sz="1800" dirty="0">
                <a:solidFill>
                  <a:schemeClr val="bg2"/>
                </a:solidFill>
                <a:latin typeface="Consolas" panose="020B0609020204030204" pitchFamily="49" charset="0"/>
              </a:rPr>
              <a:t>              WHEN </a:t>
            </a:r>
            <a:r>
              <a:rPr lang="en-US" sz="1800" dirty="0" err="1">
                <a:solidFill>
                  <a:schemeClr val="bg2"/>
                </a:solidFill>
                <a:latin typeface="Consolas" panose="020B0609020204030204" pitchFamily="49" charset="0"/>
              </a:rPr>
              <a:t>prod_cat</a:t>
            </a:r>
            <a:r>
              <a:rPr lang="en-US" sz="1800" dirty="0">
                <a:solidFill>
                  <a:schemeClr val="bg2"/>
                </a:solidFill>
                <a:latin typeface="Consolas" panose="020B0609020204030204" pitchFamily="49" charset="0"/>
              </a:rPr>
              <a:t> = 'Home and kitchen' THEN 3</a:t>
            </a:r>
          </a:p>
          <a:p>
            <a:r>
              <a:rPr lang="en-US" sz="1800" dirty="0">
                <a:solidFill>
                  <a:schemeClr val="bg2"/>
                </a:solidFill>
                <a:latin typeface="Consolas" panose="020B0609020204030204" pitchFamily="49" charset="0"/>
              </a:rPr>
              <a:t>              WHEN </a:t>
            </a:r>
            <a:r>
              <a:rPr lang="en-US" sz="1800" dirty="0" err="1">
                <a:solidFill>
                  <a:schemeClr val="bg2"/>
                </a:solidFill>
                <a:latin typeface="Consolas" panose="020B0609020204030204" pitchFamily="49" charset="0"/>
              </a:rPr>
              <a:t>prod_cat</a:t>
            </a:r>
            <a:r>
              <a:rPr lang="en-US" sz="1800" dirty="0">
                <a:solidFill>
                  <a:schemeClr val="bg2"/>
                </a:solidFill>
                <a:latin typeface="Consolas" panose="020B0609020204030204" pitchFamily="49" charset="0"/>
              </a:rPr>
              <a:t> = 'Footwear' THEN 4</a:t>
            </a:r>
          </a:p>
          <a:p>
            <a:r>
              <a:rPr lang="en-IN" sz="1800" dirty="0">
                <a:solidFill>
                  <a:schemeClr val="bg2"/>
                </a:solidFill>
                <a:latin typeface="Consolas" panose="020B0609020204030204" pitchFamily="49" charset="0"/>
              </a:rPr>
              <a:t>              ELSE 5</a:t>
            </a:r>
          </a:p>
          <a:p>
            <a:r>
              <a:rPr lang="en-IN" sz="1800" dirty="0">
                <a:solidFill>
                  <a:schemeClr val="bg2"/>
                </a:solidFill>
                <a:latin typeface="Consolas" panose="020B0609020204030204" pitchFamily="49" charset="0"/>
              </a:rPr>
              <a:t>              END</a:t>
            </a:r>
            <a:endParaRPr lang="en-US" sz="1750" dirty="0">
              <a:solidFill>
                <a:schemeClr val="bg2"/>
              </a:solidFill>
            </a:endParaRPr>
          </a:p>
        </p:txBody>
      </p:sp>
      <p:sp>
        <p:nvSpPr>
          <p:cNvPr id="21" name="Text 17"/>
          <p:cNvSpPr/>
          <p:nvPr/>
        </p:nvSpPr>
        <p:spPr>
          <a:xfrm>
            <a:off x="11629331" y="539978"/>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381740" y="1481493"/>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5" name="Picture 4">
            <a:extLst>
              <a:ext uri="{FF2B5EF4-FFF2-40B4-BE49-F238E27FC236}">
                <a16:creationId xmlns:a16="http://schemas.microsoft.com/office/drawing/2014/main" id="{1D8C668B-A632-47EA-BBF5-4C0F44DF172D}"/>
              </a:ext>
            </a:extLst>
          </p:cNvPr>
          <p:cNvPicPr>
            <a:picLocks noChangeAspect="1"/>
          </p:cNvPicPr>
          <p:nvPr/>
        </p:nvPicPr>
        <p:blipFill>
          <a:blip r:embed="rId4"/>
          <a:stretch>
            <a:fillRect/>
          </a:stretch>
        </p:blipFill>
        <p:spPr>
          <a:xfrm>
            <a:off x="9052241" y="1279354"/>
            <a:ext cx="5427552" cy="5122252"/>
          </a:xfrm>
          <a:prstGeom prst="rect">
            <a:avLst/>
          </a:prstGeom>
        </p:spPr>
      </p:pic>
    </p:spTree>
    <p:extLst>
      <p:ext uri="{BB962C8B-B14F-4D97-AF65-F5344CB8AC3E}">
        <p14:creationId xmlns:p14="http://schemas.microsoft.com/office/powerpoint/2010/main" val="7174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1516"/>
            <a:ext cx="14630400" cy="8229600"/>
          </a:xfrm>
          <a:prstGeom prst="rect">
            <a:avLst/>
          </a:prstGeom>
          <a:solidFill>
            <a:srgbClr val="09151A">
              <a:alpha val="75000"/>
            </a:srgbClr>
          </a:solidFill>
          <a:ln/>
        </p:spPr>
        <p:txBody>
          <a:bodyPr/>
          <a:lstStyle/>
          <a:p>
            <a:endParaRPr lang="en-IN" dirty="0"/>
          </a:p>
        </p:txBody>
      </p:sp>
      <p:sp>
        <p:nvSpPr>
          <p:cNvPr id="4" name="Text 1"/>
          <p:cNvSpPr/>
          <p:nvPr/>
        </p:nvSpPr>
        <p:spPr>
          <a:xfrm>
            <a:off x="2786892" y="577688"/>
            <a:ext cx="6852215" cy="967780"/>
          </a:xfrm>
          <a:prstGeom prst="rect">
            <a:avLst/>
          </a:prstGeom>
          <a:noFill/>
          <a:ln/>
        </p:spPr>
        <p:txBody>
          <a:bodyPr wrap="none" rtlCol="0" anchor="t"/>
          <a:lstStyle/>
          <a:p>
            <a:pPr algn="ctr">
              <a:lnSpc>
                <a:spcPts val="5468"/>
              </a:lnSpc>
            </a:pPr>
            <a:r>
              <a:rPr lang="en-US" sz="2800" b="1" i="0" spc="600" dirty="0">
                <a:solidFill>
                  <a:schemeClr val="bg1"/>
                </a:solidFill>
                <a:effectLst/>
                <a:latin typeface="Söhne"/>
              </a:rPr>
              <a:t>Conclusion:</a:t>
            </a:r>
          </a:p>
          <a:p>
            <a:pPr marL="0" indent="0">
              <a:lnSpc>
                <a:spcPts val="5468"/>
              </a:lnSpc>
              <a:buNone/>
            </a:pPr>
            <a:endParaRPr lang="en-US" sz="4374" dirty="0"/>
          </a:p>
        </p:txBody>
      </p:sp>
      <p:sp>
        <p:nvSpPr>
          <p:cNvPr id="6" name="Text 3"/>
          <p:cNvSpPr/>
          <p:nvPr/>
        </p:nvSpPr>
        <p:spPr>
          <a:xfrm>
            <a:off x="494852" y="2123156"/>
            <a:ext cx="13414785" cy="710803"/>
          </a:xfrm>
          <a:prstGeom prst="rect">
            <a:avLst/>
          </a:prstGeom>
          <a:noFill/>
          <a:ln/>
        </p:spPr>
        <p:txBody>
          <a:bodyPr wrap="square" rtlCol="0" anchor="t"/>
          <a:lstStyle/>
          <a:p>
            <a:pPr marL="342900" indent="-342900">
              <a:lnSpc>
                <a:spcPts val="2799"/>
              </a:lnSpc>
              <a:buFont typeface="Arial" panose="020B0604020202020204" pitchFamily="34" charset="0"/>
              <a:buChar char="•"/>
            </a:pPr>
            <a:r>
              <a:rPr lang="en-US" sz="2400" b="0" i="0" dirty="0">
                <a:solidFill>
                  <a:schemeClr val="bg2"/>
                </a:solidFill>
                <a:effectLst/>
                <a:latin typeface="Söhne"/>
              </a:rPr>
              <a:t>In this project, we conducted data analysis on transaction data using SQL queries in SSMS (SQL Server Management Studio).  The objective was to extract meaningful insights and metrics from the dataset.  We performed various tasks such as joining tables, aggregating data, filtering records, and sorting results to fulfill specific analysis requirements.</a:t>
            </a:r>
            <a:endParaRPr lang="en-US" sz="2400" dirty="0">
              <a:solidFill>
                <a:schemeClr val="bg2"/>
              </a:solidFill>
            </a:endParaRPr>
          </a:p>
        </p:txBody>
      </p:sp>
      <p:sp>
        <p:nvSpPr>
          <p:cNvPr id="10" name="Text 7"/>
          <p:cNvSpPr/>
          <p:nvPr/>
        </p:nvSpPr>
        <p:spPr>
          <a:xfrm>
            <a:off x="494852" y="4685517"/>
            <a:ext cx="13112763" cy="883360"/>
          </a:xfrm>
          <a:prstGeom prst="rect">
            <a:avLst/>
          </a:prstGeom>
          <a:noFill/>
          <a:ln/>
        </p:spPr>
        <p:txBody>
          <a:bodyPr wrap="square" rtlCol="0" anchor="t"/>
          <a:lstStyle/>
          <a:p>
            <a:pPr marL="342900" indent="-342900">
              <a:lnSpc>
                <a:spcPts val="2799"/>
              </a:lnSpc>
              <a:buFont typeface="Arial" panose="020B0604020202020204" pitchFamily="34" charset="0"/>
              <a:buChar char="•"/>
            </a:pPr>
            <a:r>
              <a:rPr lang="en-US" sz="2400" dirty="0">
                <a:solidFill>
                  <a:schemeClr val="bg2"/>
                </a:solidFill>
                <a:latin typeface="Söhne"/>
              </a:rPr>
              <a:t>Throughout the project, we demonstrated proficiency in SQL query writing, leveraging a variety of SQL functions, clauses, and operators to manipulate and analyze the dataset effectively. We utilized Common Table Expressions (CTEs), aggregation functions (e.g., SUM, COUNT, AVG), and logical operations to extract insights such as total revenue, average revenue, top-selling categories, and customer behavior patterns.</a:t>
            </a:r>
          </a:p>
        </p:txBody>
      </p:sp>
    </p:spTree>
    <p:extLst>
      <p:ext uri="{BB962C8B-B14F-4D97-AF65-F5344CB8AC3E}">
        <p14:creationId xmlns:p14="http://schemas.microsoft.com/office/powerpoint/2010/main" val="1014941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1516"/>
            <a:ext cx="14630400" cy="8229600"/>
          </a:xfrm>
          <a:prstGeom prst="rect">
            <a:avLst/>
          </a:prstGeom>
          <a:solidFill>
            <a:srgbClr val="09151A">
              <a:alpha val="75000"/>
            </a:srgbClr>
          </a:solidFill>
          <a:ln/>
        </p:spPr>
        <p:txBody>
          <a:bodyPr/>
          <a:lstStyle/>
          <a:p>
            <a:endParaRPr lang="en-IN" dirty="0"/>
          </a:p>
        </p:txBody>
      </p:sp>
      <p:sp>
        <p:nvSpPr>
          <p:cNvPr id="4" name="Text 1"/>
          <p:cNvSpPr/>
          <p:nvPr/>
        </p:nvSpPr>
        <p:spPr>
          <a:xfrm>
            <a:off x="2786892" y="577688"/>
            <a:ext cx="6852215" cy="967780"/>
          </a:xfrm>
          <a:prstGeom prst="rect">
            <a:avLst/>
          </a:prstGeom>
          <a:noFill/>
          <a:ln/>
        </p:spPr>
        <p:txBody>
          <a:bodyPr wrap="none" rtlCol="0" anchor="t"/>
          <a:lstStyle/>
          <a:p>
            <a:pPr algn="ctr">
              <a:lnSpc>
                <a:spcPts val="5468"/>
              </a:lnSpc>
            </a:pPr>
            <a:r>
              <a:rPr lang="en-US" sz="2800" b="1" i="0" spc="600" dirty="0">
                <a:solidFill>
                  <a:schemeClr val="bg1"/>
                </a:solidFill>
                <a:effectLst/>
                <a:latin typeface="Söhne"/>
              </a:rPr>
              <a:t>Conclusion:</a:t>
            </a:r>
          </a:p>
          <a:p>
            <a:pPr marL="0" indent="0">
              <a:lnSpc>
                <a:spcPts val="5468"/>
              </a:lnSpc>
              <a:buNone/>
            </a:pPr>
            <a:endParaRPr lang="en-US" sz="4374" dirty="0"/>
          </a:p>
        </p:txBody>
      </p:sp>
      <p:sp>
        <p:nvSpPr>
          <p:cNvPr id="6" name="Text 3"/>
          <p:cNvSpPr/>
          <p:nvPr/>
        </p:nvSpPr>
        <p:spPr>
          <a:xfrm>
            <a:off x="607807" y="2478557"/>
            <a:ext cx="13414785" cy="710803"/>
          </a:xfrm>
          <a:prstGeom prst="rect">
            <a:avLst/>
          </a:prstGeom>
          <a:noFill/>
          <a:ln/>
        </p:spPr>
        <p:txBody>
          <a:bodyPr wrap="square" rtlCol="0" anchor="t"/>
          <a:lstStyle/>
          <a:p>
            <a:pPr marL="342900" indent="-342900" algn="l">
              <a:buFont typeface="Arial" panose="020B0604020202020204" pitchFamily="34" charset="0"/>
              <a:buChar char="•"/>
            </a:pPr>
            <a:r>
              <a:rPr lang="en-US" sz="2400" b="0" i="0" dirty="0">
                <a:solidFill>
                  <a:schemeClr val="bg2"/>
                </a:solidFill>
                <a:effectLst/>
                <a:latin typeface="Söhne"/>
              </a:rPr>
              <a:t>Additionally, we utilized SQL features such as joins to combine related tables, WHERE clause to filter data based on specified conditions, ORDER BY clause to sort results, and TOP keyword to limit the number of rows returned.</a:t>
            </a:r>
          </a:p>
        </p:txBody>
      </p:sp>
      <p:sp>
        <p:nvSpPr>
          <p:cNvPr id="10" name="Text 7"/>
          <p:cNvSpPr/>
          <p:nvPr/>
        </p:nvSpPr>
        <p:spPr>
          <a:xfrm>
            <a:off x="607807" y="4685517"/>
            <a:ext cx="13112763" cy="883360"/>
          </a:xfrm>
          <a:prstGeom prst="rect">
            <a:avLst/>
          </a:prstGeom>
          <a:noFill/>
          <a:ln/>
        </p:spPr>
        <p:txBody>
          <a:bodyPr wrap="square" rtlCol="0" anchor="t"/>
          <a:lstStyle/>
          <a:p>
            <a:pPr marL="342900" indent="-342900">
              <a:lnSpc>
                <a:spcPts val="2799"/>
              </a:lnSpc>
              <a:buFont typeface="Arial" panose="020B0604020202020204" pitchFamily="34" charset="0"/>
              <a:buChar char="•"/>
            </a:pPr>
            <a:r>
              <a:rPr lang="en-US" sz="2400" dirty="0">
                <a:solidFill>
                  <a:schemeClr val="bg2"/>
                </a:solidFill>
                <a:latin typeface="Söhne"/>
              </a:rPr>
              <a:t>By applying these SQL techniques, we were able to address the project objectives, derive valuable insights from the transaction data, and provide actionable recommendations based on the analysis results. Overall, this project demonstrates the power and versatility of SQL for data analysis tasks in SSMS.</a:t>
            </a:r>
          </a:p>
        </p:txBody>
      </p:sp>
    </p:spTree>
    <p:extLst>
      <p:ext uri="{BB962C8B-B14F-4D97-AF65-F5344CB8AC3E}">
        <p14:creationId xmlns:p14="http://schemas.microsoft.com/office/powerpoint/2010/main" val="1085626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6136" y="10757"/>
            <a:ext cx="14630400" cy="8229600"/>
          </a:xfrm>
          <a:prstGeom prst="rect">
            <a:avLst/>
          </a:prstGeom>
          <a:solidFill>
            <a:srgbClr val="09151A">
              <a:alpha val="75000"/>
            </a:srgbClr>
          </a:solidFill>
          <a:ln/>
        </p:spPr>
      </p:sp>
      <p:sp>
        <p:nvSpPr>
          <p:cNvPr id="18" name="Text 1">
            <a:extLst>
              <a:ext uri="{FF2B5EF4-FFF2-40B4-BE49-F238E27FC236}">
                <a16:creationId xmlns:a16="http://schemas.microsoft.com/office/drawing/2014/main" id="{8A2397BF-159D-44C3-8B89-0132FBE90D77}"/>
              </a:ext>
            </a:extLst>
          </p:cNvPr>
          <p:cNvSpPr/>
          <p:nvPr/>
        </p:nvSpPr>
        <p:spPr>
          <a:xfrm>
            <a:off x="2893807" y="3409689"/>
            <a:ext cx="9025666" cy="696800"/>
          </a:xfrm>
          <a:prstGeom prst="rect">
            <a:avLst/>
          </a:prstGeom>
          <a:noFill/>
          <a:ln/>
        </p:spPr>
        <p:txBody>
          <a:bodyPr wrap="none" rtlCol="0" anchor="ctr"/>
          <a:lstStyle/>
          <a:p>
            <a:pPr marL="0" indent="0" algn="ctr">
              <a:lnSpc>
                <a:spcPts val="5468"/>
              </a:lnSpc>
              <a:buNone/>
            </a:pPr>
            <a:r>
              <a:rPr lang="en-IN" sz="4000" b="1" spc="600" dirty="0">
                <a:solidFill>
                  <a:schemeClr val="bg2"/>
                </a:solidFill>
                <a:effectLst/>
                <a:latin typeface="Algerian" panose="04020705040A02060702" pitchFamily="82" charset="0"/>
                <a:ea typeface="Calibri" panose="020F0502020204030204" pitchFamily="34" charset="0"/>
                <a:cs typeface="Consolas" panose="020B0609020204030204" pitchFamily="49" charset="0"/>
              </a:rPr>
              <a:t>THANK YOU</a:t>
            </a:r>
            <a:endParaRPr lang="en-US" sz="7200" spc="600" dirty="0">
              <a:solidFill>
                <a:schemeClr val="bg2"/>
              </a:solidFill>
              <a:latin typeface="Algerian" panose="04020705040A02060702" pitchFamily="82" charset="0"/>
            </a:endParaRPr>
          </a:p>
        </p:txBody>
      </p:sp>
    </p:spTree>
    <p:extLst>
      <p:ext uri="{BB962C8B-B14F-4D97-AF65-F5344CB8AC3E}">
        <p14:creationId xmlns:p14="http://schemas.microsoft.com/office/powerpoint/2010/main" val="878012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0125"/>
            <a:ext cx="14630400" cy="8229600"/>
          </a:xfrm>
          <a:prstGeom prst="rect">
            <a:avLst/>
          </a:prstGeom>
          <a:solidFill>
            <a:srgbClr val="09151A">
              <a:alpha val="75000"/>
            </a:srgbClr>
          </a:solidFill>
          <a:ln/>
        </p:spPr>
        <p:txBody>
          <a:bodyPr/>
          <a:lstStyle/>
          <a:p>
            <a:endParaRPr lang="en-IN" dirty="0"/>
          </a:p>
        </p:txBody>
      </p:sp>
      <p:sp>
        <p:nvSpPr>
          <p:cNvPr id="5" name="Text 1"/>
          <p:cNvSpPr/>
          <p:nvPr/>
        </p:nvSpPr>
        <p:spPr>
          <a:xfrm>
            <a:off x="2020645" y="1007175"/>
            <a:ext cx="10300965" cy="1666399"/>
          </a:xfrm>
          <a:prstGeom prst="rect">
            <a:avLst/>
          </a:prstGeom>
          <a:noFill/>
          <a:ln/>
        </p:spPr>
        <p:txBody>
          <a:bodyPr wrap="square" rtlCol="0" anchor="ctr"/>
          <a:lstStyle/>
          <a:p>
            <a:pPr marL="0" indent="0" algn="ctr">
              <a:lnSpc>
                <a:spcPts val="6561"/>
              </a:lnSpc>
              <a:buNone/>
            </a:pPr>
            <a:r>
              <a:rPr lang="en-US" sz="4800" b="1" dirty="0">
                <a:ln w="0"/>
                <a:solidFill>
                  <a:schemeClr val="tx2">
                    <a:lumMod val="20000"/>
                    <a:lumOff val="8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Database Schema</a:t>
            </a:r>
            <a:endParaRPr lang="en-US" sz="4400" b="1" dirty="0">
              <a:ln w="0"/>
              <a:solidFill>
                <a:schemeClr val="tx2">
                  <a:lumMod val="20000"/>
                  <a:lumOff val="8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7" name="Shape 3"/>
          <p:cNvSpPr/>
          <p:nvPr/>
        </p:nvSpPr>
        <p:spPr>
          <a:xfrm>
            <a:off x="6319599" y="5594866"/>
            <a:ext cx="355402" cy="355402"/>
          </a:xfrm>
          <a:prstGeom prst="roundRect">
            <a:avLst>
              <a:gd name="adj" fmla="val 25726039"/>
            </a:avLst>
          </a:prstGeom>
          <a:noFill/>
          <a:ln w="7620">
            <a:solidFill>
              <a:srgbClr val="FFFFFF"/>
            </a:solidFill>
            <a:prstDash val="solid"/>
          </a:ln>
        </p:spPr>
      </p:sp>
      <p:pic>
        <p:nvPicPr>
          <p:cNvPr id="8" name="Picture 7">
            <a:extLst>
              <a:ext uri="{FF2B5EF4-FFF2-40B4-BE49-F238E27FC236}">
                <a16:creationId xmlns:a16="http://schemas.microsoft.com/office/drawing/2014/main" id="{72394723-E252-48E2-BCBE-BC843444526B}"/>
              </a:ext>
            </a:extLst>
          </p:cNvPr>
          <p:cNvPicPr>
            <a:picLocks noChangeAspect="1"/>
          </p:cNvPicPr>
          <p:nvPr/>
        </p:nvPicPr>
        <p:blipFill>
          <a:blip r:embed="rId4"/>
          <a:stretch>
            <a:fillRect/>
          </a:stretch>
        </p:blipFill>
        <p:spPr>
          <a:xfrm>
            <a:off x="1745882" y="3094220"/>
            <a:ext cx="10850489" cy="3267531"/>
          </a:xfrm>
          <a:prstGeom prst="rect">
            <a:avLst/>
          </a:prstGeom>
        </p:spPr>
      </p:pic>
    </p:spTree>
    <p:extLst>
      <p:ext uri="{BB962C8B-B14F-4D97-AF65-F5344CB8AC3E}">
        <p14:creationId xmlns:p14="http://schemas.microsoft.com/office/powerpoint/2010/main" val="3679838474"/>
      </p:ext>
    </p:extLst>
  </p:cSld>
  <p:clrMapOvr>
    <a:masterClrMapping/>
  </p:clrMapOvr>
  <mc:AlternateContent xmlns:mc="http://schemas.openxmlformats.org/markup-compatibility/2006" xmlns:p14="http://schemas.microsoft.com/office/powerpoint/2010/main">
    <mc:Choice Requires="p14">
      <p:transition spd="slow" p14:dur="3000">
        <p:pull/>
      </p:transition>
    </mc:Choice>
    <mc:Fallback xmlns="">
      <p:transition spd="slow">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18" name="Text 1">
            <a:extLst>
              <a:ext uri="{FF2B5EF4-FFF2-40B4-BE49-F238E27FC236}">
                <a16:creationId xmlns:a16="http://schemas.microsoft.com/office/drawing/2014/main" id="{8A2397BF-159D-44C3-8B89-0132FBE90D77}"/>
              </a:ext>
            </a:extLst>
          </p:cNvPr>
          <p:cNvSpPr/>
          <p:nvPr/>
        </p:nvSpPr>
        <p:spPr>
          <a:xfrm>
            <a:off x="2893807" y="3409689"/>
            <a:ext cx="9025666" cy="696800"/>
          </a:xfrm>
          <a:prstGeom prst="rect">
            <a:avLst/>
          </a:prstGeom>
          <a:noFill/>
          <a:ln/>
        </p:spPr>
        <p:txBody>
          <a:bodyPr wrap="none" rtlCol="0" anchor="t"/>
          <a:lstStyle/>
          <a:p>
            <a:pPr marL="0" indent="0" algn="ctr">
              <a:lnSpc>
                <a:spcPts val="5468"/>
              </a:lnSpc>
              <a:buNone/>
            </a:pPr>
            <a:r>
              <a:rPr lang="en-IN" sz="2800" b="1" spc="600" dirty="0">
                <a:solidFill>
                  <a:schemeClr val="bg2"/>
                </a:solidFill>
                <a:effectLst/>
                <a:latin typeface="Arial Rounded MT Bold" panose="020F0704030504030204" pitchFamily="34" charset="0"/>
                <a:ea typeface="Calibri" panose="020F0502020204030204" pitchFamily="34" charset="0"/>
                <a:cs typeface="Consolas" panose="020B0609020204030204" pitchFamily="49" charset="0"/>
              </a:rPr>
              <a:t>**Data Preparation and Understanding**</a:t>
            </a:r>
            <a:endParaRPr lang="en-US" sz="5400" spc="600" dirty="0">
              <a:solidFill>
                <a:schemeClr val="bg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0758"/>
            <a:ext cx="14630400" cy="8229600"/>
          </a:xfrm>
          <a:prstGeom prst="rect">
            <a:avLst/>
          </a:prstGeom>
          <a:solidFill>
            <a:srgbClr val="09151A">
              <a:alpha val="75000"/>
            </a:srgbClr>
          </a:solidFill>
          <a:ln/>
        </p:spPr>
      </p:sp>
      <p:sp>
        <p:nvSpPr>
          <p:cNvPr id="10" name="Text 6"/>
          <p:cNvSpPr/>
          <p:nvPr/>
        </p:nvSpPr>
        <p:spPr>
          <a:xfrm>
            <a:off x="3259880" y="1684420"/>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1</a:t>
            </a:r>
            <a:endParaRPr lang="en-US" sz="3200" b="1" dirty="0"/>
          </a:p>
        </p:txBody>
      </p:sp>
      <p:sp>
        <p:nvSpPr>
          <p:cNvPr id="11" name="Text 7"/>
          <p:cNvSpPr/>
          <p:nvPr/>
        </p:nvSpPr>
        <p:spPr>
          <a:xfrm>
            <a:off x="1460981" y="2548247"/>
            <a:ext cx="7751088" cy="710803"/>
          </a:xfrm>
          <a:prstGeom prst="rect">
            <a:avLst/>
          </a:prstGeom>
          <a:noFill/>
          <a:ln/>
        </p:spPr>
        <p:txBody>
          <a:bodyPr wrap="square" rtlCol="0" anchor="t"/>
          <a:lstStyle/>
          <a:p>
            <a:pPr marL="0" indent="0" algn="l">
              <a:lnSpc>
                <a:spcPts val="2799"/>
              </a:lnSpc>
              <a:buNone/>
            </a:pPr>
            <a:r>
              <a:rPr lang="en-US" sz="1800" dirty="0">
                <a:solidFill>
                  <a:schemeClr val="bg2"/>
                </a:solidFill>
                <a:latin typeface="Consolas" panose="020B0609020204030204" pitchFamily="49" charset="0"/>
              </a:rPr>
              <a:t>What is the total number of rows in each of the 3 tables in the database?</a:t>
            </a:r>
            <a:endParaRPr lang="en-US" sz="1750" dirty="0">
              <a:solidFill>
                <a:schemeClr val="bg2"/>
              </a:solidFill>
            </a:endParaRPr>
          </a:p>
        </p:txBody>
      </p:sp>
      <p:sp>
        <p:nvSpPr>
          <p:cNvPr id="16" name="Text 12"/>
          <p:cNvSpPr/>
          <p:nvPr/>
        </p:nvSpPr>
        <p:spPr>
          <a:xfrm>
            <a:off x="2474573" y="4620894"/>
            <a:ext cx="7831252" cy="1596923"/>
          </a:xfrm>
          <a:prstGeom prst="rect">
            <a:avLst/>
          </a:prstGeom>
          <a:noFill/>
          <a:ln/>
        </p:spPr>
        <p:txBody>
          <a:bodyPr wrap="square" rtlCol="0" anchor="t"/>
          <a:lstStyle/>
          <a:p>
            <a:r>
              <a:rPr lang="en-US" sz="1800" dirty="0">
                <a:solidFill>
                  <a:schemeClr val="bg2"/>
                </a:solidFill>
                <a:latin typeface="Consolas" panose="020B0609020204030204" pitchFamily="49" charset="0"/>
              </a:rPr>
              <a:t>SELECT COUNT(*) as Customers FROM Customer</a:t>
            </a:r>
          </a:p>
          <a:p>
            <a:endParaRPr lang="en-US"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SELECT COUNT(*) as Transactions FROM Transactions</a:t>
            </a:r>
          </a:p>
          <a:p>
            <a:endParaRPr lang="en-US" sz="1800"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SELECT COUNT(*) as </a:t>
            </a:r>
            <a:r>
              <a:rPr lang="en-US" sz="1800" dirty="0" err="1">
                <a:solidFill>
                  <a:schemeClr val="bg2"/>
                </a:solidFill>
                <a:latin typeface="Consolas" panose="020B0609020204030204" pitchFamily="49" charset="0"/>
              </a:rPr>
              <a:t>Product_Cat_info</a:t>
            </a:r>
            <a:r>
              <a:rPr lang="en-US" sz="1800" dirty="0">
                <a:solidFill>
                  <a:schemeClr val="bg2"/>
                </a:solidFill>
                <a:latin typeface="Consolas" panose="020B0609020204030204" pitchFamily="49" charset="0"/>
              </a:rPr>
              <a:t> FROM </a:t>
            </a:r>
            <a:r>
              <a:rPr lang="en-US" sz="1800" dirty="0" err="1">
                <a:solidFill>
                  <a:schemeClr val="bg2"/>
                </a:solidFill>
                <a:latin typeface="Consolas" panose="020B0609020204030204" pitchFamily="49" charset="0"/>
              </a:rPr>
              <a:t>prod_cat_info</a:t>
            </a:r>
            <a:endParaRPr lang="en-US" sz="1750" dirty="0">
              <a:solidFill>
                <a:schemeClr val="bg2"/>
              </a:solidFill>
            </a:endParaRPr>
          </a:p>
        </p:txBody>
      </p:sp>
      <p:sp>
        <p:nvSpPr>
          <p:cNvPr id="21" name="Text 17"/>
          <p:cNvSpPr/>
          <p:nvPr/>
        </p:nvSpPr>
        <p:spPr>
          <a:xfrm>
            <a:off x="11403420" y="2059760"/>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pic>
        <p:nvPicPr>
          <p:cNvPr id="24" name="Picture 23">
            <a:extLst>
              <a:ext uri="{FF2B5EF4-FFF2-40B4-BE49-F238E27FC236}">
                <a16:creationId xmlns:a16="http://schemas.microsoft.com/office/drawing/2014/main" id="{B9C6ABA3-8A82-4EA7-91A8-DF616CE1D85D}"/>
              </a:ext>
            </a:extLst>
          </p:cNvPr>
          <p:cNvPicPr>
            <a:picLocks noChangeAspect="1"/>
          </p:cNvPicPr>
          <p:nvPr/>
        </p:nvPicPr>
        <p:blipFill>
          <a:blip r:embed="rId4"/>
          <a:stretch>
            <a:fillRect/>
          </a:stretch>
        </p:blipFill>
        <p:spPr>
          <a:xfrm>
            <a:off x="10805741" y="2903648"/>
            <a:ext cx="2872292" cy="3822201"/>
          </a:xfrm>
          <a:prstGeom prst="rect">
            <a:avLst/>
          </a:prstGeom>
        </p:spPr>
      </p:pic>
      <p:sp>
        <p:nvSpPr>
          <p:cNvPr id="25" name="Text 6">
            <a:extLst>
              <a:ext uri="{FF2B5EF4-FFF2-40B4-BE49-F238E27FC236}">
                <a16:creationId xmlns:a16="http://schemas.microsoft.com/office/drawing/2014/main" id="{67585725-1E88-4AE8-BC81-4EC519F57CB4}"/>
              </a:ext>
            </a:extLst>
          </p:cNvPr>
          <p:cNvSpPr/>
          <p:nvPr/>
        </p:nvSpPr>
        <p:spPr>
          <a:xfrm>
            <a:off x="48725" y="4318761"/>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dirty="0"/>
          </a:p>
        </p:txBody>
      </p:sp>
      <p:sp>
        <p:nvSpPr>
          <p:cNvPr id="10" name="Text 6"/>
          <p:cNvSpPr/>
          <p:nvPr/>
        </p:nvSpPr>
        <p:spPr>
          <a:xfrm>
            <a:off x="3195335" y="1684420"/>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2</a:t>
            </a:r>
            <a:endParaRPr lang="en-US" sz="3200" b="1" dirty="0"/>
          </a:p>
        </p:txBody>
      </p:sp>
      <p:sp>
        <p:nvSpPr>
          <p:cNvPr id="11" name="Text 7"/>
          <p:cNvSpPr/>
          <p:nvPr/>
        </p:nvSpPr>
        <p:spPr>
          <a:xfrm>
            <a:off x="1504011" y="2634233"/>
            <a:ext cx="7751088" cy="710803"/>
          </a:xfrm>
          <a:prstGeom prst="rect">
            <a:avLst/>
          </a:prstGeom>
          <a:noFill/>
          <a:ln/>
        </p:spPr>
        <p:txBody>
          <a:bodyPr wrap="square" rtlCol="0" anchor="t"/>
          <a:lstStyle/>
          <a:p>
            <a:pPr marL="0" indent="0" algn="l">
              <a:lnSpc>
                <a:spcPts val="2799"/>
              </a:lnSpc>
              <a:buNone/>
            </a:pPr>
            <a:r>
              <a:rPr lang="en-US" sz="1800" dirty="0">
                <a:solidFill>
                  <a:schemeClr val="bg2"/>
                </a:solidFill>
                <a:latin typeface="Consolas" panose="020B0609020204030204" pitchFamily="49" charset="0"/>
              </a:rPr>
              <a:t>What is the total number of transactions that have a return?</a:t>
            </a:r>
            <a:endParaRPr lang="en-US" sz="1750" dirty="0">
              <a:solidFill>
                <a:schemeClr val="bg2"/>
              </a:solidFill>
            </a:endParaRPr>
          </a:p>
        </p:txBody>
      </p:sp>
      <p:sp>
        <p:nvSpPr>
          <p:cNvPr id="16" name="Text 12"/>
          <p:cNvSpPr/>
          <p:nvPr/>
        </p:nvSpPr>
        <p:spPr>
          <a:xfrm>
            <a:off x="2474573" y="4620894"/>
            <a:ext cx="7831252" cy="1596923"/>
          </a:xfrm>
          <a:prstGeom prst="rect">
            <a:avLst/>
          </a:prstGeom>
          <a:noFill/>
          <a:ln/>
        </p:spPr>
        <p:txBody>
          <a:bodyPr wrap="square" rtlCol="0" anchor="t"/>
          <a:lstStyle/>
          <a:p>
            <a:r>
              <a:rPr lang="en-US" sz="1800" dirty="0">
                <a:solidFill>
                  <a:schemeClr val="bg2"/>
                </a:solidFill>
                <a:latin typeface="Consolas" panose="020B0609020204030204" pitchFamily="49" charset="0"/>
              </a:rPr>
              <a:t>SELECT COUNT(*) as </a:t>
            </a:r>
            <a:r>
              <a:rPr lang="en-US" sz="1800" dirty="0" err="1">
                <a:solidFill>
                  <a:schemeClr val="bg2"/>
                </a:solidFill>
                <a:latin typeface="Consolas" panose="020B0609020204030204" pitchFamily="49" charset="0"/>
              </a:rPr>
              <a:t>No_of_transactions</a:t>
            </a:r>
            <a:r>
              <a:rPr lang="en-US" sz="1800" dirty="0">
                <a:solidFill>
                  <a:schemeClr val="bg2"/>
                </a:solidFill>
                <a:latin typeface="Consolas" panose="020B0609020204030204" pitchFamily="49" charset="0"/>
              </a:rPr>
              <a:t> FROM Transactions</a:t>
            </a: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WHERE </a:t>
            </a:r>
            <a:r>
              <a:rPr lang="en-IN" sz="1800" dirty="0" err="1">
                <a:solidFill>
                  <a:schemeClr val="bg2"/>
                </a:solidFill>
                <a:latin typeface="Consolas" panose="020B0609020204030204" pitchFamily="49" charset="0"/>
              </a:rPr>
              <a:t>total_amt</a:t>
            </a:r>
            <a:r>
              <a:rPr lang="en-IN" sz="1800" dirty="0">
                <a:solidFill>
                  <a:schemeClr val="bg2"/>
                </a:solidFill>
                <a:latin typeface="Consolas" panose="020B0609020204030204" pitchFamily="49" charset="0"/>
              </a:rPr>
              <a:t> &lt; 0</a:t>
            </a:r>
            <a:endParaRPr lang="en-US" sz="1750" dirty="0">
              <a:solidFill>
                <a:schemeClr val="bg2"/>
              </a:solidFill>
            </a:endParaRPr>
          </a:p>
        </p:txBody>
      </p:sp>
      <p:sp>
        <p:nvSpPr>
          <p:cNvPr id="21" name="Text 17"/>
          <p:cNvSpPr/>
          <p:nvPr/>
        </p:nvSpPr>
        <p:spPr>
          <a:xfrm>
            <a:off x="11403420" y="2548247"/>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48725" y="4318761"/>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5" name="Picture 4">
            <a:extLst>
              <a:ext uri="{FF2B5EF4-FFF2-40B4-BE49-F238E27FC236}">
                <a16:creationId xmlns:a16="http://schemas.microsoft.com/office/drawing/2014/main" id="{24EE9AE8-811B-4304-9C8D-4A13B4669C63}"/>
              </a:ext>
            </a:extLst>
          </p:cNvPr>
          <p:cNvPicPr>
            <a:picLocks noChangeAspect="1"/>
          </p:cNvPicPr>
          <p:nvPr/>
        </p:nvPicPr>
        <p:blipFill>
          <a:blip r:embed="rId4"/>
          <a:stretch>
            <a:fillRect/>
          </a:stretch>
        </p:blipFill>
        <p:spPr>
          <a:xfrm>
            <a:off x="10800678" y="3528508"/>
            <a:ext cx="2384166" cy="1053815"/>
          </a:xfrm>
          <a:prstGeom prst="rect">
            <a:avLst/>
          </a:prstGeom>
        </p:spPr>
      </p:pic>
    </p:spTree>
    <p:extLst>
      <p:ext uri="{BB962C8B-B14F-4D97-AF65-F5344CB8AC3E}">
        <p14:creationId xmlns:p14="http://schemas.microsoft.com/office/powerpoint/2010/main" val="1141829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5948" y="0"/>
            <a:ext cx="14630400" cy="8229600"/>
          </a:xfrm>
          <a:prstGeom prst="rect">
            <a:avLst/>
          </a:prstGeom>
          <a:solidFill>
            <a:srgbClr val="09151A">
              <a:alpha val="75000"/>
            </a:srgbClr>
          </a:solidFill>
          <a:ln/>
        </p:spPr>
        <p:txBody>
          <a:bodyPr/>
          <a:lstStyle/>
          <a:p>
            <a:endParaRPr lang="en-IN" dirty="0"/>
          </a:p>
        </p:txBody>
      </p:sp>
      <p:sp>
        <p:nvSpPr>
          <p:cNvPr id="10" name="Text 6"/>
          <p:cNvSpPr/>
          <p:nvPr/>
        </p:nvSpPr>
        <p:spPr>
          <a:xfrm>
            <a:off x="2582149" y="1192052"/>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3</a:t>
            </a:r>
            <a:endParaRPr lang="en-US" sz="3200" b="1" dirty="0"/>
          </a:p>
        </p:txBody>
      </p:sp>
      <p:sp>
        <p:nvSpPr>
          <p:cNvPr id="11" name="Text 7"/>
          <p:cNvSpPr/>
          <p:nvPr/>
        </p:nvSpPr>
        <p:spPr>
          <a:xfrm>
            <a:off x="804763" y="2026049"/>
            <a:ext cx="7831252" cy="1216897"/>
          </a:xfrm>
          <a:prstGeom prst="rect">
            <a:avLst/>
          </a:prstGeom>
          <a:noFill/>
          <a:ln/>
        </p:spPr>
        <p:txBody>
          <a:bodyPr wrap="square" rtlCol="0" anchor="t"/>
          <a:lstStyle/>
          <a:p>
            <a:pPr marL="0" indent="0" algn="l">
              <a:lnSpc>
                <a:spcPts val="2799"/>
              </a:lnSpc>
              <a:buNone/>
            </a:pPr>
            <a:r>
              <a:rPr lang="en-US" sz="1800" dirty="0">
                <a:solidFill>
                  <a:schemeClr val="bg2"/>
                </a:solidFill>
                <a:latin typeface="Consolas" panose="020B0609020204030204" pitchFamily="49" charset="0"/>
              </a:rPr>
              <a:t>What is the time range of the transaction data available for analysis? Show the output in number of days, months and years simultaneously in different columns.</a:t>
            </a:r>
            <a:endParaRPr lang="en-US" sz="1750" dirty="0">
              <a:solidFill>
                <a:schemeClr val="bg2"/>
              </a:solidFill>
            </a:endParaRPr>
          </a:p>
        </p:txBody>
      </p:sp>
      <p:sp>
        <p:nvSpPr>
          <p:cNvPr id="16" name="Text 12"/>
          <p:cNvSpPr/>
          <p:nvPr/>
        </p:nvSpPr>
        <p:spPr>
          <a:xfrm>
            <a:off x="1261244" y="4446247"/>
            <a:ext cx="8356093" cy="2662033"/>
          </a:xfrm>
          <a:prstGeom prst="rect">
            <a:avLst/>
          </a:prstGeom>
          <a:noFill/>
          <a:ln/>
        </p:spPr>
        <p:txBody>
          <a:bodyPr wrap="square" rtlCol="0" anchor="t"/>
          <a:lstStyle/>
          <a:p>
            <a:r>
              <a:rPr lang="en-IN" sz="1800" dirty="0">
                <a:solidFill>
                  <a:schemeClr val="bg2"/>
                </a:solidFill>
                <a:latin typeface="Consolas" panose="020B0609020204030204" pitchFamily="49" charset="0"/>
              </a:rPr>
              <a:t>SELECT</a:t>
            </a:r>
          </a:p>
          <a:p>
            <a:endParaRPr lang="en-US" dirty="0">
              <a:solidFill>
                <a:schemeClr val="bg2"/>
              </a:solidFill>
              <a:latin typeface="Consolas" panose="020B0609020204030204" pitchFamily="49" charset="0"/>
            </a:endParaRPr>
          </a:p>
          <a:p>
            <a:r>
              <a:rPr lang="en-US" sz="1800" dirty="0">
                <a:solidFill>
                  <a:schemeClr val="bg2"/>
                </a:solidFill>
                <a:latin typeface="Consolas" panose="020B0609020204030204" pitchFamily="49" charset="0"/>
              </a:rPr>
              <a:t>DATEDIFF(DAY, MIN(</a:t>
            </a:r>
            <a:r>
              <a:rPr lang="en-US" sz="1800" dirty="0" err="1">
                <a:solidFill>
                  <a:schemeClr val="bg2"/>
                </a:solidFill>
                <a:latin typeface="Consolas" panose="020B0609020204030204" pitchFamily="49" charset="0"/>
              </a:rPr>
              <a:t>tran_date</a:t>
            </a:r>
            <a:r>
              <a:rPr lang="en-US" sz="1800" dirty="0">
                <a:solidFill>
                  <a:schemeClr val="bg2"/>
                </a:solidFill>
                <a:latin typeface="Consolas" panose="020B0609020204030204" pitchFamily="49" charset="0"/>
              </a:rPr>
              <a:t>), MAX(</a:t>
            </a:r>
            <a:r>
              <a:rPr lang="en-US" sz="1800" dirty="0" err="1">
                <a:solidFill>
                  <a:schemeClr val="bg2"/>
                </a:solidFill>
                <a:latin typeface="Consolas" panose="020B0609020204030204" pitchFamily="49" charset="0"/>
              </a:rPr>
              <a:t>tran_date</a:t>
            </a:r>
            <a:r>
              <a:rPr lang="en-US" sz="1800" dirty="0">
                <a:solidFill>
                  <a:schemeClr val="bg2"/>
                </a:solidFill>
                <a:latin typeface="Consolas" panose="020B0609020204030204" pitchFamily="49" charset="0"/>
              </a:rPr>
              <a:t>)) AS </a:t>
            </a:r>
            <a:r>
              <a:rPr lang="en-US" sz="1800" dirty="0" err="1">
                <a:solidFill>
                  <a:schemeClr val="bg2"/>
                </a:solidFill>
                <a:latin typeface="Consolas" panose="020B0609020204030204" pitchFamily="49" charset="0"/>
              </a:rPr>
              <a:t>total_days</a:t>
            </a:r>
            <a:r>
              <a:rPr lang="en-US" sz="1800" dirty="0">
                <a:solidFill>
                  <a:schemeClr val="bg2"/>
                </a:solidFill>
                <a:latin typeface="Consolas" panose="020B0609020204030204" pitchFamily="49" charset="0"/>
              </a:rPr>
              <a:t>,</a:t>
            </a: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DATEDIFF(MONTH, MIN(</a:t>
            </a:r>
            <a:r>
              <a:rPr lang="en-US" sz="1800" dirty="0" err="1">
                <a:solidFill>
                  <a:schemeClr val="bg2"/>
                </a:solidFill>
                <a:latin typeface="Consolas" panose="020B0609020204030204" pitchFamily="49" charset="0"/>
              </a:rPr>
              <a:t>tran_date</a:t>
            </a:r>
            <a:r>
              <a:rPr lang="en-US" sz="1800" dirty="0">
                <a:solidFill>
                  <a:schemeClr val="bg2"/>
                </a:solidFill>
                <a:latin typeface="Consolas" panose="020B0609020204030204" pitchFamily="49" charset="0"/>
              </a:rPr>
              <a:t>), MAX(</a:t>
            </a:r>
            <a:r>
              <a:rPr lang="en-US" sz="1800" dirty="0" err="1">
                <a:solidFill>
                  <a:schemeClr val="bg2"/>
                </a:solidFill>
                <a:latin typeface="Consolas" panose="020B0609020204030204" pitchFamily="49" charset="0"/>
              </a:rPr>
              <a:t>tran_date</a:t>
            </a:r>
            <a:r>
              <a:rPr lang="en-US" sz="1800" dirty="0">
                <a:solidFill>
                  <a:schemeClr val="bg2"/>
                </a:solidFill>
                <a:latin typeface="Consolas" panose="020B0609020204030204" pitchFamily="49" charset="0"/>
              </a:rPr>
              <a:t>)) AS </a:t>
            </a:r>
            <a:r>
              <a:rPr lang="en-US" sz="1800" dirty="0" err="1">
                <a:solidFill>
                  <a:schemeClr val="bg2"/>
                </a:solidFill>
                <a:latin typeface="Consolas" panose="020B0609020204030204" pitchFamily="49" charset="0"/>
              </a:rPr>
              <a:t>total_months</a:t>
            </a:r>
            <a:r>
              <a:rPr lang="en-US" sz="1800" dirty="0">
                <a:solidFill>
                  <a:schemeClr val="bg2"/>
                </a:solidFill>
                <a:latin typeface="Consolas" panose="020B0609020204030204" pitchFamily="49" charset="0"/>
              </a:rPr>
              <a:t>,</a:t>
            </a:r>
          </a:p>
          <a:p>
            <a:r>
              <a:rPr lang="en-US" sz="1800" dirty="0">
                <a:solidFill>
                  <a:schemeClr val="bg2"/>
                </a:solidFill>
                <a:latin typeface="Consolas" panose="020B0609020204030204" pitchFamily="49" charset="0"/>
              </a:rPr>
              <a:t>                 </a:t>
            </a:r>
          </a:p>
          <a:p>
            <a:r>
              <a:rPr lang="en-US" sz="1800" dirty="0">
                <a:solidFill>
                  <a:schemeClr val="bg2"/>
                </a:solidFill>
                <a:latin typeface="Consolas" panose="020B0609020204030204" pitchFamily="49" charset="0"/>
              </a:rPr>
              <a:t>DATEDIFF(YEAR, MIN(</a:t>
            </a:r>
            <a:r>
              <a:rPr lang="en-US" sz="1800" dirty="0" err="1">
                <a:solidFill>
                  <a:schemeClr val="bg2"/>
                </a:solidFill>
                <a:latin typeface="Consolas" panose="020B0609020204030204" pitchFamily="49" charset="0"/>
              </a:rPr>
              <a:t>tran_date</a:t>
            </a:r>
            <a:r>
              <a:rPr lang="en-US" sz="1800" dirty="0">
                <a:solidFill>
                  <a:schemeClr val="bg2"/>
                </a:solidFill>
                <a:latin typeface="Consolas" panose="020B0609020204030204" pitchFamily="49" charset="0"/>
              </a:rPr>
              <a:t>), MAX(</a:t>
            </a:r>
            <a:r>
              <a:rPr lang="en-US" sz="1800" dirty="0" err="1">
                <a:solidFill>
                  <a:schemeClr val="bg2"/>
                </a:solidFill>
                <a:latin typeface="Consolas" panose="020B0609020204030204" pitchFamily="49" charset="0"/>
              </a:rPr>
              <a:t>tran_date</a:t>
            </a:r>
            <a:r>
              <a:rPr lang="en-US" sz="1800" dirty="0">
                <a:solidFill>
                  <a:schemeClr val="bg2"/>
                </a:solidFill>
                <a:latin typeface="Consolas" panose="020B0609020204030204" pitchFamily="49" charset="0"/>
              </a:rPr>
              <a:t>)) AS </a:t>
            </a:r>
            <a:r>
              <a:rPr lang="en-US" sz="1800" dirty="0" err="1">
                <a:solidFill>
                  <a:schemeClr val="bg2"/>
                </a:solidFill>
                <a:latin typeface="Consolas" panose="020B0609020204030204" pitchFamily="49" charset="0"/>
              </a:rPr>
              <a:t>total_years</a:t>
            </a:r>
            <a:endParaRPr lang="en-US" sz="1800"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FROM Transactions</a:t>
            </a:r>
            <a:endParaRPr lang="en-US" sz="1750" dirty="0">
              <a:solidFill>
                <a:schemeClr val="bg2"/>
              </a:solidFill>
            </a:endParaRPr>
          </a:p>
        </p:txBody>
      </p:sp>
      <p:sp>
        <p:nvSpPr>
          <p:cNvPr id="21" name="Text 17"/>
          <p:cNvSpPr/>
          <p:nvPr/>
        </p:nvSpPr>
        <p:spPr>
          <a:xfrm>
            <a:off x="11403420" y="2548247"/>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283015" y="3662338"/>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5" name="Picture 4">
            <a:extLst>
              <a:ext uri="{FF2B5EF4-FFF2-40B4-BE49-F238E27FC236}">
                <a16:creationId xmlns:a16="http://schemas.microsoft.com/office/drawing/2014/main" id="{DBE2F8FC-8F75-4C36-8F2A-EFFD4ECBDF31}"/>
              </a:ext>
            </a:extLst>
          </p:cNvPr>
          <p:cNvPicPr>
            <a:picLocks noChangeAspect="1"/>
          </p:cNvPicPr>
          <p:nvPr/>
        </p:nvPicPr>
        <p:blipFill>
          <a:blip r:embed="rId4"/>
          <a:stretch>
            <a:fillRect/>
          </a:stretch>
        </p:blipFill>
        <p:spPr>
          <a:xfrm>
            <a:off x="9828054" y="3542797"/>
            <a:ext cx="4273161" cy="1024465"/>
          </a:xfrm>
          <a:prstGeom prst="rect">
            <a:avLst/>
          </a:prstGeom>
        </p:spPr>
      </p:pic>
    </p:spTree>
    <p:extLst>
      <p:ext uri="{BB962C8B-B14F-4D97-AF65-F5344CB8AC3E}">
        <p14:creationId xmlns:p14="http://schemas.microsoft.com/office/powerpoint/2010/main" val="3357363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5948" y="0"/>
            <a:ext cx="14630400" cy="8229600"/>
          </a:xfrm>
          <a:prstGeom prst="rect">
            <a:avLst/>
          </a:prstGeom>
          <a:solidFill>
            <a:srgbClr val="09151A">
              <a:alpha val="75000"/>
            </a:srgbClr>
          </a:solidFill>
          <a:ln/>
        </p:spPr>
        <p:txBody>
          <a:bodyPr/>
          <a:lstStyle/>
          <a:p>
            <a:endParaRPr lang="en-IN" dirty="0"/>
          </a:p>
        </p:txBody>
      </p:sp>
      <p:sp>
        <p:nvSpPr>
          <p:cNvPr id="10" name="Text 6"/>
          <p:cNvSpPr/>
          <p:nvPr/>
        </p:nvSpPr>
        <p:spPr>
          <a:xfrm>
            <a:off x="2582149" y="1192052"/>
            <a:ext cx="3409859" cy="654725"/>
          </a:xfrm>
          <a:prstGeom prst="rect">
            <a:avLst/>
          </a:prstGeom>
          <a:noFill/>
          <a:ln/>
        </p:spPr>
        <p:txBody>
          <a:bodyPr wrap="none" rtlCol="0" anchor="t"/>
          <a:lstStyle/>
          <a:p>
            <a:pPr marL="0" indent="0" algn="ctr">
              <a:lnSpc>
                <a:spcPts val="2734"/>
              </a:lnSpc>
              <a:buNone/>
            </a:pPr>
            <a:r>
              <a:rPr lang="en-US" sz="3200" b="1" dirty="0">
                <a:solidFill>
                  <a:srgbClr val="E2E6E9"/>
                </a:solidFill>
                <a:latin typeface="adonis-web" pitchFamily="34" charset="0"/>
                <a:ea typeface="adonis-web" pitchFamily="34" charset="-122"/>
                <a:cs typeface="adonis-web" pitchFamily="34" charset="-120"/>
              </a:rPr>
              <a:t>Question 4</a:t>
            </a:r>
            <a:endParaRPr lang="en-US" sz="3200" b="1" dirty="0"/>
          </a:p>
        </p:txBody>
      </p:sp>
      <p:sp>
        <p:nvSpPr>
          <p:cNvPr id="11" name="Text 7"/>
          <p:cNvSpPr/>
          <p:nvPr/>
        </p:nvSpPr>
        <p:spPr>
          <a:xfrm>
            <a:off x="804763" y="2026050"/>
            <a:ext cx="7831252" cy="1012780"/>
          </a:xfrm>
          <a:prstGeom prst="rect">
            <a:avLst/>
          </a:prstGeom>
          <a:noFill/>
          <a:ln/>
        </p:spPr>
        <p:txBody>
          <a:bodyPr wrap="square" rtlCol="0" anchor="t"/>
          <a:lstStyle/>
          <a:p>
            <a:pPr marL="0" indent="0" algn="l">
              <a:lnSpc>
                <a:spcPts val="2799"/>
              </a:lnSpc>
              <a:buNone/>
            </a:pPr>
            <a:r>
              <a:rPr lang="en-US" sz="1800" dirty="0">
                <a:solidFill>
                  <a:schemeClr val="bg2"/>
                </a:solidFill>
                <a:latin typeface="Consolas" panose="020B0609020204030204" pitchFamily="49" charset="0"/>
              </a:rPr>
              <a:t>Which product category does the sub- category "DIY" belong to?</a:t>
            </a:r>
            <a:endParaRPr lang="en-US" sz="1750" dirty="0">
              <a:solidFill>
                <a:schemeClr val="bg2"/>
              </a:solidFill>
            </a:endParaRPr>
          </a:p>
        </p:txBody>
      </p:sp>
      <p:sp>
        <p:nvSpPr>
          <p:cNvPr id="16" name="Text 12"/>
          <p:cNvSpPr/>
          <p:nvPr/>
        </p:nvSpPr>
        <p:spPr>
          <a:xfrm>
            <a:off x="1261244" y="4446247"/>
            <a:ext cx="4558643" cy="1341367"/>
          </a:xfrm>
          <a:prstGeom prst="rect">
            <a:avLst/>
          </a:prstGeom>
          <a:noFill/>
          <a:ln/>
        </p:spPr>
        <p:txBody>
          <a:bodyPr wrap="square" rtlCol="0" anchor="t"/>
          <a:lstStyle/>
          <a:p>
            <a:r>
              <a:rPr lang="en-US" sz="1800" dirty="0">
                <a:solidFill>
                  <a:schemeClr val="bg2"/>
                </a:solidFill>
                <a:latin typeface="Consolas" panose="020B0609020204030204" pitchFamily="49" charset="0"/>
              </a:rPr>
              <a:t>SELECT * FROM </a:t>
            </a:r>
            <a:r>
              <a:rPr lang="en-US" sz="1800" dirty="0" err="1">
                <a:solidFill>
                  <a:schemeClr val="bg2"/>
                </a:solidFill>
                <a:latin typeface="Consolas" panose="020B0609020204030204" pitchFamily="49" charset="0"/>
              </a:rPr>
              <a:t>prod_cat_info</a:t>
            </a:r>
            <a:endParaRPr lang="en-US" sz="1800" dirty="0">
              <a:solidFill>
                <a:schemeClr val="bg2"/>
              </a:solidFill>
              <a:latin typeface="Consolas" panose="020B0609020204030204" pitchFamily="49" charset="0"/>
            </a:endParaRPr>
          </a:p>
          <a:p>
            <a:r>
              <a:rPr lang="en-IN" sz="1800" dirty="0">
                <a:solidFill>
                  <a:schemeClr val="bg2"/>
                </a:solidFill>
                <a:latin typeface="Consolas" panose="020B0609020204030204" pitchFamily="49" charset="0"/>
              </a:rPr>
              <a:t>         </a:t>
            </a:r>
          </a:p>
          <a:p>
            <a:r>
              <a:rPr lang="en-IN" sz="1800" dirty="0">
                <a:solidFill>
                  <a:schemeClr val="bg2"/>
                </a:solidFill>
                <a:latin typeface="Consolas" panose="020B0609020204030204" pitchFamily="49" charset="0"/>
              </a:rPr>
              <a:t>WHERE </a:t>
            </a:r>
            <a:r>
              <a:rPr lang="en-IN" sz="1800" dirty="0" err="1">
                <a:solidFill>
                  <a:schemeClr val="bg2"/>
                </a:solidFill>
                <a:latin typeface="Consolas" panose="020B0609020204030204" pitchFamily="49" charset="0"/>
              </a:rPr>
              <a:t>prod_subcat</a:t>
            </a:r>
            <a:r>
              <a:rPr lang="en-IN" sz="1800" dirty="0">
                <a:solidFill>
                  <a:schemeClr val="bg2"/>
                </a:solidFill>
                <a:latin typeface="Consolas" panose="020B0609020204030204" pitchFamily="49" charset="0"/>
              </a:rPr>
              <a:t> = 'DIY'</a:t>
            </a:r>
            <a:endParaRPr lang="en-US" sz="1750" dirty="0">
              <a:solidFill>
                <a:schemeClr val="bg2"/>
              </a:solidFill>
            </a:endParaRPr>
          </a:p>
        </p:txBody>
      </p:sp>
      <p:sp>
        <p:nvSpPr>
          <p:cNvPr id="21" name="Text 17"/>
          <p:cNvSpPr/>
          <p:nvPr/>
        </p:nvSpPr>
        <p:spPr>
          <a:xfrm>
            <a:off x="11403420" y="2548247"/>
            <a:ext cx="1408937" cy="523996"/>
          </a:xfrm>
          <a:prstGeom prst="rect">
            <a:avLst/>
          </a:prstGeom>
          <a:noFill/>
          <a:ln/>
        </p:spPr>
        <p:txBody>
          <a:bodyPr wrap="square" rtlCol="0" anchor="t"/>
          <a:lstStyle/>
          <a:p>
            <a:pPr marL="0" indent="0" algn="ctr">
              <a:lnSpc>
                <a:spcPts val="2799"/>
              </a:lnSpc>
              <a:buNone/>
            </a:pPr>
            <a:r>
              <a:rPr lang="en-US" sz="2400" b="1" dirty="0">
                <a:solidFill>
                  <a:srgbClr val="E2E6E9"/>
                </a:solidFill>
                <a:latin typeface="adonis-web" pitchFamily="34" charset="0"/>
                <a:ea typeface="adonis-web" pitchFamily="34" charset="-122"/>
                <a:cs typeface="adonis-web" pitchFamily="34" charset="-120"/>
              </a:rPr>
              <a:t>Result</a:t>
            </a:r>
            <a:endParaRPr lang="en-US" sz="2400" b="1" dirty="0"/>
          </a:p>
        </p:txBody>
      </p:sp>
      <p:sp>
        <p:nvSpPr>
          <p:cNvPr id="9" name="Text 6">
            <a:extLst>
              <a:ext uri="{FF2B5EF4-FFF2-40B4-BE49-F238E27FC236}">
                <a16:creationId xmlns:a16="http://schemas.microsoft.com/office/drawing/2014/main" id="{72A57D8A-0C40-40CF-990D-12926434657D}"/>
              </a:ext>
            </a:extLst>
          </p:cNvPr>
          <p:cNvSpPr/>
          <p:nvPr/>
        </p:nvSpPr>
        <p:spPr>
          <a:xfrm>
            <a:off x="283015" y="3662338"/>
            <a:ext cx="2189026" cy="527125"/>
          </a:xfrm>
          <a:prstGeom prst="rect">
            <a:avLst/>
          </a:prstGeom>
          <a:noFill/>
          <a:ln/>
        </p:spPr>
        <p:txBody>
          <a:bodyPr wrap="none" rtlCol="0" anchor="t"/>
          <a:lstStyle/>
          <a:p>
            <a:pPr marL="0" indent="0" algn="ctr">
              <a:lnSpc>
                <a:spcPts val="2734"/>
              </a:lnSpc>
              <a:buNone/>
            </a:pPr>
            <a:r>
              <a:rPr lang="en-US" sz="2400" dirty="0">
                <a:solidFill>
                  <a:srgbClr val="E2E6E9"/>
                </a:solidFill>
                <a:latin typeface="adonis-web" pitchFamily="34" charset="0"/>
                <a:ea typeface="adonis-web" pitchFamily="34" charset="-122"/>
                <a:cs typeface="adonis-web" pitchFamily="34" charset="-120"/>
              </a:rPr>
              <a:t>Query</a:t>
            </a:r>
            <a:endParaRPr lang="en-US" sz="2400" dirty="0"/>
          </a:p>
        </p:txBody>
      </p:sp>
      <p:pic>
        <p:nvPicPr>
          <p:cNvPr id="6" name="Picture 5">
            <a:extLst>
              <a:ext uri="{FF2B5EF4-FFF2-40B4-BE49-F238E27FC236}">
                <a16:creationId xmlns:a16="http://schemas.microsoft.com/office/drawing/2014/main" id="{C66B7655-B49C-43F9-AFB1-F3FD84916CDF}"/>
              </a:ext>
            </a:extLst>
          </p:cNvPr>
          <p:cNvPicPr>
            <a:picLocks noChangeAspect="1"/>
          </p:cNvPicPr>
          <p:nvPr/>
        </p:nvPicPr>
        <p:blipFill>
          <a:blip r:embed="rId4"/>
          <a:stretch>
            <a:fillRect/>
          </a:stretch>
        </p:blipFill>
        <p:spPr>
          <a:xfrm>
            <a:off x="8433995" y="3218103"/>
            <a:ext cx="5357309" cy="707797"/>
          </a:xfrm>
          <a:prstGeom prst="rect">
            <a:avLst/>
          </a:prstGeom>
        </p:spPr>
      </p:pic>
    </p:spTree>
    <p:extLst>
      <p:ext uri="{BB962C8B-B14F-4D97-AF65-F5344CB8AC3E}">
        <p14:creationId xmlns:p14="http://schemas.microsoft.com/office/powerpoint/2010/main" val="61898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TotalTime>
  <Words>2768</Words>
  <Application>Microsoft Office PowerPoint</Application>
  <PresentationFormat>Custom</PresentationFormat>
  <Paragraphs>405</Paragraphs>
  <Slides>36</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adonis-web</vt:lpstr>
      <vt:lpstr>Algerian</vt:lpstr>
      <vt:lpstr>Arial</vt:lpstr>
      <vt:lpstr>Arial Rounded MT Bold</vt:lpstr>
      <vt:lpstr>Calibri</vt:lpstr>
      <vt:lpstr>Consolas</vt:lpstr>
      <vt:lpstr>French Script MT</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Swagath</cp:lastModifiedBy>
  <cp:revision>43</cp:revision>
  <dcterms:created xsi:type="dcterms:W3CDTF">2024-03-31T12:30:29Z</dcterms:created>
  <dcterms:modified xsi:type="dcterms:W3CDTF">2024-04-07T08:41:21Z</dcterms:modified>
</cp:coreProperties>
</file>