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3.xml" ContentType="application/vnd.openxmlformats-officedocument.drawingml.chartshapes+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handoutMasterIdLst>
    <p:handoutMasterId r:id="rId20"/>
  </p:handoutMasterIdLst>
  <p:sldIdLst>
    <p:sldId id="257" r:id="rId2"/>
    <p:sldId id="266" r:id="rId3"/>
    <p:sldId id="272" r:id="rId4"/>
    <p:sldId id="302" r:id="rId5"/>
    <p:sldId id="303" r:id="rId6"/>
    <p:sldId id="304" r:id="rId7"/>
    <p:sldId id="305" r:id="rId8"/>
    <p:sldId id="306" r:id="rId9"/>
    <p:sldId id="308" r:id="rId10"/>
    <p:sldId id="307" r:id="rId11"/>
    <p:sldId id="310" r:id="rId12"/>
    <p:sldId id="311" r:id="rId13"/>
    <p:sldId id="312" r:id="rId14"/>
    <p:sldId id="313" r:id="rId15"/>
    <p:sldId id="314" r:id="rId16"/>
    <p:sldId id="315" r:id="rId17"/>
    <p:sldId id="28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3810" autoAdjust="0"/>
  </p:normalViewPr>
  <p:slideViewPr>
    <p:cSldViewPr snapToGrid="0" showGuides="1">
      <p:cViewPr varScale="1">
        <p:scale>
          <a:sx n="71" d="100"/>
          <a:sy n="71" d="100"/>
        </p:scale>
        <p:origin x="696" y="78"/>
      </p:cViewPr>
      <p:guideLst>
        <p:guide orient="horz" pos="2160"/>
        <p:guide pos="3840"/>
      </p:guideLst>
    </p:cSldViewPr>
  </p:slideViewPr>
  <p:outlineViewPr>
    <p:cViewPr>
      <p:scale>
        <a:sx n="33" d="100"/>
        <a:sy n="33" d="100"/>
      </p:scale>
      <p:origin x="0" y="-1249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187"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9902164817953611E-2"/>
          <c:y val="3.1460634346273934E-2"/>
          <c:w val="0.42004004948972656"/>
          <c:h val="0.1900774003998561"/>
        </c:manualLayout>
      </c:layout>
      <c:barChart>
        <c:barDir val="col"/>
        <c:grouping val="clustered"/>
        <c:varyColors val="0"/>
        <c:dLbls>
          <c:showLegendKey val="0"/>
          <c:showVal val="0"/>
          <c:showCatName val="0"/>
          <c:showSerName val="0"/>
          <c:showPercent val="0"/>
          <c:showBubbleSize val="0"/>
        </c:dLbls>
        <c:gapWidth val="219"/>
        <c:overlap val="-27"/>
        <c:axId val="789432768"/>
        <c:axId val="1101095584"/>
      </c:barChart>
      <c:catAx>
        <c:axId val="789432768"/>
        <c:scaling>
          <c:orientation val="minMax"/>
        </c:scaling>
        <c:delete val="1"/>
        <c:axPos val="b"/>
        <c:numFmt formatCode="General" sourceLinked="1"/>
        <c:majorTickMark val="none"/>
        <c:minorTickMark val="none"/>
        <c:tickLblPos val="nextTo"/>
        <c:crossAx val="1101095584"/>
        <c:crosses val="autoZero"/>
        <c:auto val="1"/>
        <c:lblAlgn val="ctr"/>
        <c:lblOffset val="100"/>
        <c:noMultiLvlLbl val="0"/>
      </c:catAx>
      <c:valAx>
        <c:axId val="1101095584"/>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789432768"/>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9902164817953611E-2"/>
          <c:y val="3.1460634346273934E-2"/>
          <c:w val="0.42004004948972656"/>
          <c:h val="0.1900774003998561"/>
        </c:manualLayout>
      </c:layout>
      <c:barChart>
        <c:barDir val="col"/>
        <c:grouping val="clustered"/>
        <c:varyColors val="0"/>
        <c:dLbls>
          <c:showLegendKey val="0"/>
          <c:showVal val="0"/>
          <c:showCatName val="0"/>
          <c:showSerName val="0"/>
          <c:showPercent val="0"/>
          <c:showBubbleSize val="0"/>
        </c:dLbls>
        <c:gapWidth val="219"/>
        <c:overlap val="-27"/>
        <c:axId val="789432768"/>
        <c:axId val="1101095584"/>
      </c:barChart>
      <c:catAx>
        <c:axId val="789432768"/>
        <c:scaling>
          <c:orientation val="minMax"/>
        </c:scaling>
        <c:delete val="1"/>
        <c:axPos val="b"/>
        <c:numFmt formatCode="General" sourceLinked="1"/>
        <c:majorTickMark val="none"/>
        <c:minorTickMark val="none"/>
        <c:tickLblPos val="nextTo"/>
        <c:crossAx val="1101095584"/>
        <c:crosses val="autoZero"/>
        <c:auto val="1"/>
        <c:lblAlgn val="ctr"/>
        <c:lblOffset val="100"/>
        <c:noMultiLvlLbl val="0"/>
      </c:catAx>
      <c:valAx>
        <c:axId val="1101095584"/>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789432768"/>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9902164817953611E-2"/>
          <c:y val="3.1460634346273934E-2"/>
          <c:w val="0.42004004948972656"/>
          <c:h val="0.1900774003998561"/>
        </c:manualLayout>
      </c:layout>
      <c:barChart>
        <c:barDir val="col"/>
        <c:grouping val="clustered"/>
        <c:varyColors val="0"/>
        <c:dLbls>
          <c:showLegendKey val="0"/>
          <c:showVal val="0"/>
          <c:showCatName val="0"/>
          <c:showSerName val="0"/>
          <c:showPercent val="0"/>
          <c:showBubbleSize val="0"/>
        </c:dLbls>
        <c:gapWidth val="219"/>
        <c:overlap val="-27"/>
        <c:axId val="789432768"/>
        <c:axId val="1101095584"/>
      </c:barChart>
      <c:catAx>
        <c:axId val="789432768"/>
        <c:scaling>
          <c:orientation val="minMax"/>
        </c:scaling>
        <c:delete val="1"/>
        <c:axPos val="b"/>
        <c:numFmt formatCode="General" sourceLinked="1"/>
        <c:majorTickMark val="none"/>
        <c:minorTickMark val="none"/>
        <c:tickLblPos val="nextTo"/>
        <c:crossAx val="1101095584"/>
        <c:crosses val="autoZero"/>
        <c:auto val="1"/>
        <c:lblAlgn val="ctr"/>
        <c:lblOffset val="100"/>
        <c:noMultiLvlLbl val="0"/>
      </c:catAx>
      <c:valAx>
        <c:axId val="1101095584"/>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789432768"/>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9902164817953611E-2"/>
          <c:y val="3.1460634346273934E-2"/>
          <c:w val="0.42004004948972656"/>
          <c:h val="0.1900774003998561"/>
        </c:manualLayout>
      </c:layout>
      <c:barChart>
        <c:barDir val="col"/>
        <c:grouping val="clustered"/>
        <c:varyColors val="0"/>
        <c:dLbls>
          <c:showLegendKey val="0"/>
          <c:showVal val="0"/>
          <c:showCatName val="0"/>
          <c:showSerName val="0"/>
          <c:showPercent val="0"/>
          <c:showBubbleSize val="0"/>
        </c:dLbls>
        <c:gapWidth val="219"/>
        <c:overlap val="-27"/>
        <c:axId val="789432768"/>
        <c:axId val="1101095584"/>
      </c:barChart>
      <c:catAx>
        <c:axId val="789432768"/>
        <c:scaling>
          <c:orientation val="minMax"/>
        </c:scaling>
        <c:delete val="1"/>
        <c:axPos val="b"/>
        <c:numFmt formatCode="General" sourceLinked="1"/>
        <c:majorTickMark val="none"/>
        <c:minorTickMark val="none"/>
        <c:tickLblPos val="nextTo"/>
        <c:crossAx val="1101095584"/>
        <c:crosses val="autoZero"/>
        <c:auto val="1"/>
        <c:lblAlgn val="ctr"/>
        <c:lblOffset val="100"/>
        <c:noMultiLvlLbl val="0"/>
      </c:catAx>
      <c:valAx>
        <c:axId val="1101095584"/>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789432768"/>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9902164817953611E-2"/>
          <c:y val="3.1460634346273934E-2"/>
          <c:w val="0.42004004948972656"/>
          <c:h val="0.1900774003998561"/>
        </c:manualLayout>
      </c:layout>
      <c:barChart>
        <c:barDir val="col"/>
        <c:grouping val="clustered"/>
        <c:varyColors val="0"/>
        <c:dLbls>
          <c:showLegendKey val="0"/>
          <c:showVal val="0"/>
          <c:showCatName val="0"/>
          <c:showSerName val="0"/>
          <c:showPercent val="0"/>
          <c:showBubbleSize val="0"/>
        </c:dLbls>
        <c:gapWidth val="219"/>
        <c:overlap val="-27"/>
        <c:axId val="789432768"/>
        <c:axId val="1101095584"/>
      </c:barChart>
      <c:catAx>
        <c:axId val="789432768"/>
        <c:scaling>
          <c:orientation val="minMax"/>
        </c:scaling>
        <c:delete val="1"/>
        <c:axPos val="b"/>
        <c:numFmt formatCode="General" sourceLinked="1"/>
        <c:majorTickMark val="none"/>
        <c:minorTickMark val="none"/>
        <c:tickLblPos val="nextTo"/>
        <c:crossAx val="1101095584"/>
        <c:crosses val="autoZero"/>
        <c:auto val="1"/>
        <c:lblAlgn val="ctr"/>
        <c:lblOffset val="100"/>
        <c:noMultiLvlLbl val="0"/>
      </c:catAx>
      <c:valAx>
        <c:axId val="1101095584"/>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789432768"/>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drawing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image" Target="../media/image6.png"/></Relationships>
</file>

<file path=ppt/drawings/_rels/drawing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image" Target="../media/image8.png"/></Relationships>
</file>

<file path=ppt/drawings/_rels/drawing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drawings/drawing1.xml><?xml version="1.0" encoding="utf-8"?>
<c:userShapes xmlns:c="http://schemas.openxmlformats.org/drawingml/2006/chart">
  <cdr:relSizeAnchor xmlns:cdr="http://schemas.openxmlformats.org/drawingml/2006/chartDrawing">
    <cdr:from>
      <cdr:x>0</cdr:x>
      <cdr:y>0</cdr:y>
    </cdr:from>
    <cdr:to>
      <cdr:x>0.58152</cdr:x>
      <cdr:y>0.36057</cdr:y>
    </cdr:to>
    <cdr:pic>
      <cdr:nvPicPr>
        <cdr:cNvPr id="2" name="chart">
          <a:extLst xmlns:a="http://schemas.openxmlformats.org/drawingml/2006/main">
            <a:ext uri="{FF2B5EF4-FFF2-40B4-BE49-F238E27FC236}">
              <a16:creationId xmlns:a16="http://schemas.microsoft.com/office/drawing/2014/main" id="{9C53A39A-EA67-5490-885C-146ADF9DEE58}"/>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4065588" cy="1791066"/>
        </a:xfrm>
        <a:prstGeom xmlns:a="http://schemas.openxmlformats.org/drawingml/2006/main" prst="rect">
          <a:avLst/>
        </a:prstGeom>
      </cdr:spPr>
    </cdr:pic>
  </cdr:relSizeAnchor>
  <cdr:relSizeAnchor xmlns:cdr="http://schemas.openxmlformats.org/drawingml/2006/chartDrawing">
    <cdr:from>
      <cdr:x>0</cdr:x>
      <cdr:y>0.45982</cdr:y>
    </cdr:from>
    <cdr:to>
      <cdr:x>0.82024</cdr:x>
      <cdr:y>0.96037</cdr:y>
    </cdr:to>
    <cdr:pic>
      <cdr:nvPicPr>
        <cdr:cNvPr id="3" name="chart">
          <a:extLst xmlns:a="http://schemas.openxmlformats.org/drawingml/2006/main">
            <a:ext uri="{FF2B5EF4-FFF2-40B4-BE49-F238E27FC236}">
              <a16:creationId xmlns:a16="http://schemas.microsoft.com/office/drawing/2014/main" id="{4ADEF0C7-B404-D741-05D2-709801E31DAF}"/>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2"/>
        <a:stretch xmlns:a="http://schemas.openxmlformats.org/drawingml/2006/main">
          <a:fillRect/>
        </a:stretch>
      </cdr:blipFill>
      <cdr:spPr>
        <a:xfrm xmlns:a="http://schemas.openxmlformats.org/drawingml/2006/main">
          <a:off x="0" y="2284065"/>
          <a:ext cx="5734562" cy="2486372"/>
        </a:xfrm>
        <a:prstGeom xmlns:a="http://schemas.openxmlformats.org/drawingml/2006/main" prst="rect">
          <a:avLst/>
        </a:prstGeom>
      </cdr:spPr>
    </cdr:pic>
  </cdr:relSizeAnchor>
</c:userShapes>
</file>

<file path=ppt/drawings/drawing2.xml><?xml version="1.0" encoding="utf-8"?>
<c:userShapes xmlns:c="http://schemas.openxmlformats.org/drawingml/2006/chart">
  <cdr:relSizeAnchor xmlns:cdr="http://schemas.openxmlformats.org/drawingml/2006/chartDrawing">
    <cdr:from>
      <cdr:x>0.08956</cdr:x>
      <cdr:y>0</cdr:y>
    </cdr:from>
    <cdr:to>
      <cdr:x>0.74928</cdr:x>
      <cdr:y>0.44199</cdr:y>
    </cdr:to>
    <cdr:pic>
      <cdr:nvPicPr>
        <cdr:cNvPr id="4" name="chart">
          <a:extLst xmlns:a="http://schemas.openxmlformats.org/drawingml/2006/main">
            <a:ext uri="{FF2B5EF4-FFF2-40B4-BE49-F238E27FC236}">
              <a16:creationId xmlns:a16="http://schemas.microsoft.com/office/drawing/2014/main" id="{C1E7FE03-FE5F-3B10-CB5E-899447FBA750}"/>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626128" y="0"/>
          <a:ext cx="4612341" cy="2195512"/>
        </a:xfrm>
        <a:prstGeom xmlns:a="http://schemas.openxmlformats.org/drawingml/2006/main" prst="rect">
          <a:avLst/>
        </a:prstGeom>
      </cdr:spPr>
    </cdr:pic>
  </cdr:relSizeAnchor>
  <cdr:relSizeAnchor xmlns:cdr="http://schemas.openxmlformats.org/drawingml/2006/chartDrawing">
    <cdr:from>
      <cdr:x>0.0904</cdr:x>
      <cdr:y>0.45342</cdr:y>
    </cdr:from>
    <cdr:to>
      <cdr:x>0.75697</cdr:x>
      <cdr:y>1</cdr:y>
    </cdr:to>
    <cdr:pic>
      <cdr:nvPicPr>
        <cdr:cNvPr id="5" name="chart">
          <a:extLst xmlns:a="http://schemas.openxmlformats.org/drawingml/2006/main">
            <a:ext uri="{FF2B5EF4-FFF2-40B4-BE49-F238E27FC236}">
              <a16:creationId xmlns:a16="http://schemas.microsoft.com/office/drawing/2014/main" id="{659AFD2A-4328-8D43-14C9-A9B472B302D5}"/>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2"/>
        <a:stretch xmlns:a="http://schemas.openxmlformats.org/drawingml/2006/main">
          <a:fillRect/>
        </a:stretch>
      </cdr:blipFill>
      <cdr:spPr>
        <a:xfrm xmlns:a="http://schemas.openxmlformats.org/drawingml/2006/main">
          <a:off x="632011" y="2252283"/>
          <a:ext cx="4660247" cy="2715004"/>
        </a:xfrm>
        <a:prstGeom xmlns:a="http://schemas.openxmlformats.org/drawingml/2006/main" prst="rect">
          <a:avLst/>
        </a:prstGeom>
      </cdr:spPr>
    </cdr:pic>
  </cdr:relSizeAnchor>
</c:userShapes>
</file>

<file path=ppt/drawings/drawing3.xml><?xml version="1.0" encoding="utf-8"?>
<c:userShapes xmlns:c="http://schemas.openxmlformats.org/drawingml/2006/chart">
  <cdr:relSizeAnchor xmlns:cdr="http://schemas.openxmlformats.org/drawingml/2006/chartDrawing">
    <cdr:from>
      <cdr:x>0</cdr:x>
      <cdr:y>0</cdr:y>
    </cdr:from>
    <cdr:to>
      <cdr:x>0.32998</cdr:x>
      <cdr:y>0.91659</cdr:y>
    </cdr:to>
    <cdr:pic>
      <cdr:nvPicPr>
        <cdr:cNvPr id="2" name="chart">
          <a:extLst xmlns:a="http://schemas.openxmlformats.org/drawingml/2006/main">
            <a:ext uri="{FF2B5EF4-FFF2-40B4-BE49-F238E27FC236}">
              <a16:creationId xmlns:a16="http://schemas.microsoft.com/office/drawing/2014/main" id="{C4CD2B3B-FA02-7AEB-641F-741C7D0FF6CF}"/>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2307011" cy="4552950"/>
        </a:xfrm>
        <a:prstGeom xmlns:a="http://schemas.openxmlformats.org/drawingml/2006/main" prst="rect">
          <a:avLst/>
        </a:prstGeom>
      </cdr:spPr>
    </cdr:pic>
  </cdr:relSizeAnchor>
  <cdr:relSizeAnchor xmlns:cdr="http://schemas.openxmlformats.org/drawingml/2006/chartDrawing">
    <cdr:from>
      <cdr:x>0.37807</cdr:x>
      <cdr:y>0</cdr:y>
    </cdr:from>
    <cdr:to>
      <cdr:x>0.97332</cdr:x>
      <cdr:y>0.2001</cdr:y>
    </cdr:to>
    <cdr:pic>
      <cdr:nvPicPr>
        <cdr:cNvPr id="3" name="chart">
          <a:extLst xmlns:a="http://schemas.openxmlformats.org/drawingml/2006/main">
            <a:ext uri="{FF2B5EF4-FFF2-40B4-BE49-F238E27FC236}">
              <a16:creationId xmlns:a16="http://schemas.microsoft.com/office/drawing/2014/main" id="{2139AEE2-AB0E-B0AB-C415-2298F81A6772}"/>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2"/>
        <a:stretch xmlns:a="http://schemas.openxmlformats.org/drawingml/2006/main">
          <a:fillRect/>
        </a:stretch>
      </cdr:blipFill>
      <cdr:spPr>
        <a:xfrm xmlns:a="http://schemas.openxmlformats.org/drawingml/2006/main">
          <a:off x="2643187" y="0"/>
          <a:ext cx="4161631" cy="993968"/>
        </a:xfrm>
        <a:prstGeom xmlns:a="http://schemas.openxmlformats.org/drawingml/2006/main" prst="rect">
          <a:avLst/>
        </a:prstGeom>
      </cdr:spPr>
    </cdr:pic>
  </cdr:relSizeAnchor>
  <cdr:relSizeAnchor xmlns:cdr="http://schemas.openxmlformats.org/drawingml/2006/chartDrawing">
    <cdr:from>
      <cdr:x>0.34596</cdr:x>
      <cdr:y>0.24708</cdr:y>
    </cdr:from>
    <cdr:to>
      <cdr:x>1</cdr:x>
      <cdr:y>0.88399</cdr:y>
    </cdr:to>
    <cdr:pic>
      <cdr:nvPicPr>
        <cdr:cNvPr id="6" name="chart">
          <a:extLst xmlns:a="http://schemas.openxmlformats.org/drawingml/2006/main">
            <a:ext uri="{FF2B5EF4-FFF2-40B4-BE49-F238E27FC236}">
              <a16:creationId xmlns:a16="http://schemas.microsoft.com/office/drawing/2014/main" id="{FCE41F8B-DAF4-72DF-8679-AC1EC7A93CE7}"/>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3"/>
        <a:stretch xmlns:a="http://schemas.openxmlformats.org/drawingml/2006/main">
          <a:fillRect/>
        </a:stretch>
      </cdr:blipFill>
      <cdr:spPr>
        <a:xfrm xmlns:a="http://schemas.openxmlformats.org/drawingml/2006/main">
          <a:off x="2418712" y="1227324"/>
          <a:ext cx="4572638" cy="3163700"/>
        </a:xfrm>
        <a:prstGeom xmlns:a="http://schemas.openxmlformats.org/drawingml/2006/main" prst="rect">
          <a:avLst/>
        </a:prstGeom>
      </cdr:spPr>
    </cdr:pic>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AC74A-664E-43D3-859E-B35855730D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710C658-31F9-4A67-8267-E3463B262A3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AD794A-17F4-48F7-A14F-39DCAE091952}" type="datetimeFigureOut">
              <a:rPr lang="en-US" smtClean="0"/>
              <a:t>3/21/2024</a:t>
            </a:fld>
            <a:endParaRPr lang="en-US" dirty="0"/>
          </a:p>
        </p:txBody>
      </p:sp>
      <p:sp>
        <p:nvSpPr>
          <p:cNvPr id="4" name="Footer Placeholder 3">
            <a:extLst>
              <a:ext uri="{FF2B5EF4-FFF2-40B4-BE49-F238E27FC236}">
                <a16:creationId xmlns:a16="http://schemas.microsoft.com/office/drawing/2014/main" id="{CD7BBBF1-3A7A-4F4B-8592-578ABE65B7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A02F046-B531-4374-9A89-AC21BCA06E1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2DFAA7-D3C3-4D01-9299-453E25D16D4E}" type="slidenum">
              <a:rPr lang="en-US" smtClean="0"/>
              <a:t>‹#›</a:t>
            </a:fld>
            <a:endParaRPr lang="en-US" dirty="0"/>
          </a:p>
        </p:txBody>
      </p:sp>
    </p:spTree>
    <p:extLst>
      <p:ext uri="{BB962C8B-B14F-4D97-AF65-F5344CB8AC3E}">
        <p14:creationId xmlns:p14="http://schemas.microsoft.com/office/powerpoint/2010/main" val="900527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C6A87-CC60-415C-BFEE-13D1CAD6861A}" type="datetimeFigureOut">
              <a:rPr lang="en-US" smtClean="0"/>
              <a:t>3/21/2024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C51814-3B91-4036-94D2-3977634EE214}" type="slidenum">
              <a:rPr lang="en-US" smtClean="0"/>
              <a:t>‹#›</a:t>
            </a:fld>
            <a:endParaRPr lang="en-US" dirty="0"/>
          </a:p>
        </p:txBody>
      </p:sp>
    </p:spTree>
    <p:extLst>
      <p:ext uri="{BB962C8B-B14F-4D97-AF65-F5344CB8AC3E}">
        <p14:creationId xmlns:p14="http://schemas.microsoft.com/office/powerpoint/2010/main" val="1300625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4448175"/>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4448175"/>
            <a:ext cx="12192000" cy="240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5" y="4551363"/>
            <a:ext cx="11520488" cy="1176337"/>
          </a:xfrm>
        </p:spPr>
        <p:txBody>
          <a:bodyPr anchor="ctr"/>
          <a:lstStyle>
            <a:lvl1pPr algn="ctr">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5" y="5830888"/>
            <a:ext cx="11520488" cy="5508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94810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476250"/>
            <a:ext cx="5165724" cy="2557463"/>
          </a:xfrm>
        </p:spPr>
        <p:txBody>
          <a:bodyPr anchor="ctr">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096000" y="476250"/>
            <a:ext cx="5795963"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71476" y="3233941"/>
            <a:ext cx="11520486" cy="2966833"/>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476250"/>
            <a:ext cx="165100" cy="2557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879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0"/>
            <a:ext cx="513805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6619197" y="1296176"/>
            <a:ext cx="5272764" cy="1551573"/>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619198" y="3073967"/>
            <a:ext cx="5272764"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1117601" y="1016000"/>
            <a:ext cx="5138058" cy="4978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4" name="Rectangle 3">
            <a:extLst>
              <a:ext uri="{FF2B5EF4-FFF2-40B4-BE49-F238E27FC236}">
                <a16:creationId xmlns:a16="http://schemas.microsoft.com/office/drawing/2014/main" id="{7306EB3B-6A54-45E7-B23D-F9515CC15D12}"/>
              </a:ext>
            </a:extLst>
          </p:cNvPr>
          <p:cNvSpPr/>
          <p:nvPr userDrawn="1"/>
        </p:nvSpPr>
        <p:spPr>
          <a:xfrm>
            <a:off x="0" y="5994400"/>
            <a:ext cx="4093029" cy="86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E110354-15BA-4B22-B7CF-3D5BFA5C722D}"/>
              </a:ext>
            </a:extLst>
          </p:cNvPr>
          <p:cNvSpPr/>
          <p:nvPr userDrawn="1"/>
        </p:nvSpPr>
        <p:spPr>
          <a:xfrm>
            <a:off x="2162630" y="873210"/>
            <a:ext cx="4093029" cy="1385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51357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5" y="1783831"/>
            <a:ext cx="3111954" cy="3290338"/>
          </a:xfrm>
        </p:spPr>
        <p:txBody>
          <a:bodyPr anchor="ctr">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7489370" y="1783832"/>
            <a:ext cx="4402592" cy="3290338"/>
          </a:xfrm>
        </p:spPr>
        <p:txBody>
          <a:bodyPr anchor="ct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672114" y="0"/>
            <a:ext cx="3628571"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Rectangle 4">
            <a:extLst>
              <a:ext uri="{FF2B5EF4-FFF2-40B4-BE49-F238E27FC236}">
                <a16:creationId xmlns:a16="http://schemas.microsoft.com/office/drawing/2014/main" id="{8E16C293-C1E0-4EA5-BDE5-D226D72FC08B}"/>
              </a:ext>
            </a:extLst>
          </p:cNvPr>
          <p:cNvSpPr/>
          <p:nvPr userDrawn="1"/>
        </p:nvSpPr>
        <p:spPr>
          <a:xfrm>
            <a:off x="371475" y="5297714"/>
            <a:ext cx="3111954" cy="156028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770C08-8FFF-4293-8E7D-DBFEE4E3E443}"/>
              </a:ext>
            </a:extLst>
          </p:cNvPr>
          <p:cNvSpPr/>
          <p:nvPr userDrawn="1"/>
        </p:nvSpPr>
        <p:spPr>
          <a:xfrm>
            <a:off x="7489370" y="0"/>
            <a:ext cx="4402593" cy="15602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146206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1389743"/>
            <a:ext cx="12192000" cy="4078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31850" y="2331584"/>
            <a:ext cx="10515600" cy="1500187"/>
          </a:xfrm>
        </p:spPr>
        <p:txBody>
          <a:bodyPr anchor="ctr"/>
          <a:lstStyle>
            <a:lvl1pPr>
              <a:defRPr sz="6000">
                <a:solidFill>
                  <a:schemeClr val="bg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6F2E6F7-3BE5-4484-A73E-3EFDB7348BB5}"/>
              </a:ext>
            </a:extLst>
          </p:cNvPr>
          <p:cNvSpPr>
            <a:spLocks noGrp="1"/>
          </p:cNvSpPr>
          <p:nvPr>
            <p:ph type="body" idx="1"/>
          </p:nvPr>
        </p:nvSpPr>
        <p:spPr>
          <a:xfrm>
            <a:off x="831850" y="3968071"/>
            <a:ext cx="10515600" cy="805542"/>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9" name="Rectangle 8">
            <a:extLst>
              <a:ext uri="{FF2B5EF4-FFF2-40B4-BE49-F238E27FC236}">
                <a16:creationId xmlns:a16="http://schemas.microsoft.com/office/drawing/2014/main" id="{919AEFA0-9379-4E32-9D66-976465036916}"/>
              </a:ext>
            </a:extLst>
          </p:cNvPr>
          <p:cNvSpPr/>
          <p:nvPr userDrawn="1"/>
        </p:nvSpPr>
        <p:spPr>
          <a:xfrm>
            <a:off x="371475" y="580571"/>
            <a:ext cx="1573439" cy="15001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4FFB43B-30D9-4055-B912-4E3C85B03657}"/>
              </a:ext>
            </a:extLst>
          </p:cNvPr>
          <p:cNvSpPr/>
          <p:nvPr userDrawn="1"/>
        </p:nvSpPr>
        <p:spPr>
          <a:xfrm>
            <a:off x="7097486" y="5105274"/>
            <a:ext cx="4794477" cy="7259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288144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0"/>
            <a:ext cx="6096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Picture Placeholder 6">
            <a:extLst>
              <a:ext uri="{FF2B5EF4-FFF2-40B4-BE49-F238E27FC236}">
                <a16:creationId xmlns:a16="http://schemas.microsoft.com/office/drawing/2014/main" id="{391EAACA-1322-4E60-917E-C7408F539D5D}"/>
              </a:ext>
            </a:extLst>
          </p:cNvPr>
          <p:cNvSpPr>
            <a:spLocks noGrp="1"/>
          </p:cNvSpPr>
          <p:nvPr>
            <p:ph type="pic" sz="quarter" idx="13"/>
          </p:nvPr>
        </p:nvSpPr>
        <p:spPr>
          <a:xfrm>
            <a:off x="371476" y="260350"/>
            <a:ext cx="11520488" cy="600982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1174750" y="3957831"/>
            <a:ext cx="9620250" cy="1500187"/>
          </a:xfrm>
        </p:spPr>
        <p:txBody>
          <a:bodyPr anchor="ctr"/>
          <a:lstStyle>
            <a:lvl1pPr>
              <a:defRPr sz="6000">
                <a:solidFill>
                  <a:schemeClr val="bg1"/>
                </a:solidFill>
              </a:defRPr>
            </a:lvl1pPr>
          </a:lstStyle>
          <a:p>
            <a:r>
              <a:rPr lang="en-US" noProof="0"/>
              <a:t>Click to edit Master title style</a:t>
            </a:r>
            <a:endParaRPr lang="en-US" noProof="0" dirty="0"/>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2" name="Freeform: Shape 11">
            <a:extLst>
              <a:ext uri="{FF2B5EF4-FFF2-40B4-BE49-F238E27FC236}">
                <a16:creationId xmlns:a16="http://schemas.microsoft.com/office/drawing/2014/main" id="{43296215-27AE-462B-9127-E1C932633896}"/>
              </a:ext>
            </a:extLst>
          </p:cNvPr>
          <p:cNvSpPr/>
          <p:nvPr userDrawn="1"/>
        </p:nvSpPr>
        <p:spPr>
          <a:xfrm>
            <a:off x="1093471" y="3843394"/>
            <a:ext cx="1722120" cy="1729060"/>
          </a:xfrm>
          <a:custGeom>
            <a:avLst/>
            <a:gdLst>
              <a:gd name="connsiteX0" fmla="*/ 0 w 2730500"/>
              <a:gd name="connsiteY0" fmla="*/ 0 h 2730500"/>
              <a:gd name="connsiteX1" fmla="*/ 2730500 w 2730500"/>
              <a:gd name="connsiteY1" fmla="*/ 0 h 2730500"/>
              <a:gd name="connsiteX2" fmla="*/ 2730500 w 2730500"/>
              <a:gd name="connsiteY2" fmla="*/ 672834 h 2730500"/>
              <a:gd name="connsiteX3" fmla="*/ 2606675 w 2730500"/>
              <a:gd name="connsiteY3" fmla="*/ 672834 h 2730500"/>
              <a:gd name="connsiteX4" fmla="*/ 2606675 w 2730500"/>
              <a:gd name="connsiteY4" fmla="*/ 116870 h 2730500"/>
              <a:gd name="connsiteX5" fmla="*/ 123826 w 2730500"/>
              <a:gd name="connsiteY5" fmla="*/ 116870 h 2730500"/>
              <a:gd name="connsiteX6" fmla="*/ 123826 w 2730500"/>
              <a:gd name="connsiteY6" fmla="*/ 2613630 h 2730500"/>
              <a:gd name="connsiteX7" fmla="*/ 2606675 w 2730500"/>
              <a:gd name="connsiteY7" fmla="*/ 2613630 h 2730500"/>
              <a:gd name="connsiteX8" fmla="*/ 2606675 w 2730500"/>
              <a:gd name="connsiteY8" fmla="*/ 2066205 h 2730500"/>
              <a:gd name="connsiteX9" fmla="*/ 2730500 w 2730500"/>
              <a:gd name="connsiteY9" fmla="*/ 2066205 h 2730500"/>
              <a:gd name="connsiteX10" fmla="*/ 2730500 w 2730500"/>
              <a:gd name="connsiteY10" fmla="*/ 2730500 h 2730500"/>
              <a:gd name="connsiteX11" fmla="*/ 0 w 2730500"/>
              <a:gd name="connsiteY11" fmla="*/ 2730500 h 273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0500" h="2730500">
                <a:moveTo>
                  <a:pt x="0" y="0"/>
                </a:moveTo>
                <a:lnTo>
                  <a:pt x="2730500" y="0"/>
                </a:lnTo>
                <a:lnTo>
                  <a:pt x="2730500" y="672834"/>
                </a:lnTo>
                <a:lnTo>
                  <a:pt x="2606675" y="672834"/>
                </a:lnTo>
                <a:lnTo>
                  <a:pt x="2606675" y="116870"/>
                </a:lnTo>
                <a:lnTo>
                  <a:pt x="123826" y="116870"/>
                </a:lnTo>
                <a:lnTo>
                  <a:pt x="123826" y="2613630"/>
                </a:lnTo>
                <a:lnTo>
                  <a:pt x="2606675" y="2613630"/>
                </a:lnTo>
                <a:lnTo>
                  <a:pt x="2606675" y="2066205"/>
                </a:lnTo>
                <a:lnTo>
                  <a:pt x="2730500" y="2066205"/>
                </a:lnTo>
                <a:lnTo>
                  <a:pt x="2730500" y="2730500"/>
                </a:lnTo>
                <a:lnTo>
                  <a:pt x="0" y="27305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27479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2DB7CFEB-6952-4BC3-B9E0-0C382490F9E6}"/>
              </a:ext>
            </a:extLst>
          </p:cNvPr>
          <p:cNvSpPr>
            <a:spLocks noGrp="1"/>
          </p:cNvSpPr>
          <p:nvPr>
            <p:ph type="pic" sz="quarter" idx="13"/>
          </p:nvPr>
        </p:nvSpPr>
        <p:spPr>
          <a:xfrm>
            <a:off x="5400675" y="260350"/>
            <a:ext cx="6499502" cy="5940425"/>
          </a:xfrm>
          <a:custGeom>
            <a:avLst/>
            <a:gdLst>
              <a:gd name="connsiteX0" fmla="*/ 4432576 w 6499502"/>
              <a:gd name="connsiteY0" fmla="*/ 4057650 h 5940425"/>
              <a:gd name="connsiteX1" fmla="*/ 6499502 w 6499502"/>
              <a:gd name="connsiteY1" fmla="*/ 4057650 h 5940425"/>
              <a:gd name="connsiteX2" fmla="*/ 6499502 w 6499502"/>
              <a:gd name="connsiteY2" fmla="*/ 5940425 h 5940425"/>
              <a:gd name="connsiteX3" fmla="*/ 4432576 w 6499502"/>
              <a:gd name="connsiteY3" fmla="*/ 5940425 h 5940425"/>
              <a:gd name="connsiteX4" fmla="*/ 2216288 w 6499502"/>
              <a:gd name="connsiteY4" fmla="*/ 4057650 h 5940425"/>
              <a:gd name="connsiteX5" fmla="*/ 4283214 w 6499502"/>
              <a:gd name="connsiteY5" fmla="*/ 4057650 h 5940425"/>
              <a:gd name="connsiteX6" fmla="*/ 4283214 w 6499502"/>
              <a:gd name="connsiteY6" fmla="*/ 5940425 h 5940425"/>
              <a:gd name="connsiteX7" fmla="*/ 2216288 w 6499502"/>
              <a:gd name="connsiteY7" fmla="*/ 5940425 h 5940425"/>
              <a:gd name="connsiteX8" fmla="*/ 0 w 6499502"/>
              <a:gd name="connsiteY8" fmla="*/ 4057650 h 5940425"/>
              <a:gd name="connsiteX9" fmla="*/ 2066926 w 6499502"/>
              <a:gd name="connsiteY9" fmla="*/ 4057650 h 5940425"/>
              <a:gd name="connsiteX10" fmla="*/ 2066926 w 6499502"/>
              <a:gd name="connsiteY10" fmla="*/ 5940425 h 5940425"/>
              <a:gd name="connsiteX11" fmla="*/ 0 w 6499502"/>
              <a:gd name="connsiteY11" fmla="*/ 5940425 h 5940425"/>
              <a:gd name="connsiteX12" fmla="*/ 4432576 w 6499502"/>
              <a:gd name="connsiteY12" fmla="*/ 2028825 h 5940425"/>
              <a:gd name="connsiteX13" fmla="*/ 6499502 w 6499502"/>
              <a:gd name="connsiteY13" fmla="*/ 2028825 h 5940425"/>
              <a:gd name="connsiteX14" fmla="*/ 6499502 w 6499502"/>
              <a:gd name="connsiteY14" fmla="*/ 3911600 h 5940425"/>
              <a:gd name="connsiteX15" fmla="*/ 4432576 w 6499502"/>
              <a:gd name="connsiteY15" fmla="*/ 3911600 h 5940425"/>
              <a:gd name="connsiteX16" fmla="*/ 2216288 w 6499502"/>
              <a:gd name="connsiteY16" fmla="*/ 2028825 h 5940425"/>
              <a:gd name="connsiteX17" fmla="*/ 4283214 w 6499502"/>
              <a:gd name="connsiteY17" fmla="*/ 2028825 h 5940425"/>
              <a:gd name="connsiteX18" fmla="*/ 4283214 w 6499502"/>
              <a:gd name="connsiteY18" fmla="*/ 3911600 h 5940425"/>
              <a:gd name="connsiteX19" fmla="*/ 2216288 w 6499502"/>
              <a:gd name="connsiteY19" fmla="*/ 3911600 h 5940425"/>
              <a:gd name="connsiteX20" fmla="*/ 0 w 6499502"/>
              <a:gd name="connsiteY20" fmla="*/ 2028825 h 5940425"/>
              <a:gd name="connsiteX21" fmla="*/ 2066926 w 6499502"/>
              <a:gd name="connsiteY21" fmla="*/ 2028825 h 5940425"/>
              <a:gd name="connsiteX22" fmla="*/ 2066926 w 6499502"/>
              <a:gd name="connsiteY22" fmla="*/ 3911600 h 5940425"/>
              <a:gd name="connsiteX23" fmla="*/ 0 w 6499502"/>
              <a:gd name="connsiteY23" fmla="*/ 3911600 h 5940425"/>
              <a:gd name="connsiteX24" fmla="*/ 4432576 w 6499502"/>
              <a:gd name="connsiteY24" fmla="*/ 0 h 5940425"/>
              <a:gd name="connsiteX25" fmla="*/ 6499502 w 6499502"/>
              <a:gd name="connsiteY25" fmla="*/ 0 h 5940425"/>
              <a:gd name="connsiteX26" fmla="*/ 6499502 w 6499502"/>
              <a:gd name="connsiteY26" fmla="*/ 1882775 h 5940425"/>
              <a:gd name="connsiteX27" fmla="*/ 4432576 w 6499502"/>
              <a:gd name="connsiteY27" fmla="*/ 1882775 h 5940425"/>
              <a:gd name="connsiteX28" fmla="*/ 2216288 w 6499502"/>
              <a:gd name="connsiteY28" fmla="*/ 0 h 5940425"/>
              <a:gd name="connsiteX29" fmla="*/ 4283214 w 6499502"/>
              <a:gd name="connsiteY29" fmla="*/ 0 h 5940425"/>
              <a:gd name="connsiteX30" fmla="*/ 4283214 w 6499502"/>
              <a:gd name="connsiteY30" fmla="*/ 1882775 h 5940425"/>
              <a:gd name="connsiteX31" fmla="*/ 2216288 w 6499502"/>
              <a:gd name="connsiteY31" fmla="*/ 1882775 h 5940425"/>
              <a:gd name="connsiteX32" fmla="*/ 0 w 6499502"/>
              <a:gd name="connsiteY32" fmla="*/ 0 h 5940425"/>
              <a:gd name="connsiteX33" fmla="*/ 2066926 w 6499502"/>
              <a:gd name="connsiteY33" fmla="*/ 0 h 5940425"/>
              <a:gd name="connsiteX34" fmla="*/ 2066926 w 6499502"/>
              <a:gd name="connsiteY34" fmla="*/ 1882775 h 5940425"/>
              <a:gd name="connsiteX35" fmla="*/ 0 w 6499502"/>
              <a:gd name="connsiteY35" fmla="*/ 1882775 h 594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99502" h="5940425">
                <a:moveTo>
                  <a:pt x="4432576" y="4057650"/>
                </a:moveTo>
                <a:lnTo>
                  <a:pt x="6499502" y="4057650"/>
                </a:lnTo>
                <a:lnTo>
                  <a:pt x="6499502" y="5940425"/>
                </a:lnTo>
                <a:lnTo>
                  <a:pt x="4432576" y="5940425"/>
                </a:lnTo>
                <a:close/>
                <a:moveTo>
                  <a:pt x="2216288" y="4057650"/>
                </a:moveTo>
                <a:lnTo>
                  <a:pt x="4283214" y="4057650"/>
                </a:lnTo>
                <a:lnTo>
                  <a:pt x="4283214" y="5940425"/>
                </a:lnTo>
                <a:lnTo>
                  <a:pt x="2216288" y="5940425"/>
                </a:lnTo>
                <a:close/>
                <a:moveTo>
                  <a:pt x="0" y="4057650"/>
                </a:moveTo>
                <a:lnTo>
                  <a:pt x="2066926" y="4057650"/>
                </a:lnTo>
                <a:lnTo>
                  <a:pt x="2066926" y="5940425"/>
                </a:lnTo>
                <a:lnTo>
                  <a:pt x="0" y="5940425"/>
                </a:lnTo>
                <a:close/>
                <a:moveTo>
                  <a:pt x="4432576" y="2028825"/>
                </a:moveTo>
                <a:lnTo>
                  <a:pt x="6499502" y="2028825"/>
                </a:lnTo>
                <a:lnTo>
                  <a:pt x="6499502" y="3911600"/>
                </a:lnTo>
                <a:lnTo>
                  <a:pt x="4432576" y="3911600"/>
                </a:lnTo>
                <a:close/>
                <a:moveTo>
                  <a:pt x="2216288" y="2028825"/>
                </a:moveTo>
                <a:lnTo>
                  <a:pt x="4283214" y="2028825"/>
                </a:lnTo>
                <a:lnTo>
                  <a:pt x="4283214" y="3911600"/>
                </a:lnTo>
                <a:lnTo>
                  <a:pt x="2216288" y="3911600"/>
                </a:lnTo>
                <a:close/>
                <a:moveTo>
                  <a:pt x="0" y="2028825"/>
                </a:moveTo>
                <a:lnTo>
                  <a:pt x="2066926" y="2028825"/>
                </a:lnTo>
                <a:lnTo>
                  <a:pt x="2066926" y="3911600"/>
                </a:lnTo>
                <a:lnTo>
                  <a:pt x="0" y="3911600"/>
                </a:lnTo>
                <a:close/>
                <a:moveTo>
                  <a:pt x="4432576" y="0"/>
                </a:moveTo>
                <a:lnTo>
                  <a:pt x="6499502" y="0"/>
                </a:lnTo>
                <a:lnTo>
                  <a:pt x="6499502" y="1882775"/>
                </a:lnTo>
                <a:lnTo>
                  <a:pt x="4432576" y="1882775"/>
                </a:lnTo>
                <a:close/>
                <a:moveTo>
                  <a:pt x="2216288" y="0"/>
                </a:moveTo>
                <a:lnTo>
                  <a:pt x="4283214" y="0"/>
                </a:lnTo>
                <a:lnTo>
                  <a:pt x="4283214" y="1882775"/>
                </a:lnTo>
                <a:lnTo>
                  <a:pt x="2216288" y="1882775"/>
                </a:lnTo>
                <a:close/>
                <a:moveTo>
                  <a:pt x="0" y="0"/>
                </a:moveTo>
                <a:lnTo>
                  <a:pt x="2066926" y="0"/>
                </a:lnTo>
                <a:lnTo>
                  <a:pt x="2066926" y="1882775"/>
                </a:lnTo>
                <a:lnTo>
                  <a:pt x="0" y="1882775"/>
                </a:lnTo>
                <a:close/>
              </a:path>
            </a:pathLst>
          </a:custGeom>
          <a:solidFill>
            <a:schemeClr val="bg1">
              <a:lumMod val="95000"/>
            </a:schemeClr>
          </a:solidFill>
        </p:spPr>
        <p:txBody>
          <a:bodyPr vert="horz" wrap="square" lIns="91440" tIns="45720" rIns="91440" bIns="45720" rtlCol="0" anchor="ctr">
            <a:no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1596928"/>
            <a:ext cx="4810125" cy="3267268"/>
          </a:xfrm>
        </p:spPr>
        <p:txBody>
          <a:bodyPr anchor="ctr"/>
          <a:lstStyle>
            <a:lvl1pPr>
              <a:defRPr sz="6000">
                <a:solidFill>
                  <a:schemeClr val="accent5"/>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3933498" y="4952673"/>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id="{76B43515-5C7A-4125-B76D-8A24D2BBE5EC}"/>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0C9A713B-4176-4C86-9E87-4ADBD6F444FB}"/>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622333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3917949"/>
            <a:ext cx="6915150" cy="2268337"/>
          </a:xfrm>
        </p:spPr>
        <p:txBody>
          <a:bodyPr anchor="ctr"/>
          <a:lstStyle>
            <a:lvl1pPr>
              <a:defRPr sz="6000">
                <a:solidFill>
                  <a:schemeClr val="tx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5222179" y="2327274"/>
            <a:ext cx="2176462" cy="15112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DFA0623C-0B34-4074-8AA0-6428A5AF07A3}"/>
              </a:ext>
            </a:extLst>
          </p:cNvPr>
          <p:cNvSpPr/>
          <p:nvPr userDrawn="1"/>
        </p:nvSpPr>
        <p:spPr>
          <a:xfrm>
            <a:off x="7468839" y="3917949"/>
            <a:ext cx="2176462" cy="228282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B5D335A5-A601-4D8A-AEF5-F34792FF565A}"/>
              </a:ext>
            </a:extLst>
          </p:cNvPr>
          <p:cNvSpPr>
            <a:spLocks noGrp="1"/>
          </p:cNvSpPr>
          <p:nvPr>
            <p:ph type="pic" sz="quarter" idx="21"/>
          </p:nvPr>
        </p:nvSpPr>
        <p:spPr>
          <a:xfrm>
            <a:off x="371474" y="260351"/>
            <a:ext cx="11520489" cy="5940424"/>
          </a:xfrm>
          <a:custGeom>
            <a:avLst/>
            <a:gdLst>
              <a:gd name="connsiteX0" fmla="*/ 9344026 w 11520489"/>
              <a:gd name="connsiteY0" fmla="*/ 3657598 h 5940424"/>
              <a:gd name="connsiteX1" fmla="*/ 11520489 w 11520489"/>
              <a:gd name="connsiteY1" fmla="*/ 3657598 h 5940424"/>
              <a:gd name="connsiteX2" fmla="*/ 11520489 w 11520489"/>
              <a:gd name="connsiteY2" fmla="*/ 5940424 h 5940424"/>
              <a:gd name="connsiteX3" fmla="*/ 9344026 w 11520489"/>
              <a:gd name="connsiteY3" fmla="*/ 5940424 h 5940424"/>
              <a:gd name="connsiteX4" fmla="*/ 9344026 w 11520489"/>
              <a:gd name="connsiteY4" fmla="*/ 2066924 h 5940424"/>
              <a:gd name="connsiteX5" fmla="*/ 11520489 w 11520489"/>
              <a:gd name="connsiteY5" fmla="*/ 2066924 h 5940424"/>
              <a:gd name="connsiteX6" fmla="*/ 11520489 w 11520489"/>
              <a:gd name="connsiteY6" fmla="*/ 3578224 h 5940424"/>
              <a:gd name="connsiteX7" fmla="*/ 9344026 w 11520489"/>
              <a:gd name="connsiteY7" fmla="*/ 3578224 h 5940424"/>
              <a:gd name="connsiteX8" fmla="*/ 7097365 w 11520489"/>
              <a:gd name="connsiteY8" fmla="*/ 2066924 h 5940424"/>
              <a:gd name="connsiteX9" fmla="*/ 9273828 w 11520489"/>
              <a:gd name="connsiteY9" fmla="*/ 2066924 h 5940424"/>
              <a:gd name="connsiteX10" fmla="*/ 9273828 w 11520489"/>
              <a:gd name="connsiteY10" fmla="*/ 3578224 h 5940424"/>
              <a:gd name="connsiteX11" fmla="*/ 7097365 w 11520489"/>
              <a:gd name="connsiteY11" fmla="*/ 3578224 h 5940424"/>
              <a:gd name="connsiteX12" fmla="*/ 2604044 w 11520489"/>
              <a:gd name="connsiteY12" fmla="*/ 2066923 h 5940424"/>
              <a:gd name="connsiteX13" fmla="*/ 4780506 w 11520489"/>
              <a:gd name="connsiteY13" fmla="*/ 2066923 h 5940424"/>
              <a:gd name="connsiteX14" fmla="*/ 4780506 w 11520489"/>
              <a:gd name="connsiteY14" fmla="*/ 3578222 h 5940424"/>
              <a:gd name="connsiteX15" fmla="*/ 2604044 w 11520489"/>
              <a:gd name="connsiteY15" fmla="*/ 3578222 h 5940424"/>
              <a:gd name="connsiteX16" fmla="*/ 0 w 11520489"/>
              <a:gd name="connsiteY16" fmla="*/ 2066923 h 5940424"/>
              <a:gd name="connsiteX17" fmla="*/ 2533843 w 11520489"/>
              <a:gd name="connsiteY17" fmla="*/ 2066923 h 5940424"/>
              <a:gd name="connsiteX18" fmla="*/ 2533843 w 11520489"/>
              <a:gd name="connsiteY18" fmla="*/ 3578222 h 5940424"/>
              <a:gd name="connsiteX19" fmla="*/ 0 w 11520489"/>
              <a:gd name="connsiteY19" fmla="*/ 3578222 h 5940424"/>
              <a:gd name="connsiteX20" fmla="*/ 2604046 w 11520489"/>
              <a:gd name="connsiteY20" fmla="*/ 0 h 5940424"/>
              <a:gd name="connsiteX21" fmla="*/ 4780509 w 11520489"/>
              <a:gd name="connsiteY21" fmla="*/ 0 h 5940424"/>
              <a:gd name="connsiteX22" fmla="*/ 4780509 w 11520489"/>
              <a:gd name="connsiteY22" fmla="*/ 1987550 h 5940424"/>
              <a:gd name="connsiteX23" fmla="*/ 2604046 w 11520489"/>
              <a:gd name="connsiteY23" fmla="*/ 1987550 h 5940424"/>
              <a:gd name="connsiteX24" fmla="*/ 2 w 11520489"/>
              <a:gd name="connsiteY24" fmla="*/ 0 h 5940424"/>
              <a:gd name="connsiteX25" fmla="*/ 2533845 w 11520489"/>
              <a:gd name="connsiteY25" fmla="*/ 0 h 5940424"/>
              <a:gd name="connsiteX26" fmla="*/ 2533845 w 11520489"/>
              <a:gd name="connsiteY26" fmla="*/ 1987550 h 5940424"/>
              <a:gd name="connsiteX27" fmla="*/ 2 w 11520489"/>
              <a:gd name="connsiteY27" fmla="*/ 1987550 h 5940424"/>
              <a:gd name="connsiteX28" fmla="*/ 7097365 w 11520489"/>
              <a:gd name="connsiteY28" fmla="*/ 0 h 5940424"/>
              <a:gd name="connsiteX29" fmla="*/ 9273828 w 11520489"/>
              <a:gd name="connsiteY29" fmla="*/ 0 h 5940424"/>
              <a:gd name="connsiteX30" fmla="*/ 9273828 w 11520489"/>
              <a:gd name="connsiteY30" fmla="*/ 1987550 h 5940424"/>
              <a:gd name="connsiteX31" fmla="*/ 7097365 w 11520489"/>
              <a:gd name="connsiteY31" fmla="*/ 1987550 h 5940424"/>
              <a:gd name="connsiteX32" fmla="*/ 4850705 w 11520489"/>
              <a:gd name="connsiteY32" fmla="*/ 0 h 5940424"/>
              <a:gd name="connsiteX33" fmla="*/ 7027168 w 11520489"/>
              <a:gd name="connsiteY33" fmla="*/ 0 h 5940424"/>
              <a:gd name="connsiteX34" fmla="*/ 7027168 w 11520489"/>
              <a:gd name="connsiteY34" fmla="*/ 1987550 h 5940424"/>
              <a:gd name="connsiteX35" fmla="*/ 4850705 w 11520489"/>
              <a:gd name="connsiteY35" fmla="*/ 1987550 h 5940424"/>
              <a:gd name="connsiteX36" fmla="*/ 9344025 w 11520489"/>
              <a:gd name="connsiteY36" fmla="*/ 0 h 5940424"/>
              <a:gd name="connsiteX37" fmla="*/ 11520488 w 11520489"/>
              <a:gd name="connsiteY37" fmla="*/ 0 h 5940424"/>
              <a:gd name="connsiteX38" fmla="*/ 11520488 w 11520489"/>
              <a:gd name="connsiteY38" fmla="*/ 1987550 h 5940424"/>
              <a:gd name="connsiteX39" fmla="*/ 9344025 w 11520489"/>
              <a:gd name="connsiteY39" fmla="*/ 1987550 h 5940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1520489" h="5940424">
                <a:moveTo>
                  <a:pt x="9344026" y="3657598"/>
                </a:moveTo>
                <a:lnTo>
                  <a:pt x="11520489" y="3657598"/>
                </a:lnTo>
                <a:lnTo>
                  <a:pt x="11520489" y="5940424"/>
                </a:lnTo>
                <a:lnTo>
                  <a:pt x="9344026" y="5940424"/>
                </a:lnTo>
                <a:close/>
                <a:moveTo>
                  <a:pt x="9344026" y="2066924"/>
                </a:moveTo>
                <a:lnTo>
                  <a:pt x="11520489" y="2066924"/>
                </a:lnTo>
                <a:lnTo>
                  <a:pt x="11520489" y="3578224"/>
                </a:lnTo>
                <a:lnTo>
                  <a:pt x="9344026" y="3578224"/>
                </a:lnTo>
                <a:close/>
                <a:moveTo>
                  <a:pt x="7097365" y="2066924"/>
                </a:moveTo>
                <a:lnTo>
                  <a:pt x="9273828" y="2066924"/>
                </a:lnTo>
                <a:lnTo>
                  <a:pt x="9273828" y="3578224"/>
                </a:lnTo>
                <a:lnTo>
                  <a:pt x="7097365" y="3578224"/>
                </a:lnTo>
                <a:close/>
                <a:moveTo>
                  <a:pt x="2604044" y="2066923"/>
                </a:moveTo>
                <a:lnTo>
                  <a:pt x="4780506" y="2066923"/>
                </a:lnTo>
                <a:lnTo>
                  <a:pt x="4780506" y="3578222"/>
                </a:lnTo>
                <a:lnTo>
                  <a:pt x="2604044" y="3578222"/>
                </a:lnTo>
                <a:close/>
                <a:moveTo>
                  <a:pt x="0" y="2066923"/>
                </a:moveTo>
                <a:lnTo>
                  <a:pt x="2533843" y="2066923"/>
                </a:lnTo>
                <a:lnTo>
                  <a:pt x="2533843" y="3578222"/>
                </a:lnTo>
                <a:lnTo>
                  <a:pt x="0" y="3578222"/>
                </a:lnTo>
                <a:close/>
                <a:moveTo>
                  <a:pt x="2604046" y="0"/>
                </a:moveTo>
                <a:lnTo>
                  <a:pt x="4780509" y="0"/>
                </a:lnTo>
                <a:lnTo>
                  <a:pt x="4780509" y="1987550"/>
                </a:lnTo>
                <a:lnTo>
                  <a:pt x="2604046" y="1987550"/>
                </a:lnTo>
                <a:close/>
                <a:moveTo>
                  <a:pt x="2" y="0"/>
                </a:moveTo>
                <a:lnTo>
                  <a:pt x="2533845" y="0"/>
                </a:lnTo>
                <a:lnTo>
                  <a:pt x="2533845" y="1987550"/>
                </a:lnTo>
                <a:lnTo>
                  <a:pt x="2" y="1987550"/>
                </a:lnTo>
                <a:close/>
                <a:moveTo>
                  <a:pt x="7097365" y="0"/>
                </a:moveTo>
                <a:lnTo>
                  <a:pt x="9273828" y="0"/>
                </a:lnTo>
                <a:lnTo>
                  <a:pt x="9273828" y="1987550"/>
                </a:lnTo>
                <a:lnTo>
                  <a:pt x="7097365" y="1987550"/>
                </a:lnTo>
                <a:close/>
                <a:moveTo>
                  <a:pt x="4850705" y="0"/>
                </a:moveTo>
                <a:lnTo>
                  <a:pt x="7027168" y="0"/>
                </a:lnTo>
                <a:lnTo>
                  <a:pt x="7027168" y="1987550"/>
                </a:lnTo>
                <a:lnTo>
                  <a:pt x="4850705" y="1987550"/>
                </a:lnTo>
                <a:close/>
                <a:moveTo>
                  <a:pt x="9344025" y="0"/>
                </a:moveTo>
                <a:lnTo>
                  <a:pt x="11520488" y="0"/>
                </a:lnTo>
                <a:lnTo>
                  <a:pt x="11520488" y="1987550"/>
                </a:lnTo>
                <a:lnTo>
                  <a:pt x="9344025" y="1987550"/>
                </a:lnTo>
                <a:close/>
              </a:path>
            </a:pathLst>
          </a:custGeom>
          <a:solidFill>
            <a:schemeClr val="bg1">
              <a:lumMod val="95000"/>
            </a:schemeClr>
          </a:solidFill>
        </p:spPr>
        <p:txBody>
          <a:bodyPr vert="horz" wrap="square" lIns="91440" tIns="45720" rIns="91440" bIns="45720" rtlCol="0" anchor="t">
            <a:no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8833402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76300" y="4406207"/>
            <a:ext cx="10439400" cy="1175444"/>
          </a:xfrm>
        </p:spPr>
        <p:txBody>
          <a:bodyPr anchor="ctr"/>
          <a:lstStyle>
            <a:lvl1pPr algn="ctr">
              <a:defRPr sz="6000">
                <a:solidFill>
                  <a:schemeClr val="accent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0" y="0"/>
            <a:ext cx="12191999" cy="28479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6">
            <a:extLst>
              <a:ext uri="{FF2B5EF4-FFF2-40B4-BE49-F238E27FC236}">
                <a16:creationId xmlns:a16="http://schemas.microsoft.com/office/drawing/2014/main" id="{230D70C6-13FD-45D4-8FB6-26C56B8FF2D4}"/>
              </a:ext>
            </a:extLst>
          </p:cNvPr>
          <p:cNvSpPr>
            <a:spLocks noGrp="1"/>
          </p:cNvSpPr>
          <p:nvPr>
            <p:ph type="pic" sz="quarter" idx="13"/>
          </p:nvPr>
        </p:nvSpPr>
        <p:spPr>
          <a:xfrm>
            <a:off x="371476" y="260350"/>
            <a:ext cx="11520488" cy="365759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3" name="Rectangle 2">
            <a:extLst>
              <a:ext uri="{FF2B5EF4-FFF2-40B4-BE49-F238E27FC236}">
                <a16:creationId xmlns:a16="http://schemas.microsoft.com/office/drawing/2014/main" id="{E10ED78A-2A17-41C4-9030-D406C56DDF4A}"/>
              </a:ext>
            </a:extLst>
          </p:cNvPr>
          <p:cNvSpPr/>
          <p:nvPr userDrawn="1"/>
        </p:nvSpPr>
        <p:spPr>
          <a:xfrm>
            <a:off x="5795961" y="3914082"/>
            <a:ext cx="600075" cy="2918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4544582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A6C789F-805A-4494-8430-C63414191AC2}"/>
              </a:ext>
            </a:extLst>
          </p:cNvPr>
          <p:cNvSpPr/>
          <p:nvPr userDrawn="1"/>
        </p:nvSpPr>
        <p:spPr>
          <a:xfrm>
            <a:off x="371475" y="1526382"/>
            <a:ext cx="3595688" cy="456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5A73287-EED0-4EEC-8007-E2C13366027B}"/>
              </a:ext>
            </a:extLst>
          </p:cNvPr>
          <p:cNvSpPr/>
          <p:nvPr userDrawn="1"/>
        </p:nvSpPr>
        <p:spPr>
          <a:xfrm>
            <a:off x="8224838" y="1526382"/>
            <a:ext cx="3595688" cy="45624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581026" y="1724025"/>
            <a:ext cx="314325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8451282" y="1712119"/>
            <a:ext cx="314280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967163" y="1233488"/>
            <a:ext cx="4257675"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21876615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A73287-EED0-4EEC-8007-E2C13366027B}"/>
              </a:ext>
            </a:extLst>
          </p:cNvPr>
          <p:cNvSpPr/>
          <p:nvPr userDrawn="1"/>
        </p:nvSpPr>
        <p:spPr>
          <a:xfrm>
            <a:off x="6200775" y="1233487"/>
            <a:ext cx="5619751" cy="27336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1357414"/>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5757863" cy="24156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Picture Placeholder 6">
            <a:extLst>
              <a:ext uri="{FF2B5EF4-FFF2-40B4-BE49-F238E27FC236}">
                <a16:creationId xmlns:a16="http://schemas.microsoft.com/office/drawing/2014/main" id="{B9795E85-7B91-41BB-9DF4-A4893AA48FFA}"/>
              </a:ext>
            </a:extLst>
          </p:cNvPr>
          <p:cNvSpPr>
            <a:spLocks noGrp="1"/>
          </p:cNvSpPr>
          <p:nvPr>
            <p:ph type="pic" sz="quarter" idx="14"/>
          </p:nvPr>
        </p:nvSpPr>
        <p:spPr>
          <a:xfrm>
            <a:off x="6200775" y="3967163"/>
            <a:ext cx="5619750" cy="24145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5757863"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48474"/>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81018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508BC1-7ABB-42C8-B268-3C6F4FD455DE}"/>
              </a:ext>
            </a:extLst>
          </p:cNvPr>
          <p:cNvSpPr/>
          <p:nvPr userDrawn="1"/>
        </p:nvSpPr>
        <p:spPr>
          <a:xfrm>
            <a:off x="200025" y="-1"/>
            <a:ext cx="119919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71500" y="0"/>
            <a:ext cx="6034088"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1"/>
            <a:ext cx="37147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6905625" y="1512889"/>
            <a:ext cx="4986338" cy="3262311"/>
          </a:xfrm>
        </p:spPr>
        <p:txBody>
          <a:bodyPr anchor="b"/>
          <a:lstStyle>
            <a:lvl1pPr algn="l">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6905625" y="4927600"/>
            <a:ext cx="4986338"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1050855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11520488" cy="238136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11520488"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3808206"/>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08236"/>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C15E3050-1157-4448-A84E-5AC72FC84A7F}"/>
              </a:ext>
            </a:extLst>
          </p:cNvPr>
          <p:cNvCxnSpPr/>
          <p:nvPr userDrawn="1"/>
        </p:nvCxnSpPr>
        <p:spPr>
          <a:xfrm>
            <a:off x="6131719" y="3774712"/>
            <a:ext cx="0" cy="24718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53863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115DEB4D-1697-4E72-B2BF-F5EA1EF3B009}"/>
              </a:ext>
            </a:extLst>
          </p:cNvPr>
          <p:cNvSpPr/>
          <p:nvPr userDrawn="1"/>
        </p:nvSpPr>
        <p:spPr>
          <a:xfrm>
            <a:off x="7162799" y="3052634"/>
            <a:ext cx="1368533" cy="11301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371475" y="1334424"/>
            <a:ext cx="4448175" cy="1520824"/>
          </a:xfrm>
        </p:spPr>
        <p:txBody>
          <a:bodyPr anchor="b">
            <a:noAutofit/>
          </a:bodyPr>
          <a:lstStyle>
            <a:lvl1pPr>
              <a:defRPr sz="3600"/>
            </a:lvl1pPr>
          </a:lstStyle>
          <a:p>
            <a:r>
              <a:rPr lang="en-US" noProof="0"/>
              <a:t>Click to edit Master title style</a:t>
            </a:r>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3609563" y="3118775"/>
            <a:ext cx="2927311" cy="3081999"/>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371475" y="3118776"/>
            <a:ext cx="2926800" cy="3081922"/>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icture Placeholder 24">
            <a:extLst>
              <a:ext uri="{FF2B5EF4-FFF2-40B4-BE49-F238E27FC236}">
                <a16:creationId xmlns:a16="http://schemas.microsoft.com/office/drawing/2014/main" id="{84421AF3-217F-49BD-BF47-1140F3F445D8}"/>
              </a:ext>
            </a:extLst>
          </p:cNvPr>
          <p:cNvSpPr>
            <a:spLocks noGrp="1"/>
          </p:cNvSpPr>
          <p:nvPr>
            <p:ph type="pic" sz="quarter" idx="15"/>
          </p:nvPr>
        </p:nvSpPr>
        <p:spPr>
          <a:xfrm>
            <a:off x="4908415" y="-4277"/>
            <a:ext cx="7283585" cy="6204974"/>
          </a:xfrm>
          <a:custGeom>
            <a:avLst/>
            <a:gdLst>
              <a:gd name="connsiteX0" fmla="*/ 4914900 w 7283585"/>
              <a:gd name="connsiteY0" fmla="*/ 4064000 h 6204974"/>
              <a:gd name="connsiteX1" fmla="*/ 7283585 w 7283585"/>
              <a:gd name="connsiteY1" fmla="*/ 4064000 h 6204974"/>
              <a:gd name="connsiteX2" fmla="*/ 7283585 w 7283585"/>
              <a:gd name="connsiteY2" fmla="*/ 6204974 h 6204974"/>
              <a:gd name="connsiteX3" fmla="*/ 4914900 w 7283585"/>
              <a:gd name="connsiteY3" fmla="*/ 6204974 h 6204974"/>
              <a:gd name="connsiteX4" fmla="*/ 4914900 w 7283585"/>
              <a:gd name="connsiteY4" fmla="*/ 2032000 h 6204974"/>
              <a:gd name="connsiteX5" fmla="*/ 7283585 w 7283585"/>
              <a:gd name="connsiteY5" fmla="*/ 2032000 h 6204974"/>
              <a:gd name="connsiteX6" fmla="*/ 7283585 w 7283585"/>
              <a:gd name="connsiteY6" fmla="*/ 3946525 h 6204974"/>
              <a:gd name="connsiteX7" fmla="*/ 4914900 w 7283585"/>
              <a:gd name="connsiteY7" fmla="*/ 3946525 h 6204974"/>
              <a:gd name="connsiteX8" fmla="*/ 2457450 w 7283585"/>
              <a:gd name="connsiteY8" fmla="*/ 2032000 h 6204974"/>
              <a:gd name="connsiteX9" fmla="*/ 4826135 w 7283585"/>
              <a:gd name="connsiteY9" fmla="*/ 2032000 h 6204974"/>
              <a:gd name="connsiteX10" fmla="*/ 4826135 w 7283585"/>
              <a:gd name="connsiteY10" fmla="*/ 3946525 h 6204974"/>
              <a:gd name="connsiteX11" fmla="*/ 2457450 w 7283585"/>
              <a:gd name="connsiteY11" fmla="*/ 3946525 h 6204974"/>
              <a:gd name="connsiteX12" fmla="*/ 0 w 7283585"/>
              <a:gd name="connsiteY12" fmla="*/ 8552 h 6204974"/>
              <a:gd name="connsiteX13" fmla="*/ 2368685 w 7283585"/>
              <a:gd name="connsiteY13" fmla="*/ 8552 h 6204974"/>
              <a:gd name="connsiteX14" fmla="*/ 2368685 w 7283585"/>
              <a:gd name="connsiteY14" fmla="*/ 1923077 h 6204974"/>
              <a:gd name="connsiteX15" fmla="*/ 0 w 7283585"/>
              <a:gd name="connsiteY15" fmla="*/ 1923077 h 6204974"/>
              <a:gd name="connsiteX16" fmla="*/ 2457450 w 7283585"/>
              <a:gd name="connsiteY16" fmla="*/ 4276 h 6204974"/>
              <a:gd name="connsiteX17" fmla="*/ 4826135 w 7283585"/>
              <a:gd name="connsiteY17" fmla="*/ 4276 h 6204974"/>
              <a:gd name="connsiteX18" fmla="*/ 4826135 w 7283585"/>
              <a:gd name="connsiteY18" fmla="*/ 1918801 h 6204974"/>
              <a:gd name="connsiteX19" fmla="*/ 2457450 w 7283585"/>
              <a:gd name="connsiteY19" fmla="*/ 1918801 h 6204974"/>
              <a:gd name="connsiteX20" fmla="*/ 4914900 w 7283585"/>
              <a:gd name="connsiteY20" fmla="*/ 0 h 6204974"/>
              <a:gd name="connsiteX21" fmla="*/ 7283585 w 7283585"/>
              <a:gd name="connsiteY21" fmla="*/ 0 h 6204974"/>
              <a:gd name="connsiteX22" fmla="*/ 7283585 w 7283585"/>
              <a:gd name="connsiteY22" fmla="*/ 1914525 h 6204974"/>
              <a:gd name="connsiteX23" fmla="*/ 4914900 w 7283585"/>
              <a:gd name="connsiteY23" fmla="*/ 1914525 h 62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283585" h="6204974">
                <a:moveTo>
                  <a:pt x="4914900" y="4064000"/>
                </a:moveTo>
                <a:lnTo>
                  <a:pt x="7283585" y="4064000"/>
                </a:lnTo>
                <a:lnTo>
                  <a:pt x="7283585" y="6204974"/>
                </a:lnTo>
                <a:lnTo>
                  <a:pt x="4914900" y="6204974"/>
                </a:lnTo>
                <a:close/>
                <a:moveTo>
                  <a:pt x="4914900" y="2032000"/>
                </a:moveTo>
                <a:lnTo>
                  <a:pt x="7283585" y="2032000"/>
                </a:lnTo>
                <a:lnTo>
                  <a:pt x="7283585" y="3946525"/>
                </a:lnTo>
                <a:lnTo>
                  <a:pt x="4914900" y="3946525"/>
                </a:lnTo>
                <a:close/>
                <a:moveTo>
                  <a:pt x="2457450" y="2032000"/>
                </a:moveTo>
                <a:lnTo>
                  <a:pt x="4826135" y="2032000"/>
                </a:lnTo>
                <a:lnTo>
                  <a:pt x="4826135" y="3946525"/>
                </a:lnTo>
                <a:lnTo>
                  <a:pt x="2457450" y="3946525"/>
                </a:lnTo>
                <a:close/>
                <a:moveTo>
                  <a:pt x="0" y="8552"/>
                </a:moveTo>
                <a:lnTo>
                  <a:pt x="2368685" y="8552"/>
                </a:lnTo>
                <a:lnTo>
                  <a:pt x="2368685" y="1923077"/>
                </a:lnTo>
                <a:lnTo>
                  <a:pt x="0" y="1923077"/>
                </a:lnTo>
                <a:close/>
                <a:moveTo>
                  <a:pt x="2457450" y="4276"/>
                </a:moveTo>
                <a:lnTo>
                  <a:pt x="4826135" y="4276"/>
                </a:lnTo>
                <a:lnTo>
                  <a:pt x="4826135" y="1918801"/>
                </a:lnTo>
                <a:lnTo>
                  <a:pt x="2457450" y="1918801"/>
                </a:lnTo>
                <a:close/>
                <a:moveTo>
                  <a:pt x="4914900" y="0"/>
                </a:moveTo>
                <a:lnTo>
                  <a:pt x="7283585" y="0"/>
                </a:lnTo>
                <a:lnTo>
                  <a:pt x="7283585" y="1914525"/>
                </a:lnTo>
                <a:lnTo>
                  <a:pt x="4914900" y="1914525"/>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noProof="0"/>
              <a:t>Click icon to add picture</a:t>
            </a:r>
            <a:endParaRPr lang="en-US" noProof="0" dirty="0"/>
          </a:p>
        </p:txBody>
      </p:sp>
      <p:sp>
        <p:nvSpPr>
          <p:cNvPr id="20" name="Rectangle 19">
            <a:extLst>
              <a:ext uri="{FF2B5EF4-FFF2-40B4-BE49-F238E27FC236}">
                <a16:creationId xmlns:a16="http://schemas.microsoft.com/office/drawing/2014/main" id="{475378D9-445B-4812-AE73-9B2CF92DCDF1}"/>
              </a:ext>
            </a:extLst>
          </p:cNvPr>
          <p:cNvSpPr/>
          <p:nvPr userDrawn="1"/>
        </p:nvSpPr>
        <p:spPr>
          <a:xfrm>
            <a:off x="6210299" y="2027725"/>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a:extLst>
              <a:ext uri="{FF2B5EF4-FFF2-40B4-BE49-F238E27FC236}">
                <a16:creationId xmlns:a16="http://schemas.microsoft.com/office/drawing/2014/main" id="{B569B8CC-B741-4501-A871-F6CC58941F5C}"/>
              </a:ext>
            </a:extLst>
          </p:cNvPr>
          <p:cNvSpPr/>
          <p:nvPr userDrawn="1"/>
        </p:nvSpPr>
        <p:spPr>
          <a:xfrm>
            <a:off x="8661263" y="4055448"/>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3" name="Straight Connector 22">
            <a:extLst>
              <a:ext uri="{FF2B5EF4-FFF2-40B4-BE49-F238E27FC236}">
                <a16:creationId xmlns:a16="http://schemas.microsoft.com/office/drawing/2014/main" id="{8ED9C5BC-5F16-4DC8-BAA3-30A378B7F5FB}"/>
              </a:ext>
            </a:extLst>
          </p:cNvPr>
          <p:cNvCxnSpPr>
            <a:cxnSpLocks/>
          </p:cNvCxnSpPr>
          <p:nvPr userDrawn="1"/>
        </p:nvCxnSpPr>
        <p:spPr>
          <a:xfrm>
            <a:off x="3452019" y="3106075"/>
            <a:ext cx="0" cy="30947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2F0E9B02-FBE7-4B3F-833A-FCDE146B2DAD}"/>
              </a:ext>
            </a:extLst>
          </p:cNvPr>
          <p:cNvSpPr/>
          <p:nvPr userDrawn="1"/>
        </p:nvSpPr>
        <p:spPr>
          <a:xfrm>
            <a:off x="0" y="1405862"/>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2589608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6">
            <a:extLst>
              <a:ext uri="{FF2B5EF4-FFF2-40B4-BE49-F238E27FC236}">
                <a16:creationId xmlns:a16="http://schemas.microsoft.com/office/drawing/2014/main" id="{73E3AB81-FB3C-492F-8AB9-CFC37EECCEE7}"/>
              </a:ext>
            </a:extLst>
          </p:cNvPr>
          <p:cNvSpPr>
            <a:spLocks noGrp="1"/>
          </p:cNvSpPr>
          <p:nvPr>
            <p:ph type="pic" sz="quarter" idx="13"/>
          </p:nvPr>
        </p:nvSpPr>
        <p:spPr>
          <a:xfrm>
            <a:off x="371475" y="260350"/>
            <a:ext cx="11520488" cy="6121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Rectangle 13">
            <a:extLst>
              <a:ext uri="{FF2B5EF4-FFF2-40B4-BE49-F238E27FC236}">
                <a16:creationId xmlns:a16="http://schemas.microsoft.com/office/drawing/2014/main" id="{BF2C4CC9-6F35-4EBF-857F-EBD298D77347}"/>
              </a:ext>
            </a:extLst>
          </p:cNvPr>
          <p:cNvSpPr/>
          <p:nvPr userDrawn="1"/>
        </p:nvSpPr>
        <p:spPr>
          <a:xfrm>
            <a:off x="1578741"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1D54A23-014A-49B4-9E28-7641C8A4F0C1}"/>
              </a:ext>
            </a:extLst>
          </p:cNvPr>
          <p:cNvSpPr/>
          <p:nvPr userDrawn="1"/>
        </p:nvSpPr>
        <p:spPr>
          <a:xfrm>
            <a:off x="6184487"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1587504" y="1233488"/>
            <a:ext cx="9016993" cy="761076"/>
          </a:xfrm>
        </p:spPr>
        <p:txBody>
          <a:bodyPr anchor="ctr">
            <a:noAutofit/>
          </a:bodyPr>
          <a:lstStyle>
            <a:lvl1pPr algn="ctr">
              <a:defRPr sz="3600"/>
            </a:lvl1p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28091" y="2424864"/>
            <a:ext cx="4132800" cy="28332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1722820" y="2424864"/>
            <a:ext cx="4131850" cy="2832101"/>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69587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id="{113E1565-5B33-4914-9800-50B8400266FF}"/>
              </a:ext>
            </a:extLst>
          </p:cNvPr>
          <p:cNvSpPr/>
          <p:nvPr userDrawn="1"/>
        </p:nvSpPr>
        <p:spPr>
          <a:xfrm>
            <a:off x="0" y="0"/>
            <a:ext cx="12191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Picture Placeholder 6">
            <a:extLst>
              <a:ext uri="{FF2B5EF4-FFF2-40B4-BE49-F238E27FC236}">
                <a16:creationId xmlns:a16="http://schemas.microsoft.com/office/drawing/2014/main" id="{DE438B2E-01A6-453B-928D-97D98438168E}"/>
              </a:ext>
            </a:extLst>
          </p:cNvPr>
          <p:cNvSpPr>
            <a:spLocks noGrp="1"/>
          </p:cNvSpPr>
          <p:nvPr>
            <p:ph type="pic" sz="quarter" idx="13"/>
          </p:nvPr>
        </p:nvSpPr>
        <p:spPr>
          <a:xfrm>
            <a:off x="335756" y="260350"/>
            <a:ext cx="11520488"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911057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Picture Placeholder 26">
            <a:extLst>
              <a:ext uri="{FF2B5EF4-FFF2-40B4-BE49-F238E27FC236}">
                <a16:creationId xmlns:a16="http://schemas.microsoft.com/office/drawing/2014/main" id="{404FC023-3732-4036-B4DA-F34DC453036D}"/>
              </a:ext>
            </a:extLst>
          </p:cNvPr>
          <p:cNvSpPr>
            <a:spLocks noGrp="1"/>
          </p:cNvSpPr>
          <p:nvPr>
            <p:ph type="pic" sz="quarter" idx="13"/>
          </p:nvPr>
        </p:nvSpPr>
        <p:spPr>
          <a:xfrm>
            <a:off x="1" y="1"/>
            <a:ext cx="12191999" cy="6857999"/>
          </a:xfrm>
          <a:custGeom>
            <a:avLst/>
            <a:gdLst>
              <a:gd name="connsiteX0" fmla="*/ 9194799 w 12191999"/>
              <a:gd name="connsiteY0" fmla="*/ 4114799 h 6108699"/>
              <a:gd name="connsiteX1" fmla="*/ 12191999 w 12191999"/>
              <a:gd name="connsiteY1" fmla="*/ 4114799 h 6108699"/>
              <a:gd name="connsiteX2" fmla="*/ 12191999 w 12191999"/>
              <a:gd name="connsiteY2" fmla="*/ 6108699 h 6108699"/>
              <a:gd name="connsiteX3" fmla="*/ 9194799 w 12191999"/>
              <a:gd name="connsiteY3" fmla="*/ 6108699 h 6108699"/>
              <a:gd name="connsiteX4" fmla="*/ 6129865 w 12191999"/>
              <a:gd name="connsiteY4" fmla="*/ 4114799 h 6108699"/>
              <a:gd name="connsiteX5" fmla="*/ 9127065 w 12191999"/>
              <a:gd name="connsiteY5" fmla="*/ 4114799 h 6108699"/>
              <a:gd name="connsiteX6" fmla="*/ 9127065 w 12191999"/>
              <a:gd name="connsiteY6" fmla="*/ 6108699 h 6108699"/>
              <a:gd name="connsiteX7" fmla="*/ 6129865 w 12191999"/>
              <a:gd name="connsiteY7" fmla="*/ 6108699 h 6108699"/>
              <a:gd name="connsiteX8" fmla="*/ 3064933 w 12191999"/>
              <a:gd name="connsiteY8" fmla="*/ 4114799 h 6108699"/>
              <a:gd name="connsiteX9" fmla="*/ 6062132 w 12191999"/>
              <a:gd name="connsiteY9" fmla="*/ 4114799 h 6108699"/>
              <a:gd name="connsiteX10" fmla="*/ 6062132 w 12191999"/>
              <a:gd name="connsiteY10" fmla="*/ 6108699 h 6108699"/>
              <a:gd name="connsiteX11" fmla="*/ 3064933 w 12191999"/>
              <a:gd name="connsiteY11" fmla="*/ 6108699 h 6108699"/>
              <a:gd name="connsiteX12" fmla="*/ 0 w 12191999"/>
              <a:gd name="connsiteY12" fmla="*/ 4114799 h 6108699"/>
              <a:gd name="connsiteX13" fmla="*/ 2997200 w 12191999"/>
              <a:gd name="connsiteY13" fmla="*/ 4114799 h 6108699"/>
              <a:gd name="connsiteX14" fmla="*/ 2997200 w 12191999"/>
              <a:gd name="connsiteY14" fmla="*/ 6108699 h 6108699"/>
              <a:gd name="connsiteX15" fmla="*/ 0 w 12191999"/>
              <a:gd name="connsiteY15" fmla="*/ 6108699 h 6108699"/>
              <a:gd name="connsiteX16" fmla="*/ 9194799 w 12191999"/>
              <a:gd name="connsiteY16" fmla="*/ 2057400 h 6108699"/>
              <a:gd name="connsiteX17" fmla="*/ 12191999 w 12191999"/>
              <a:gd name="connsiteY17" fmla="*/ 2057400 h 6108699"/>
              <a:gd name="connsiteX18" fmla="*/ 12191999 w 12191999"/>
              <a:gd name="connsiteY18" fmla="*/ 4051299 h 6108699"/>
              <a:gd name="connsiteX19" fmla="*/ 9194799 w 12191999"/>
              <a:gd name="connsiteY19" fmla="*/ 4051299 h 6108699"/>
              <a:gd name="connsiteX20" fmla="*/ 6129865 w 12191999"/>
              <a:gd name="connsiteY20" fmla="*/ 2057400 h 6108699"/>
              <a:gd name="connsiteX21" fmla="*/ 9127065 w 12191999"/>
              <a:gd name="connsiteY21" fmla="*/ 2057400 h 6108699"/>
              <a:gd name="connsiteX22" fmla="*/ 9127065 w 12191999"/>
              <a:gd name="connsiteY22" fmla="*/ 4051299 h 6108699"/>
              <a:gd name="connsiteX23" fmla="*/ 6129865 w 12191999"/>
              <a:gd name="connsiteY23" fmla="*/ 4051299 h 6108699"/>
              <a:gd name="connsiteX24" fmla="*/ 3064934 w 12191999"/>
              <a:gd name="connsiteY24" fmla="*/ 2057400 h 6108699"/>
              <a:gd name="connsiteX25" fmla="*/ 6062132 w 12191999"/>
              <a:gd name="connsiteY25" fmla="*/ 2057400 h 6108699"/>
              <a:gd name="connsiteX26" fmla="*/ 6062132 w 12191999"/>
              <a:gd name="connsiteY26" fmla="*/ 4051299 h 6108699"/>
              <a:gd name="connsiteX27" fmla="*/ 3064934 w 12191999"/>
              <a:gd name="connsiteY27" fmla="*/ 4051299 h 6108699"/>
              <a:gd name="connsiteX28" fmla="*/ 0 w 12191999"/>
              <a:gd name="connsiteY28" fmla="*/ 2057400 h 6108699"/>
              <a:gd name="connsiteX29" fmla="*/ 2997200 w 12191999"/>
              <a:gd name="connsiteY29" fmla="*/ 2057400 h 6108699"/>
              <a:gd name="connsiteX30" fmla="*/ 2997200 w 12191999"/>
              <a:gd name="connsiteY30" fmla="*/ 4051299 h 6108699"/>
              <a:gd name="connsiteX31" fmla="*/ 0 w 12191999"/>
              <a:gd name="connsiteY31" fmla="*/ 4051299 h 6108699"/>
              <a:gd name="connsiteX32" fmla="*/ 9194799 w 12191999"/>
              <a:gd name="connsiteY32" fmla="*/ 0 h 6108699"/>
              <a:gd name="connsiteX33" fmla="*/ 12191999 w 12191999"/>
              <a:gd name="connsiteY33" fmla="*/ 0 h 6108699"/>
              <a:gd name="connsiteX34" fmla="*/ 12191999 w 12191999"/>
              <a:gd name="connsiteY34" fmla="*/ 1993900 h 6108699"/>
              <a:gd name="connsiteX35" fmla="*/ 9194799 w 12191999"/>
              <a:gd name="connsiteY35" fmla="*/ 1993900 h 6108699"/>
              <a:gd name="connsiteX36" fmla="*/ 6129865 w 12191999"/>
              <a:gd name="connsiteY36" fmla="*/ 0 h 6108699"/>
              <a:gd name="connsiteX37" fmla="*/ 9127065 w 12191999"/>
              <a:gd name="connsiteY37" fmla="*/ 0 h 6108699"/>
              <a:gd name="connsiteX38" fmla="*/ 9127065 w 12191999"/>
              <a:gd name="connsiteY38" fmla="*/ 1993900 h 6108699"/>
              <a:gd name="connsiteX39" fmla="*/ 6129865 w 12191999"/>
              <a:gd name="connsiteY39" fmla="*/ 1993900 h 6108699"/>
              <a:gd name="connsiteX40" fmla="*/ 3064934 w 12191999"/>
              <a:gd name="connsiteY40" fmla="*/ 0 h 6108699"/>
              <a:gd name="connsiteX41" fmla="*/ 6062132 w 12191999"/>
              <a:gd name="connsiteY41" fmla="*/ 0 h 6108699"/>
              <a:gd name="connsiteX42" fmla="*/ 6062132 w 12191999"/>
              <a:gd name="connsiteY42" fmla="*/ 1993900 h 6108699"/>
              <a:gd name="connsiteX43" fmla="*/ 3064934 w 12191999"/>
              <a:gd name="connsiteY43" fmla="*/ 1993900 h 6108699"/>
              <a:gd name="connsiteX44" fmla="*/ 1 w 12191999"/>
              <a:gd name="connsiteY44" fmla="*/ 0 h 6108699"/>
              <a:gd name="connsiteX45" fmla="*/ 2997201 w 12191999"/>
              <a:gd name="connsiteY45" fmla="*/ 0 h 6108699"/>
              <a:gd name="connsiteX46" fmla="*/ 2997201 w 12191999"/>
              <a:gd name="connsiteY46" fmla="*/ 1993900 h 6108699"/>
              <a:gd name="connsiteX47" fmla="*/ 1 w 12191999"/>
              <a:gd name="connsiteY47" fmla="*/ 1993900 h 6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191999" h="6108699">
                <a:moveTo>
                  <a:pt x="9194799" y="4114799"/>
                </a:moveTo>
                <a:lnTo>
                  <a:pt x="12191999" y="4114799"/>
                </a:lnTo>
                <a:lnTo>
                  <a:pt x="12191999" y="6108699"/>
                </a:lnTo>
                <a:lnTo>
                  <a:pt x="9194799" y="6108699"/>
                </a:lnTo>
                <a:close/>
                <a:moveTo>
                  <a:pt x="6129865" y="4114799"/>
                </a:moveTo>
                <a:lnTo>
                  <a:pt x="9127065" y="4114799"/>
                </a:lnTo>
                <a:lnTo>
                  <a:pt x="9127065" y="6108699"/>
                </a:lnTo>
                <a:lnTo>
                  <a:pt x="6129865" y="6108699"/>
                </a:lnTo>
                <a:close/>
                <a:moveTo>
                  <a:pt x="3064933" y="4114799"/>
                </a:moveTo>
                <a:lnTo>
                  <a:pt x="6062132" y="4114799"/>
                </a:lnTo>
                <a:lnTo>
                  <a:pt x="6062132" y="6108699"/>
                </a:lnTo>
                <a:lnTo>
                  <a:pt x="3064933" y="6108699"/>
                </a:lnTo>
                <a:close/>
                <a:moveTo>
                  <a:pt x="0" y="4114799"/>
                </a:moveTo>
                <a:lnTo>
                  <a:pt x="2997200" y="4114799"/>
                </a:lnTo>
                <a:lnTo>
                  <a:pt x="2997200" y="6108699"/>
                </a:lnTo>
                <a:lnTo>
                  <a:pt x="0" y="6108699"/>
                </a:lnTo>
                <a:close/>
                <a:moveTo>
                  <a:pt x="9194799" y="2057400"/>
                </a:moveTo>
                <a:lnTo>
                  <a:pt x="12191999" y="2057400"/>
                </a:lnTo>
                <a:lnTo>
                  <a:pt x="12191999" y="4051299"/>
                </a:lnTo>
                <a:lnTo>
                  <a:pt x="9194799" y="4051299"/>
                </a:lnTo>
                <a:close/>
                <a:moveTo>
                  <a:pt x="6129865" y="2057400"/>
                </a:moveTo>
                <a:lnTo>
                  <a:pt x="9127065" y="2057400"/>
                </a:lnTo>
                <a:lnTo>
                  <a:pt x="9127065" y="4051299"/>
                </a:lnTo>
                <a:lnTo>
                  <a:pt x="6129865" y="4051299"/>
                </a:lnTo>
                <a:close/>
                <a:moveTo>
                  <a:pt x="3064934" y="2057400"/>
                </a:moveTo>
                <a:lnTo>
                  <a:pt x="6062132" y="2057400"/>
                </a:lnTo>
                <a:lnTo>
                  <a:pt x="6062132" y="4051299"/>
                </a:lnTo>
                <a:lnTo>
                  <a:pt x="3064934" y="4051299"/>
                </a:lnTo>
                <a:close/>
                <a:moveTo>
                  <a:pt x="0" y="2057400"/>
                </a:moveTo>
                <a:lnTo>
                  <a:pt x="2997200" y="2057400"/>
                </a:lnTo>
                <a:lnTo>
                  <a:pt x="2997200" y="4051299"/>
                </a:lnTo>
                <a:lnTo>
                  <a:pt x="0" y="4051299"/>
                </a:lnTo>
                <a:close/>
                <a:moveTo>
                  <a:pt x="9194799" y="0"/>
                </a:moveTo>
                <a:lnTo>
                  <a:pt x="12191999" y="0"/>
                </a:lnTo>
                <a:lnTo>
                  <a:pt x="12191999" y="1993900"/>
                </a:lnTo>
                <a:lnTo>
                  <a:pt x="9194799" y="1993900"/>
                </a:lnTo>
                <a:close/>
                <a:moveTo>
                  <a:pt x="6129865" y="0"/>
                </a:moveTo>
                <a:lnTo>
                  <a:pt x="9127065" y="0"/>
                </a:lnTo>
                <a:lnTo>
                  <a:pt x="9127065" y="1993900"/>
                </a:lnTo>
                <a:lnTo>
                  <a:pt x="6129865" y="1993900"/>
                </a:lnTo>
                <a:close/>
                <a:moveTo>
                  <a:pt x="3064934" y="0"/>
                </a:moveTo>
                <a:lnTo>
                  <a:pt x="6062132" y="0"/>
                </a:lnTo>
                <a:lnTo>
                  <a:pt x="6062132" y="1993900"/>
                </a:lnTo>
                <a:lnTo>
                  <a:pt x="3064934" y="1993900"/>
                </a:lnTo>
                <a:close/>
                <a:moveTo>
                  <a:pt x="1" y="0"/>
                </a:moveTo>
                <a:lnTo>
                  <a:pt x="2997201" y="0"/>
                </a:lnTo>
                <a:lnTo>
                  <a:pt x="2997201" y="1993900"/>
                </a:lnTo>
                <a:lnTo>
                  <a:pt x="1" y="1993900"/>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2216092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37147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Picture Placeholder 6">
            <a:extLst>
              <a:ext uri="{FF2B5EF4-FFF2-40B4-BE49-F238E27FC236}">
                <a16:creationId xmlns:a16="http://schemas.microsoft.com/office/drawing/2014/main" id="{D9C7DFC2-3A77-4761-A9AF-98963C5CCA07}"/>
              </a:ext>
            </a:extLst>
          </p:cNvPr>
          <p:cNvSpPr>
            <a:spLocks noGrp="1"/>
          </p:cNvSpPr>
          <p:nvPr>
            <p:ph type="pic" sz="quarter" idx="14"/>
          </p:nvPr>
        </p:nvSpPr>
        <p:spPr>
          <a:xfrm>
            <a:off x="4981575" y="260350"/>
            <a:ext cx="27400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Picture Placeholder 6">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1144738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1233488"/>
            <a:ext cx="12192001" cy="439102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grpSp>
        <p:nvGrpSpPr>
          <p:cNvPr id="2" name="Group 1">
            <a:extLst>
              <a:ext uri="{FF2B5EF4-FFF2-40B4-BE49-F238E27FC236}">
                <a16:creationId xmlns:a16="http://schemas.microsoft.com/office/drawing/2014/main" id="{18F30468-CC2E-4430-88DD-81D548B988FA}"/>
              </a:ext>
            </a:extLst>
          </p:cNvPr>
          <p:cNvGrpSpPr/>
          <p:nvPr userDrawn="1"/>
        </p:nvGrpSpPr>
        <p:grpSpPr>
          <a:xfrm>
            <a:off x="371474" y="260350"/>
            <a:ext cx="644525" cy="973138"/>
            <a:chOff x="371475" y="671713"/>
            <a:chExt cx="496540" cy="836738"/>
          </a:xfrm>
        </p:grpSpPr>
        <p:sp>
          <p:nvSpPr>
            <p:cNvPr id="8" name="Rectangle 7">
              <a:extLst>
                <a:ext uri="{FF2B5EF4-FFF2-40B4-BE49-F238E27FC236}">
                  <a16:creationId xmlns:a16="http://schemas.microsoft.com/office/drawing/2014/main" id="{BF6F92E0-2218-46A5-A183-84468D9B72A2}"/>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9B476586-864B-4C72-91AF-8CF8796C6DE8}"/>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0" name="Rectangle 9">
            <a:extLst>
              <a:ext uri="{FF2B5EF4-FFF2-40B4-BE49-F238E27FC236}">
                <a16:creationId xmlns:a16="http://schemas.microsoft.com/office/drawing/2014/main" id="{38B3D026-83A3-4D78-8B11-A20A6F47170C}"/>
              </a:ext>
            </a:extLst>
          </p:cNvPr>
          <p:cNvSpPr/>
          <p:nvPr userDrawn="1"/>
        </p:nvSpPr>
        <p:spPr>
          <a:xfrm>
            <a:off x="10795001" y="5642462"/>
            <a:ext cx="1397000" cy="12155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3599560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71FC10-F7C3-4841-A705-B83FDE093009}"/>
              </a:ext>
            </a:extLst>
          </p:cNvPr>
          <p:cNvSpPr/>
          <p:nvPr userDrawn="1"/>
        </p:nvSpPr>
        <p:spPr>
          <a:xfrm>
            <a:off x="9398000" y="0"/>
            <a:ext cx="2793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260350"/>
            <a:ext cx="11891963"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10350859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2466000"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2892285"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004445"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2892284"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004445"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F36B08A9-4F2C-4D72-A755-CBF0DAD5A4FC}"/>
              </a:ext>
            </a:extLst>
          </p:cNvPr>
          <p:cNvSpPr>
            <a:spLocks noGrp="1"/>
          </p:cNvSpPr>
          <p:nvPr>
            <p:ph type="pic" sz="quarter" idx="14"/>
          </p:nvPr>
        </p:nvSpPr>
        <p:spPr>
          <a:xfrm>
            <a:off x="6151738" y="1233487"/>
            <a:ext cx="246490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8673131"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8673130"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8786099"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8786099"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96188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7063827" y="1233488"/>
            <a:ext cx="4828135"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371476"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483636"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371475"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483636"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3717652"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3717651"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3830620"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3830620"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8851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436610" y="1779589"/>
            <a:ext cx="5318781" cy="2182811"/>
          </a:xfrm>
        </p:spPr>
        <p:txBody>
          <a:bodyPr anchor="b">
            <a:normAutofit/>
          </a:bodyPr>
          <a:lstStyle>
            <a:lvl1pPr algn="ctr">
              <a:defRPr sz="540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436610" y="4079083"/>
            <a:ext cx="5318781" cy="976311"/>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550443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1152048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8" y="2910543"/>
            <a:ext cx="5058000"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8" y="3523420"/>
            <a:ext cx="5058000"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895142" y="2910543"/>
            <a:ext cx="5058397"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895142" y="3523420"/>
            <a:ext cx="5058397"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64194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DB43705-0B3F-4F77-A8BB-08EC09D36A56}"/>
              </a:ext>
            </a:extLst>
          </p:cNvPr>
          <p:cNvSpPr/>
          <p:nvPr userDrawn="1"/>
        </p:nvSpPr>
        <p:spPr>
          <a:xfrm>
            <a:off x="0" y="0"/>
            <a:ext cx="12192000" cy="21463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ctr">
              <a:defRPr>
                <a:solidFill>
                  <a:schemeClr val="bg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7" y="3634443"/>
            <a:ext cx="5630165" cy="518457"/>
          </a:xfrm>
        </p:spPr>
        <p:txBody>
          <a:bodyPr anchor="ctr">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7" y="4247320"/>
            <a:ext cx="5630165"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71476" y="3634443"/>
            <a:ext cx="5582064" cy="518457"/>
          </a:xfrm>
        </p:spPr>
        <p:txBody>
          <a:bodyPr anchor="ct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71476" y="4247320"/>
            <a:ext cx="5582064"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16CD8AAD-701B-4F23-AB47-6FC680787135}"/>
              </a:ext>
            </a:extLst>
          </p:cNvPr>
          <p:cNvSpPr>
            <a:spLocks noGrp="1"/>
          </p:cNvSpPr>
          <p:nvPr>
            <p:ph type="pic" sz="quarter" idx="13"/>
          </p:nvPr>
        </p:nvSpPr>
        <p:spPr>
          <a:xfrm>
            <a:off x="371476" y="1593851"/>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6" name="Picture Placeholder 6">
            <a:extLst>
              <a:ext uri="{FF2B5EF4-FFF2-40B4-BE49-F238E27FC236}">
                <a16:creationId xmlns:a16="http://schemas.microsoft.com/office/drawing/2014/main" id="{2B9551A7-E41A-4D0E-925B-71270CA0F339}"/>
              </a:ext>
            </a:extLst>
          </p:cNvPr>
          <p:cNvSpPr>
            <a:spLocks noGrp="1"/>
          </p:cNvSpPr>
          <p:nvPr>
            <p:ph type="pic" sz="quarter" idx="14"/>
          </p:nvPr>
        </p:nvSpPr>
        <p:spPr>
          <a:xfrm>
            <a:off x="6281738" y="1593850"/>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8154248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90C1024-E4C7-44C6-ADC4-870B3D482C3F}"/>
              </a:ext>
            </a:extLst>
          </p:cNvPr>
          <p:cNvSpPr/>
          <p:nvPr userDrawn="1"/>
        </p:nvSpPr>
        <p:spPr>
          <a:xfrm>
            <a:off x="6441279" y="3761720"/>
            <a:ext cx="5446800" cy="24009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4DB43705-0B3F-4F77-A8BB-08EC09D36A56}"/>
              </a:ext>
            </a:extLst>
          </p:cNvPr>
          <p:cNvSpPr/>
          <p:nvPr userDrawn="1"/>
        </p:nvSpPr>
        <p:spPr>
          <a:xfrm>
            <a:off x="371474" y="1271588"/>
            <a:ext cx="5445125" cy="24009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l">
              <a:defRPr>
                <a:solidFill>
                  <a:schemeClr val="tx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610169" y="3956706"/>
            <a:ext cx="5109021"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610169" y="4569583"/>
            <a:ext cx="5109021" cy="1412117"/>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539836" y="1462743"/>
            <a:ext cx="5108400"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539836" y="2075621"/>
            <a:ext cx="5108400" cy="1391480"/>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Picture Placeholder 6">
            <a:extLst>
              <a:ext uri="{FF2B5EF4-FFF2-40B4-BE49-F238E27FC236}">
                <a16:creationId xmlns:a16="http://schemas.microsoft.com/office/drawing/2014/main" id="{9DFBCB44-5019-402B-BEC3-12F7F5526F0E}"/>
              </a:ext>
            </a:extLst>
          </p:cNvPr>
          <p:cNvSpPr>
            <a:spLocks noGrp="1"/>
          </p:cNvSpPr>
          <p:nvPr>
            <p:ph type="pic" sz="quarter" idx="13"/>
          </p:nvPr>
        </p:nvSpPr>
        <p:spPr>
          <a:xfrm>
            <a:off x="5880101" y="1271588"/>
            <a:ext cx="60120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8" name="Picture Placeholder 6">
            <a:extLst>
              <a:ext uri="{FF2B5EF4-FFF2-40B4-BE49-F238E27FC236}">
                <a16:creationId xmlns:a16="http://schemas.microsoft.com/office/drawing/2014/main" id="{8CD826C9-080C-4638-B261-376BD8B31622}"/>
              </a:ext>
            </a:extLst>
          </p:cNvPr>
          <p:cNvSpPr>
            <a:spLocks noGrp="1"/>
          </p:cNvSpPr>
          <p:nvPr>
            <p:ph type="pic" sz="quarter" idx="14"/>
          </p:nvPr>
        </p:nvSpPr>
        <p:spPr>
          <a:xfrm>
            <a:off x="371475" y="3758268"/>
            <a:ext cx="60118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5654903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1233488"/>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319837" y="2227263"/>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85661614-E5E5-43DF-A12A-7BE84E58EE3B}"/>
              </a:ext>
            </a:extLst>
          </p:cNvPr>
          <p:cNvSpPr/>
          <p:nvPr userDrawn="1"/>
        </p:nvSpPr>
        <p:spPr>
          <a:xfrm>
            <a:off x="371475" y="5271760"/>
            <a:ext cx="5572125" cy="92901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9161B260-71A2-402A-A38D-FE2C484B7F99}"/>
              </a:ext>
            </a:extLst>
          </p:cNvPr>
          <p:cNvSpPr/>
          <p:nvPr userDrawn="1"/>
        </p:nvSpPr>
        <p:spPr>
          <a:xfrm>
            <a:off x="6319836" y="1233488"/>
            <a:ext cx="5572125" cy="92901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534987" y="5380667"/>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483348" y="1342395"/>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287864174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451739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9" y="164210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F9F3577-4130-4F32-9302-DA8838D30560}"/>
              </a:ext>
            </a:extLst>
          </p:cNvPr>
          <p:cNvSpPr/>
          <p:nvPr userDrawn="1"/>
        </p:nvSpPr>
        <p:spPr>
          <a:xfrm>
            <a:off x="10337800" y="5122548"/>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571500"/>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2429505"/>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26818698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1932303"/>
            <a:ext cx="12192000" cy="291719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1470977"/>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1462403"/>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545147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8" y="591502"/>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grpSp>
        <p:nvGrpSpPr>
          <p:cNvPr id="14" name="Group 13">
            <a:extLst>
              <a:ext uri="{FF2B5EF4-FFF2-40B4-BE49-F238E27FC236}">
                <a16:creationId xmlns:a16="http://schemas.microsoft.com/office/drawing/2014/main" id="{AF4B4D45-80E3-42F8-B437-4182608210C3}"/>
              </a:ext>
            </a:extLst>
          </p:cNvPr>
          <p:cNvGrpSpPr/>
          <p:nvPr userDrawn="1"/>
        </p:nvGrpSpPr>
        <p:grpSpPr>
          <a:xfrm>
            <a:off x="5387974" y="422433"/>
            <a:ext cx="644525" cy="973138"/>
            <a:chOff x="371475" y="671713"/>
            <a:chExt cx="496540" cy="836738"/>
          </a:xfrm>
          <a:solidFill>
            <a:schemeClr val="accent6"/>
          </a:solidFill>
        </p:grpSpPr>
        <p:sp>
          <p:nvSpPr>
            <p:cNvPr id="15" name="Rectangle 14">
              <a:extLst>
                <a:ext uri="{FF2B5EF4-FFF2-40B4-BE49-F238E27FC236}">
                  <a16:creationId xmlns:a16="http://schemas.microsoft.com/office/drawing/2014/main" id="{D670E361-AF23-4722-9250-CCF26B3C5884}"/>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BDE16CED-9FCD-4407-99EF-FFBE689DA9F1}"/>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7" name="Group 16">
            <a:extLst>
              <a:ext uri="{FF2B5EF4-FFF2-40B4-BE49-F238E27FC236}">
                <a16:creationId xmlns:a16="http://schemas.microsoft.com/office/drawing/2014/main" id="{FA147081-5AFB-463F-B27C-7A0C4CA0573B}"/>
              </a:ext>
            </a:extLst>
          </p:cNvPr>
          <p:cNvGrpSpPr/>
          <p:nvPr userDrawn="1"/>
        </p:nvGrpSpPr>
        <p:grpSpPr>
          <a:xfrm flipH="1">
            <a:off x="6248401" y="5451475"/>
            <a:ext cx="644525" cy="973138"/>
            <a:chOff x="371475" y="671713"/>
            <a:chExt cx="496540" cy="836738"/>
          </a:xfrm>
          <a:solidFill>
            <a:schemeClr val="accent6"/>
          </a:solidFill>
        </p:grpSpPr>
        <p:sp>
          <p:nvSpPr>
            <p:cNvPr id="18" name="Rectangle 17">
              <a:extLst>
                <a:ext uri="{FF2B5EF4-FFF2-40B4-BE49-F238E27FC236}">
                  <a16:creationId xmlns:a16="http://schemas.microsoft.com/office/drawing/2014/main" id="{AE24567E-B0AE-4E55-A5FB-3019A9598162}"/>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18">
              <a:extLst>
                <a:ext uri="{FF2B5EF4-FFF2-40B4-BE49-F238E27FC236}">
                  <a16:creationId xmlns:a16="http://schemas.microsoft.com/office/drawing/2014/main" id="{4918E6C0-B582-4943-9462-FE9740846585}"/>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4933882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0" y="0"/>
            <a:ext cx="6019200"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172201" y="0"/>
            <a:ext cx="6019799"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30373224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5372096" cy="685799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260350"/>
            <a:ext cx="5618153"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20" name="Rectangle 19">
            <a:extLst>
              <a:ext uri="{FF2B5EF4-FFF2-40B4-BE49-F238E27FC236}">
                <a16:creationId xmlns:a16="http://schemas.microsoft.com/office/drawing/2014/main" id="{97E2F46B-C34E-40D3-9D43-BBA43EDFC924}"/>
              </a:ext>
            </a:extLst>
          </p:cNvPr>
          <p:cNvSpPr/>
          <p:nvPr userDrawn="1"/>
        </p:nvSpPr>
        <p:spPr>
          <a:xfrm>
            <a:off x="6819906" y="-18257"/>
            <a:ext cx="5372096" cy="68579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80147" y="260350"/>
            <a:ext cx="5619600"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63371013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371475" y="1233488"/>
            <a:ext cx="2776354"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EB5BF167-B9E6-4F02-9FA8-3CA79D552F0E}"/>
              </a:ext>
            </a:extLst>
          </p:cNvPr>
          <p:cNvSpPr/>
          <p:nvPr userDrawn="1"/>
        </p:nvSpPr>
        <p:spPr>
          <a:xfrm>
            <a:off x="3286186" y="1233488"/>
            <a:ext cx="2776354" cy="4967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B48694DE-D82B-49DB-8A45-D1DD4C9BCEF1}"/>
              </a:ext>
            </a:extLst>
          </p:cNvPr>
          <p:cNvSpPr/>
          <p:nvPr userDrawn="1"/>
        </p:nvSpPr>
        <p:spPr>
          <a:xfrm>
            <a:off x="6200897" y="1233488"/>
            <a:ext cx="2776354" cy="4967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407C1370-8D38-4641-8D37-30A1218A4372}"/>
              </a:ext>
            </a:extLst>
          </p:cNvPr>
          <p:cNvSpPr/>
          <p:nvPr userDrawn="1"/>
        </p:nvSpPr>
        <p:spPr>
          <a:xfrm>
            <a:off x="9115608" y="1246188"/>
            <a:ext cx="2776354" cy="49672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a:extLst>
              <a:ext uri="{FF2B5EF4-FFF2-40B4-BE49-F238E27FC236}">
                <a16:creationId xmlns:a16="http://schemas.microsoft.com/office/drawing/2014/main" id="{CE3EDDE5-9B23-44D7-8546-0B2365B42B16}"/>
              </a:ext>
            </a:extLst>
          </p:cNvPr>
          <p:cNvCxnSpPr/>
          <p:nvPr userDrawn="1"/>
        </p:nvCxnSpPr>
        <p:spPr>
          <a:xfrm>
            <a:off x="591252"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9D259D5-D3C0-4B60-B2D9-9B6DFFD270D8}"/>
              </a:ext>
            </a:extLst>
          </p:cNvPr>
          <p:cNvCxnSpPr/>
          <p:nvPr userDrawn="1"/>
        </p:nvCxnSpPr>
        <p:spPr>
          <a:xfrm>
            <a:off x="3505963"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710C392-9E34-4640-AC70-210A1B8C47B5}"/>
              </a:ext>
            </a:extLst>
          </p:cNvPr>
          <p:cNvCxnSpPr/>
          <p:nvPr userDrawn="1"/>
        </p:nvCxnSpPr>
        <p:spPr>
          <a:xfrm>
            <a:off x="6420674"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7A92E0B-B060-48FA-A650-36894FF4B216}"/>
              </a:ext>
            </a:extLst>
          </p:cNvPr>
          <p:cNvCxnSpPr/>
          <p:nvPr userDrawn="1"/>
        </p:nvCxnSpPr>
        <p:spPr>
          <a:xfrm>
            <a:off x="9335385"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Picture Placeholder 33">
            <a:extLst>
              <a:ext uri="{FF2B5EF4-FFF2-40B4-BE49-F238E27FC236}">
                <a16:creationId xmlns:a16="http://schemas.microsoft.com/office/drawing/2014/main" id="{D9056F2B-EAFD-4A57-BB92-D14816C84DDE}"/>
              </a:ext>
            </a:extLst>
          </p:cNvPr>
          <p:cNvSpPr>
            <a:spLocks noGrp="1"/>
          </p:cNvSpPr>
          <p:nvPr>
            <p:ph type="pic" sz="quarter" idx="13"/>
          </p:nvPr>
        </p:nvSpPr>
        <p:spPr>
          <a:xfrm>
            <a:off x="876300"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5" name="Picture Placeholder 33">
            <a:extLst>
              <a:ext uri="{FF2B5EF4-FFF2-40B4-BE49-F238E27FC236}">
                <a16:creationId xmlns:a16="http://schemas.microsoft.com/office/drawing/2014/main" id="{E65006DE-F797-4019-BB72-F484F9FE7E58}"/>
              </a:ext>
            </a:extLst>
          </p:cNvPr>
          <p:cNvSpPr>
            <a:spLocks noGrp="1"/>
          </p:cNvSpPr>
          <p:nvPr>
            <p:ph type="pic" sz="quarter" idx="14"/>
          </p:nvPr>
        </p:nvSpPr>
        <p:spPr>
          <a:xfrm>
            <a:off x="3829813"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6" name="Picture Placeholder 33">
            <a:extLst>
              <a:ext uri="{FF2B5EF4-FFF2-40B4-BE49-F238E27FC236}">
                <a16:creationId xmlns:a16="http://schemas.microsoft.com/office/drawing/2014/main" id="{0947D252-5545-4406-8764-B7712464DA56}"/>
              </a:ext>
            </a:extLst>
          </p:cNvPr>
          <p:cNvSpPr>
            <a:spLocks noGrp="1"/>
          </p:cNvSpPr>
          <p:nvPr>
            <p:ph type="pic" sz="quarter" idx="15"/>
          </p:nvPr>
        </p:nvSpPr>
        <p:spPr>
          <a:xfrm>
            <a:off x="6744524"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8" name="Picture Placeholder 33">
            <a:extLst>
              <a:ext uri="{FF2B5EF4-FFF2-40B4-BE49-F238E27FC236}">
                <a16:creationId xmlns:a16="http://schemas.microsoft.com/office/drawing/2014/main" id="{DD89F80C-C1D7-4F63-BAD2-F4EE1F9A162F}"/>
              </a:ext>
            </a:extLst>
          </p:cNvPr>
          <p:cNvSpPr>
            <a:spLocks noGrp="1"/>
          </p:cNvSpPr>
          <p:nvPr>
            <p:ph type="pic" sz="quarter" idx="17"/>
          </p:nvPr>
        </p:nvSpPr>
        <p:spPr>
          <a:xfrm>
            <a:off x="9659235"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40" name="Text Placeholder 39">
            <a:extLst>
              <a:ext uri="{FF2B5EF4-FFF2-40B4-BE49-F238E27FC236}">
                <a16:creationId xmlns:a16="http://schemas.microsoft.com/office/drawing/2014/main" id="{08BBFEC8-B6BE-4768-9284-26D98C06FFC4}"/>
              </a:ext>
            </a:extLst>
          </p:cNvPr>
          <p:cNvSpPr>
            <a:spLocks noGrp="1"/>
          </p:cNvSpPr>
          <p:nvPr>
            <p:ph type="body" sz="quarter" idx="18" hasCustomPrompt="1"/>
          </p:nvPr>
        </p:nvSpPr>
        <p:spPr>
          <a:xfrm>
            <a:off x="590550"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D12C79C2-427D-418B-8FFA-C27D8F2C986B}"/>
              </a:ext>
            </a:extLst>
          </p:cNvPr>
          <p:cNvSpPr>
            <a:spLocks noGrp="1"/>
          </p:cNvSpPr>
          <p:nvPr>
            <p:ph type="body" sz="quarter" idx="19" hasCustomPrompt="1"/>
          </p:nvPr>
        </p:nvSpPr>
        <p:spPr>
          <a:xfrm>
            <a:off x="3505963"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0FD568C4-A06D-4A56-B7D6-AF338F5C329A}"/>
              </a:ext>
            </a:extLst>
          </p:cNvPr>
          <p:cNvSpPr>
            <a:spLocks noGrp="1"/>
          </p:cNvSpPr>
          <p:nvPr>
            <p:ph type="body" sz="quarter" idx="20" hasCustomPrompt="1"/>
          </p:nvPr>
        </p:nvSpPr>
        <p:spPr>
          <a:xfrm>
            <a:off x="6420674"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Text Placeholder 39">
            <a:extLst>
              <a:ext uri="{FF2B5EF4-FFF2-40B4-BE49-F238E27FC236}">
                <a16:creationId xmlns:a16="http://schemas.microsoft.com/office/drawing/2014/main" id="{76B41443-1233-4172-B61C-7CC516D88802}"/>
              </a:ext>
            </a:extLst>
          </p:cNvPr>
          <p:cNvSpPr>
            <a:spLocks noGrp="1"/>
          </p:cNvSpPr>
          <p:nvPr>
            <p:ph type="body" sz="quarter" idx="21" hasCustomPrompt="1"/>
          </p:nvPr>
        </p:nvSpPr>
        <p:spPr>
          <a:xfrm>
            <a:off x="9335385"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10807895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B607F24-5B01-4964-9736-E876BC347E55}"/>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6168473" cy="758824"/>
          </a:xfrm>
        </p:spPr>
        <p:txBody>
          <a:bodyPr/>
          <a:lstStyle/>
          <a:p>
            <a:r>
              <a:rPr lang="en-US"/>
              <a:t>Click to edit Master title style</a:t>
            </a:r>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6769101" y="0"/>
            <a:ext cx="2711082"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F44232AA-36A1-4A85-8868-9D12848EB106}"/>
              </a:ext>
            </a:extLst>
          </p:cNvPr>
          <p:cNvSpPr/>
          <p:nvPr userDrawn="1"/>
        </p:nvSpPr>
        <p:spPr>
          <a:xfrm>
            <a:off x="9480918" y="2286000"/>
            <a:ext cx="2711082"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0B045D93-056D-486E-A634-890ECB9AF9C2}"/>
              </a:ext>
            </a:extLst>
          </p:cNvPr>
          <p:cNvSpPr/>
          <p:nvPr userDrawn="1"/>
        </p:nvSpPr>
        <p:spPr>
          <a:xfrm>
            <a:off x="6769100" y="4572000"/>
            <a:ext cx="2711082" cy="228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567CD5E4-19A9-4EFD-BBF1-2B1FBC9BB9BD}"/>
              </a:ext>
            </a:extLst>
          </p:cNvPr>
          <p:cNvSpPr/>
          <p:nvPr userDrawn="1"/>
        </p:nvSpPr>
        <p:spPr>
          <a:xfrm>
            <a:off x="9480918" y="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AA533582-AC3E-4F3B-9602-085EB97AD294}"/>
              </a:ext>
            </a:extLst>
          </p:cNvPr>
          <p:cNvSpPr/>
          <p:nvPr userDrawn="1"/>
        </p:nvSpPr>
        <p:spPr>
          <a:xfrm>
            <a:off x="6768364" y="2286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CF0B1BD9-4AC2-4549-9001-383664C7F224}"/>
              </a:ext>
            </a:extLst>
          </p:cNvPr>
          <p:cNvSpPr/>
          <p:nvPr userDrawn="1"/>
        </p:nvSpPr>
        <p:spPr>
          <a:xfrm>
            <a:off x="9480918" y="4572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a:extLst>
              <a:ext uri="{FF2B5EF4-FFF2-40B4-BE49-F238E27FC236}">
                <a16:creationId xmlns:a16="http://schemas.microsoft.com/office/drawing/2014/main" id="{32B2DC05-AAD7-458D-B737-BE8CCA1FFA99}"/>
              </a:ext>
            </a:extLst>
          </p:cNvPr>
          <p:cNvSpPr/>
          <p:nvPr userDrawn="1"/>
        </p:nvSpPr>
        <p:spPr>
          <a:xfrm rot="5400000">
            <a:off x="9422986" y="1050373"/>
            <a:ext cx="298174" cy="1852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Isosceles Triangle 38">
            <a:extLst>
              <a:ext uri="{FF2B5EF4-FFF2-40B4-BE49-F238E27FC236}">
                <a16:creationId xmlns:a16="http://schemas.microsoft.com/office/drawing/2014/main" id="{E423C01B-EB10-48EF-8F1C-C2A7E1923E3E}"/>
              </a:ext>
            </a:extLst>
          </p:cNvPr>
          <p:cNvSpPr/>
          <p:nvPr userDrawn="1"/>
        </p:nvSpPr>
        <p:spPr>
          <a:xfrm rot="16200000">
            <a:off x="9238100" y="3336373"/>
            <a:ext cx="298174" cy="18525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Isosceles Triangle 43">
            <a:extLst>
              <a:ext uri="{FF2B5EF4-FFF2-40B4-BE49-F238E27FC236}">
                <a16:creationId xmlns:a16="http://schemas.microsoft.com/office/drawing/2014/main" id="{BB0D5D5D-BB46-489A-A006-03E52FDA0AB6}"/>
              </a:ext>
            </a:extLst>
          </p:cNvPr>
          <p:cNvSpPr/>
          <p:nvPr userDrawn="1"/>
        </p:nvSpPr>
        <p:spPr>
          <a:xfrm rot="5400000">
            <a:off x="9422986" y="5622373"/>
            <a:ext cx="298174" cy="185254"/>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Picture Placeholder 33">
            <a:extLst>
              <a:ext uri="{FF2B5EF4-FFF2-40B4-BE49-F238E27FC236}">
                <a16:creationId xmlns:a16="http://schemas.microsoft.com/office/drawing/2014/main" id="{2D0DCA06-9544-45C9-BE22-EBB853AE757C}"/>
              </a:ext>
            </a:extLst>
          </p:cNvPr>
          <p:cNvSpPr>
            <a:spLocks noGrp="1"/>
          </p:cNvSpPr>
          <p:nvPr>
            <p:ph type="pic" sz="quarter" idx="13"/>
          </p:nvPr>
        </p:nvSpPr>
        <p:spPr>
          <a:xfrm>
            <a:off x="10133588" y="561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21403A13-F195-405D-B352-4B77969E358B}"/>
              </a:ext>
            </a:extLst>
          </p:cNvPr>
          <p:cNvSpPr>
            <a:spLocks noGrp="1"/>
          </p:cNvSpPr>
          <p:nvPr>
            <p:ph type="pic" sz="quarter" idx="14"/>
          </p:nvPr>
        </p:nvSpPr>
        <p:spPr>
          <a:xfrm>
            <a:off x="7421034" y="2847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7" name="Picture Placeholder 33">
            <a:extLst>
              <a:ext uri="{FF2B5EF4-FFF2-40B4-BE49-F238E27FC236}">
                <a16:creationId xmlns:a16="http://schemas.microsoft.com/office/drawing/2014/main" id="{390C9BE2-4328-41D9-82FB-F6FEE7026C55}"/>
              </a:ext>
            </a:extLst>
          </p:cNvPr>
          <p:cNvSpPr>
            <a:spLocks noGrp="1"/>
          </p:cNvSpPr>
          <p:nvPr>
            <p:ph type="pic" sz="quarter" idx="15"/>
          </p:nvPr>
        </p:nvSpPr>
        <p:spPr>
          <a:xfrm>
            <a:off x="10133588" y="5133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6168473" cy="5624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Text Placeholder 39">
            <a:extLst>
              <a:ext uri="{FF2B5EF4-FFF2-40B4-BE49-F238E27FC236}">
                <a16:creationId xmlns:a16="http://schemas.microsoft.com/office/drawing/2014/main" id="{1EE624A7-7FE4-44DC-B710-D995C25C9CEA}"/>
              </a:ext>
            </a:extLst>
          </p:cNvPr>
          <p:cNvSpPr>
            <a:spLocks noGrp="1"/>
          </p:cNvSpPr>
          <p:nvPr>
            <p:ph type="body" sz="quarter" idx="18" hasCustomPrompt="1"/>
          </p:nvPr>
        </p:nvSpPr>
        <p:spPr>
          <a:xfrm>
            <a:off x="6956242" y="215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8" name="Text Placeholder 39">
            <a:extLst>
              <a:ext uri="{FF2B5EF4-FFF2-40B4-BE49-F238E27FC236}">
                <a16:creationId xmlns:a16="http://schemas.microsoft.com/office/drawing/2014/main" id="{34CC27D1-7AB7-4922-81C5-41E9C01BAAE1}"/>
              </a:ext>
            </a:extLst>
          </p:cNvPr>
          <p:cNvSpPr>
            <a:spLocks noGrp="1"/>
          </p:cNvSpPr>
          <p:nvPr>
            <p:ph type="body" sz="quarter" idx="19" hasCustomPrompt="1"/>
          </p:nvPr>
        </p:nvSpPr>
        <p:spPr>
          <a:xfrm>
            <a:off x="9668059" y="2501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9" name="Text Placeholder 39">
            <a:extLst>
              <a:ext uri="{FF2B5EF4-FFF2-40B4-BE49-F238E27FC236}">
                <a16:creationId xmlns:a16="http://schemas.microsoft.com/office/drawing/2014/main" id="{03F0CFEB-33B8-47FE-BC44-44AF273543D5}"/>
              </a:ext>
            </a:extLst>
          </p:cNvPr>
          <p:cNvSpPr>
            <a:spLocks noGrp="1"/>
          </p:cNvSpPr>
          <p:nvPr>
            <p:ph type="body" sz="quarter" idx="20" hasCustomPrompt="1"/>
          </p:nvPr>
        </p:nvSpPr>
        <p:spPr>
          <a:xfrm>
            <a:off x="6956241" y="4787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014259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D1A59197-7C21-44E6-8A97-DE0ABD1E6909}"/>
              </a:ext>
            </a:extLst>
          </p:cNvPr>
          <p:cNvSpPr/>
          <p:nvPr userDrawn="1"/>
        </p:nvSpPr>
        <p:spPr>
          <a:xfrm>
            <a:off x="0" y="0"/>
            <a:ext cx="64135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016500" y="472281"/>
            <a:ext cx="7175500" cy="591343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6" y="1779589"/>
            <a:ext cx="4416424" cy="2182811"/>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6" y="4079083"/>
            <a:ext cx="4416424"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Rectangle 7">
            <a:extLst>
              <a:ext uri="{FF2B5EF4-FFF2-40B4-BE49-F238E27FC236}">
                <a16:creationId xmlns:a16="http://schemas.microsoft.com/office/drawing/2014/main" id="{C1626B81-8882-4179-8C3A-BEA9BBEF2A62}"/>
              </a:ext>
            </a:extLst>
          </p:cNvPr>
          <p:cNvSpPr/>
          <p:nvPr userDrawn="1"/>
        </p:nvSpPr>
        <p:spPr>
          <a:xfrm>
            <a:off x="5021263" y="368300"/>
            <a:ext cx="3159760" cy="1166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2483641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11520487" cy="304975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20" name="Picture Placeholder 33">
            <a:extLst>
              <a:ext uri="{FF2B5EF4-FFF2-40B4-BE49-F238E27FC236}">
                <a16:creationId xmlns:a16="http://schemas.microsoft.com/office/drawing/2014/main" id="{917F3183-F8DC-409E-BDAF-E3190E5CC10A}"/>
              </a:ext>
            </a:extLst>
          </p:cNvPr>
          <p:cNvSpPr>
            <a:spLocks noGrp="1"/>
          </p:cNvSpPr>
          <p:nvPr>
            <p:ph type="pic" sz="quarter" idx="13"/>
          </p:nvPr>
        </p:nvSpPr>
        <p:spPr>
          <a:xfrm>
            <a:off x="1466711"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5" name="Picture Placeholder 33">
            <a:extLst>
              <a:ext uri="{FF2B5EF4-FFF2-40B4-BE49-F238E27FC236}">
                <a16:creationId xmlns:a16="http://schemas.microsoft.com/office/drawing/2014/main" id="{8DCF90EE-8A0F-46BB-A8EC-27CB7826EB0D}"/>
              </a:ext>
            </a:extLst>
          </p:cNvPr>
          <p:cNvSpPr>
            <a:spLocks noGrp="1"/>
          </p:cNvSpPr>
          <p:nvPr>
            <p:ph type="pic" sz="quarter" idx="17"/>
          </p:nvPr>
        </p:nvSpPr>
        <p:spPr>
          <a:xfrm>
            <a:off x="4108135"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6" name="Picture Placeholder 33">
            <a:extLst>
              <a:ext uri="{FF2B5EF4-FFF2-40B4-BE49-F238E27FC236}">
                <a16:creationId xmlns:a16="http://schemas.microsoft.com/office/drawing/2014/main" id="{4B6BCE84-A7A7-4701-966F-9F969C523C51}"/>
              </a:ext>
            </a:extLst>
          </p:cNvPr>
          <p:cNvSpPr>
            <a:spLocks noGrp="1"/>
          </p:cNvSpPr>
          <p:nvPr>
            <p:ph type="pic" sz="quarter" idx="18"/>
          </p:nvPr>
        </p:nvSpPr>
        <p:spPr>
          <a:xfrm>
            <a:off x="674955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7" name="Picture Placeholder 33">
            <a:extLst>
              <a:ext uri="{FF2B5EF4-FFF2-40B4-BE49-F238E27FC236}">
                <a16:creationId xmlns:a16="http://schemas.microsoft.com/office/drawing/2014/main" id="{2F810615-16AA-4D3F-93BB-1074BABE1234}"/>
              </a:ext>
            </a:extLst>
          </p:cNvPr>
          <p:cNvSpPr>
            <a:spLocks noGrp="1"/>
          </p:cNvSpPr>
          <p:nvPr>
            <p:ph type="pic" sz="quarter" idx="19"/>
          </p:nvPr>
        </p:nvSpPr>
        <p:spPr>
          <a:xfrm>
            <a:off x="943508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9E999B4-BC91-4EF5-915C-59E58E141134}"/>
              </a:ext>
            </a:extLst>
          </p:cNvPr>
          <p:cNvSpPr/>
          <p:nvPr userDrawn="1"/>
        </p:nvSpPr>
        <p:spPr>
          <a:xfrm>
            <a:off x="979920" y="4514247"/>
            <a:ext cx="2379325" cy="16865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8E3D72D1-545E-4FA9-B18F-DBE257DA9472}"/>
              </a:ext>
            </a:extLst>
          </p:cNvPr>
          <p:cNvSpPr/>
          <p:nvPr userDrawn="1"/>
        </p:nvSpPr>
        <p:spPr>
          <a:xfrm>
            <a:off x="3621344" y="4514247"/>
            <a:ext cx="2379325" cy="1686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A1FF2C74-7F94-4D15-9530-4844CA0ABABA}"/>
              </a:ext>
            </a:extLst>
          </p:cNvPr>
          <p:cNvSpPr/>
          <p:nvPr userDrawn="1"/>
        </p:nvSpPr>
        <p:spPr>
          <a:xfrm>
            <a:off x="6262766" y="4514247"/>
            <a:ext cx="2379325" cy="16865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D65048BF-5755-467D-94DA-799CD1A9ED70}"/>
              </a:ext>
            </a:extLst>
          </p:cNvPr>
          <p:cNvSpPr/>
          <p:nvPr userDrawn="1"/>
        </p:nvSpPr>
        <p:spPr>
          <a:xfrm>
            <a:off x="8904188" y="4514247"/>
            <a:ext cx="2379325" cy="168652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 Placeholder 39">
            <a:extLst>
              <a:ext uri="{FF2B5EF4-FFF2-40B4-BE49-F238E27FC236}">
                <a16:creationId xmlns:a16="http://schemas.microsoft.com/office/drawing/2014/main" id="{3C8488B4-AC1B-43A6-A416-3F5BC72456F9}"/>
              </a:ext>
            </a:extLst>
          </p:cNvPr>
          <p:cNvSpPr>
            <a:spLocks noGrp="1"/>
          </p:cNvSpPr>
          <p:nvPr>
            <p:ph type="body" sz="quarter" idx="20" hasCustomPrompt="1"/>
          </p:nvPr>
        </p:nvSpPr>
        <p:spPr>
          <a:xfrm>
            <a:off x="1091465"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950DB978-3832-472D-9958-42D6A712EA6B}"/>
              </a:ext>
            </a:extLst>
          </p:cNvPr>
          <p:cNvSpPr>
            <a:spLocks noGrp="1"/>
          </p:cNvSpPr>
          <p:nvPr>
            <p:ph type="body" sz="quarter" idx="21" hasCustomPrompt="1"/>
          </p:nvPr>
        </p:nvSpPr>
        <p:spPr>
          <a:xfrm>
            <a:off x="3732888"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7A9C8821-D3DD-40C3-83BD-38D190405711}"/>
              </a:ext>
            </a:extLst>
          </p:cNvPr>
          <p:cNvSpPr>
            <a:spLocks noGrp="1"/>
          </p:cNvSpPr>
          <p:nvPr>
            <p:ph type="body" sz="quarter" idx="22" hasCustomPrompt="1"/>
          </p:nvPr>
        </p:nvSpPr>
        <p:spPr>
          <a:xfrm>
            <a:off x="6374310"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C3FC554A-BF67-40BD-BD4F-B2EA17BBDBC1}"/>
              </a:ext>
            </a:extLst>
          </p:cNvPr>
          <p:cNvSpPr>
            <a:spLocks noGrp="1"/>
          </p:cNvSpPr>
          <p:nvPr>
            <p:ph type="body" sz="quarter" idx="23" hasCustomPrompt="1"/>
          </p:nvPr>
        </p:nvSpPr>
        <p:spPr>
          <a:xfrm>
            <a:off x="9015732"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cxnSp>
        <p:nvCxnSpPr>
          <p:cNvPr id="6" name="Straight Connector 5">
            <a:extLst>
              <a:ext uri="{FF2B5EF4-FFF2-40B4-BE49-F238E27FC236}">
                <a16:creationId xmlns:a16="http://schemas.microsoft.com/office/drawing/2014/main" id="{62ECF54D-C7AE-4FFE-A9FA-ECD663CD2A09}"/>
              </a:ext>
            </a:extLst>
          </p:cNvPr>
          <p:cNvCxnSpPr>
            <a:cxnSpLocks/>
          </p:cNvCxnSpPr>
          <p:nvPr userDrawn="1"/>
        </p:nvCxnSpPr>
        <p:spPr>
          <a:xfrm>
            <a:off x="979920" y="4357837"/>
            <a:ext cx="237932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FB84BED-8481-4D23-AE06-31529215FE6C}"/>
              </a:ext>
            </a:extLst>
          </p:cNvPr>
          <p:cNvCxnSpPr>
            <a:cxnSpLocks/>
          </p:cNvCxnSpPr>
          <p:nvPr userDrawn="1"/>
        </p:nvCxnSpPr>
        <p:spPr>
          <a:xfrm>
            <a:off x="3621344" y="4357837"/>
            <a:ext cx="237932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A09D405-9228-4697-A91F-4E5A2B5B6512}"/>
              </a:ext>
            </a:extLst>
          </p:cNvPr>
          <p:cNvCxnSpPr>
            <a:cxnSpLocks/>
          </p:cNvCxnSpPr>
          <p:nvPr userDrawn="1"/>
        </p:nvCxnSpPr>
        <p:spPr>
          <a:xfrm>
            <a:off x="6262767" y="4357837"/>
            <a:ext cx="23793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645748A-37E1-4661-B50F-D1FCAF7F3088}"/>
              </a:ext>
            </a:extLst>
          </p:cNvPr>
          <p:cNvCxnSpPr>
            <a:cxnSpLocks/>
          </p:cNvCxnSpPr>
          <p:nvPr userDrawn="1"/>
        </p:nvCxnSpPr>
        <p:spPr>
          <a:xfrm>
            <a:off x="8904191" y="4357837"/>
            <a:ext cx="2379325"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87214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6" y="1233488"/>
            <a:ext cx="4140890"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18" name="Rectangle 17">
            <a:extLst>
              <a:ext uri="{FF2B5EF4-FFF2-40B4-BE49-F238E27FC236}">
                <a16:creationId xmlns:a16="http://schemas.microsoft.com/office/drawing/2014/main" id="{1DD2DC66-11E4-4714-A8DE-E8AC34D49655}"/>
              </a:ext>
            </a:extLst>
          </p:cNvPr>
          <p:cNvSpPr/>
          <p:nvPr userDrawn="1"/>
        </p:nvSpPr>
        <p:spPr>
          <a:xfrm>
            <a:off x="4615257" y="1233489"/>
            <a:ext cx="2371952" cy="51482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B6748F93-9B1D-4874-A164-A654BF7D6C8C}"/>
              </a:ext>
            </a:extLst>
          </p:cNvPr>
          <p:cNvGrpSpPr/>
          <p:nvPr userDrawn="1"/>
        </p:nvGrpSpPr>
        <p:grpSpPr>
          <a:xfrm>
            <a:off x="4842107" y="2462886"/>
            <a:ext cx="1918252" cy="2689468"/>
            <a:chOff x="4790661" y="2266122"/>
            <a:chExt cx="1918252" cy="2852530"/>
          </a:xfrm>
        </p:grpSpPr>
        <p:cxnSp>
          <p:nvCxnSpPr>
            <p:cNvPr id="4" name="Straight Connector 3">
              <a:extLst>
                <a:ext uri="{FF2B5EF4-FFF2-40B4-BE49-F238E27FC236}">
                  <a16:creationId xmlns:a16="http://schemas.microsoft.com/office/drawing/2014/main" id="{4AEF10CE-C943-4C6B-9DBF-5A0E63CDC89B}"/>
                </a:ext>
              </a:extLst>
            </p:cNvPr>
            <p:cNvCxnSpPr/>
            <p:nvPr userDrawn="1"/>
          </p:nvCxnSpPr>
          <p:spPr>
            <a:xfrm>
              <a:off x="4790661" y="226612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428B198-0637-4F15-900F-6709BFE4BDEA}"/>
                </a:ext>
              </a:extLst>
            </p:cNvPr>
            <p:cNvCxnSpPr/>
            <p:nvPr userDrawn="1"/>
          </p:nvCxnSpPr>
          <p:spPr>
            <a:xfrm>
              <a:off x="4790661" y="3692387"/>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F29A1B0-F4AB-4243-979A-50FADE3330EA}"/>
                </a:ext>
              </a:extLst>
            </p:cNvPr>
            <p:cNvCxnSpPr/>
            <p:nvPr userDrawn="1"/>
          </p:nvCxnSpPr>
          <p:spPr>
            <a:xfrm>
              <a:off x="4790661" y="511865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F894F998-0FDF-4CA2-802E-4FCFA7674171}"/>
              </a:ext>
            </a:extLst>
          </p:cNvPr>
          <p:cNvGrpSpPr/>
          <p:nvPr userDrawn="1"/>
        </p:nvGrpSpPr>
        <p:grpSpPr>
          <a:xfrm>
            <a:off x="7090100" y="2462886"/>
            <a:ext cx="4801862" cy="2689468"/>
            <a:chOff x="4790661" y="2266122"/>
            <a:chExt cx="1918252" cy="2852530"/>
          </a:xfrm>
        </p:grpSpPr>
        <p:cxnSp>
          <p:nvCxnSpPr>
            <p:cNvPr id="33" name="Straight Connector 32">
              <a:extLst>
                <a:ext uri="{FF2B5EF4-FFF2-40B4-BE49-F238E27FC236}">
                  <a16:creationId xmlns:a16="http://schemas.microsoft.com/office/drawing/2014/main" id="{C1F0C0C8-87C4-49FB-B35B-E937E9D0BEC5}"/>
                </a:ext>
              </a:extLst>
            </p:cNvPr>
            <p:cNvCxnSpPr/>
            <p:nvPr userDrawn="1"/>
          </p:nvCxnSpPr>
          <p:spPr>
            <a:xfrm>
              <a:off x="4790661" y="226612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857C5D3-7E33-4894-8AC3-0FD1BEB12F40}"/>
                </a:ext>
              </a:extLst>
            </p:cNvPr>
            <p:cNvCxnSpPr/>
            <p:nvPr userDrawn="1"/>
          </p:nvCxnSpPr>
          <p:spPr>
            <a:xfrm>
              <a:off x="4790661" y="3692387"/>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00BA9F8-92BF-42F0-BD46-D9B7E7422F75}"/>
                </a:ext>
              </a:extLst>
            </p:cNvPr>
            <p:cNvCxnSpPr/>
            <p:nvPr userDrawn="1"/>
          </p:nvCxnSpPr>
          <p:spPr>
            <a:xfrm>
              <a:off x="4790661" y="511865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7166507" y="1463643"/>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179CBA0C-6465-4209-AF3F-548A57F20CE8}"/>
              </a:ext>
            </a:extLst>
          </p:cNvPr>
          <p:cNvSpPr>
            <a:spLocks noGrp="1"/>
          </p:cNvSpPr>
          <p:nvPr>
            <p:ph type="body" sz="quarter" idx="21" hasCustomPrompt="1"/>
          </p:nvPr>
        </p:nvSpPr>
        <p:spPr>
          <a:xfrm>
            <a:off x="7166507" y="27417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99852211-6BD9-4B69-BBC9-F2181F272D23}"/>
              </a:ext>
            </a:extLst>
          </p:cNvPr>
          <p:cNvSpPr>
            <a:spLocks noGrp="1"/>
          </p:cNvSpPr>
          <p:nvPr>
            <p:ph type="body" sz="quarter" idx="22" hasCustomPrompt="1"/>
          </p:nvPr>
        </p:nvSpPr>
        <p:spPr>
          <a:xfrm>
            <a:off x="7166507" y="4069997"/>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EF11D65-7095-41D2-9630-E2EB44552E58}"/>
              </a:ext>
            </a:extLst>
          </p:cNvPr>
          <p:cNvSpPr>
            <a:spLocks noGrp="1"/>
          </p:cNvSpPr>
          <p:nvPr>
            <p:ph type="body" sz="quarter" idx="23" hasCustomPrompt="1"/>
          </p:nvPr>
        </p:nvSpPr>
        <p:spPr>
          <a:xfrm>
            <a:off x="7166507" y="53943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5227571" y="1437538"/>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4" name="Picture Placeholder 33">
            <a:extLst>
              <a:ext uri="{FF2B5EF4-FFF2-40B4-BE49-F238E27FC236}">
                <a16:creationId xmlns:a16="http://schemas.microsoft.com/office/drawing/2014/main" id="{9A1BE0BE-1FFD-445C-B6BA-E4A602D22112}"/>
              </a:ext>
            </a:extLst>
          </p:cNvPr>
          <p:cNvSpPr>
            <a:spLocks noGrp="1"/>
          </p:cNvSpPr>
          <p:nvPr>
            <p:ph type="pic" sz="quarter" idx="24"/>
          </p:nvPr>
        </p:nvSpPr>
        <p:spPr>
          <a:xfrm>
            <a:off x="5227571" y="27156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5" name="Picture Placeholder 33">
            <a:extLst>
              <a:ext uri="{FF2B5EF4-FFF2-40B4-BE49-F238E27FC236}">
                <a16:creationId xmlns:a16="http://schemas.microsoft.com/office/drawing/2014/main" id="{B577AF17-6C7E-48B9-B267-0874B232A710}"/>
              </a:ext>
            </a:extLst>
          </p:cNvPr>
          <p:cNvSpPr>
            <a:spLocks noGrp="1"/>
          </p:cNvSpPr>
          <p:nvPr>
            <p:ph type="pic" sz="quarter" idx="25"/>
          </p:nvPr>
        </p:nvSpPr>
        <p:spPr>
          <a:xfrm>
            <a:off x="5227571" y="4043892"/>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98A01AB1-3434-46C7-B1B3-90AFD4B1799F}"/>
              </a:ext>
            </a:extLst>
          </p:cNvPr>
          <p:cNvSpPr>
            <a:spLocks noGrp="1"/>
          </p:cNvSpPr>
          <p:nvPr>
            <p:ph type="pic" sz="quarter" idx="26"/>
          </p:nvPr>
        </p:nvSpPr>
        <p:spPr>
          <a:xfrm>
            <a:off x="5227571" y="53682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272809251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9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DD2DC66-11E4-4714-A8DE-E8AC34D49655}"/>
              </a:ext>
            </a:extLst>
          </p:cNvPr>
          <p:cNvSpPr/>
          <p:nvPr userDrawn="1"/>
        </p:nvSpPr>
        <p:spPr>
          <a:xfrm>
            <a:off x="371475" y="1233488"/>
            <a:ext cx="2293200"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AF541B1-4F4B-40BC-BF0B-B80864399D0C}"/>
              </a:ext>
            </a:extLst>
          </p:cNvPr>
          <p:cNvSpPr/>
          <p:nvPr userDrawn="1"/>
        </p:nvSpPr>
        <p:spPr>
          <a:xfrm>
            <a:off x="371475" y="3773172"/>
            <a:ext cx="2293200"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DB837A4A-8DA3-4F45-9468-2C7DE5B35803}"/>
              </a:ext>
            </a:extLst>
          </p:cNvPr>
          <p:cNvSpPr/>
          <p:nvPr userDrawn="1"/>
        </p:nvSpPr>
        <p:spPr>
          <a:xfrm>
            <a:off x="6170635" y="1233487"/>
            <a:ext cx="2294237"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39CA034F-F360-4CF5-B944-C16768254C5A}"/>
              </a:ext>
            </a:extLst>
          </p:cNvPr>
          <p:cNvSpPr/>
          <p:nvPr userDrawn="1"/>
        </p:nvSpPr>
        <p:spPr>
          <a:xfrm>
            <a:off x="6170635" y="3773171"/>
            <a:ext cx="2294237"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615473" y="1713955"/>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CA01639-D8FA-4F18-8FE5-E923F5A1BB48}"/>
              </a:ext>
            </a:extLst>
          </p:cNvPr>
          <p:cNvSpPr/>
          <p:nvPr userDrawn="1"/>
        </p:nvSpPr>
        <p:spPr>
          <a:xfrm>
            <a:off x="2730561"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AF02D09E-3C25-405E-BF24-A884A07C224A}"/>
              </a:ext>
            </a:extLst>
          </p:cNvPr>
          <p:cNvSpPr/>
          <p:nvPr userDrawn="1"/>
        </p:nvSpPr>
        <p:spPr>
          <a:xfrm>
            <a:off x="2730561"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2900245"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5" name="Text Placeholder 39">
            <a:extLst>
              <a:ext uri="{FF2B5EF4-FFF2-40B4-BE49-F238E27FC236}">
                <a16:creationId xmlns:a16="http://schemas.microsoft.com/office/drawing/2014/main" id="{33BDF68D-A417-4526-95BD-83DC0A4FA5B1}"/>
              </a:ext>
            </a:extLst>
          </p:cNvPr>
          <p:cNvSpPr>
            <a:spLocks noGrp="1"/>
          </p:cNvSpPr>
          <p:nvPr>
            <p:ph type="body" sz="quarter" idx="27" hasCustomPrompt="1"/>
          </p:nvPr>
        </p:nvSpPr>
        <p:spPr>
          <a:xfrm>
            <a:off x="2900245"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6" name="Rectangle 35">
            <a:extLst>
              <a:ext uri="{FF2B5EF4-FFF2-40B4-BE49-F238E27FC236}">
                <a16:creationId xmlns:a16="http://schemas.microsoft.com/office/drawing/2014/main" id="{1C6F0F84-9668-4EA8-A3F5-3AD5AED3EFDD}"/>
              </a:ext>
            </a:extLst>
          </p:cNvPr>
          <p:cNvSpPr/>
          <p:nvPr userDrawn="1"/>
        </p:nvSpPr>
        <p:spPr>
          <a:xfrm>
            <a:off x="8549714"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19CCCFCB-4EAD-47A3-8F4A-307EE022DD53}"/>
              </a:ext>
            </a:extLst>
          </p:cNvPr>
          <p:cNvSpPr/>
          <p:nvPr userDrawn="1"/>
        </p:nvSpPr>
        <p:spPr>
          <a:xfrm>
            <a:off x="8549714"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 Placeholder 39">
            <a:extLst>
              <a:ext uri="{FF2B5EF4-FFF2-40B4-BE49-F238E27FC236}">
                <a16:creationId xmlns:a16="http://schemas.microsoft.com/office/drawing/2014/main" id="{058CD71F-A7E3-4F68-ADE3-4E6B1BAE3129}"/>
              </a:ext>
            </a:extLst>
          </p:cNvPr>
          <p:cNvSpPr>
            <a:spLocks noGrp="1"/>
          </p:cNvSpPr>
          <p:nvPr>
            <p:ph type="body" sz="quarter" idx="28" hasCustomPrompt="1"/>
          </p:nvPr>
        </p:nvSpPr>
        <p:spPr>
          <a:xfrm>
            <a:off x="8719398"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0" name="Text Placeholder 39">
            <a:extLst>
              <a:ext uri="{FF2B5EF4-FFF2-40B4-BE49-F238E27FC236}">
                <a16:creationId xmlns:a16="http://schemas.microsoft.com/office/drawing/2014/main" id="{6EC40EC2-3775-4AF2-965D-0235107D8342}"/>
              </a:ext>
            </a:extLst>
          </p:cNvPr>
          <p:cNvSpPr>
            <a:spLocks noGrp="1"/>
          </p:cNvSpPr>
          <p:nvPr>
            <p:ph type="body" sz="quarter" idx="29" hasCustomPrompt="1"/>
          </p:nvPr>
        </p:nvSpPr>
        <p:spPr>
          <a:xfrm>
            <a:off x="8719398"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1" name="Picture Placeholder 33">
            <a:extLst>
              <a:ext uri="{FF2B5EF4-FFF2-40B4-BE49-F238E27FC236}">
                <a16:creationId xmlns:a16="http://schemas.microsoft.com/office/drawing/2014/main" id="{F196EA03-E36C-4E2A-A82F-8FA76EC2DBFC}"/>
              </a:ext>
            </a:extLst>
          </p:cNvPr>
          <p:cNvSpPr>
            <a:spLocks noGrp="1"/>
          </p:cNvSpPr>
          <p:nvPr>
            <p:ph type="pic" sz="quarter" idx="30"/>
          </p:nvPr>
        </p:nvSpPr>
        <p:spPr>
          <a:xfrm>
            <a:off x="615473"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2" name="Picture Placeholder 33">
            <a:extLst>
              <a:ext uri="{FF2B5EF4-FFF2-40B4-BE49-F238E27FC236}">
                <a16:creationId xmlns:a16="http://schemas.microsoft.com/office/drawing/2014/main" id="{9A754FAD-4B3A-4A76-9F0D-84DA72FD822B}"/>
              </a:ext>
            </a:extLst>
          </p:cNvPr>
          <p:cNvSpPr>
            <a:spLocks noGrp="1"/>
          </p:cNvSpPr>
          <p:nvPr>
            <p:ph type="pic" sz="quarter" idx="31"/>
          </p:nvPr>
        </p:nvSpPr>
        <p:spPr>
          <a:xfrm>
            <a:off x="6415151"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3" name="Picture Placeholder 33">
            <a:extLst>
              <a:ext uri="{FF2B5EF4-FFF2-40B4-BE49-F238E27FC236}">
                <a16:creationId xmlns:a16="http://schemas.microsoft.com/office/drawing/2014/main" id="{7A45718F-1012-47C4-BF29-7462E5C6CB90}"/>
              </a:ext>
            </a:extLst>
          </p:cNvPr>
          <p:cNvSpPr>
            <a:spLocks noGrp="1"/>
          </p:cNvSpPr>
          <p:nvPr>
            <p:ph type="pic" sz="quarter" idx="32"/>
          </p:nvPr>
        </p:nvSpPr>
        <p:spPr>
          <a:xfrm>
            <a:off x="6415151" y="1713954"/>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62773224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0_Title Only">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DD2DC66-11E4-4714-A8DE-E8AC34D49655}"/>
              </a:ext>
            </a:extLst>
          </p:cNvPr>
          <p:cNvSpPr/>
          <p:nvPr userDrawn="1"/>
        </p:nvSpPr>
        <p:spPr>
          <a:xfrm>
            <a:off x="371474" y="1660868"/>
            <a:ext cx="2686613"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8CD9ECBB-3A0A-409C-B1C0-C8F4C3087894}"/>
              </a:ext>
            </a:extLst>
          </p:cNvPr>
          <p:cNvSpPr/>
          <p:nvPr userDrawn="1"/>
        </p:nvSpPr>
        <p:spPr>
          <a:xfrm>
            <a:off x="3316099" y="1660868"/>
            <a:ext cx="2686613"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FB4FA2C-0414-484D-95CD-C5E17E33E238}"/>
              </a:ext>
            </a:extLst>
          </p:cNvPr>
          <p:cNvSpPr/>
          <p:nvPr userDrawn="1"/>
        </p:nvSpPr>
        <p:spPr>
          <a:xfrm>
            <a:off x="6260723" y="1660868"/>
            <a:ext cx="2686613"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8D0DE753-6478-4950-8F99-15952FCB6521}"/>
              </a:ext>
            </a:extLst>
          </p:cNvPr>
          <p:cNvSpPr/>
          <p:nvPr userDrawn="1"/>
        </p:nvSpPr>
        <p:spPr>
          <a:xfrm>
            <a:off x="9205348" y="1660868"/>
            <a:ext cx="2686613"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371474" y="4302782"/>
            <a:ext cx="2686613" cy="666781"/>
          </a:xfrm>
        </p:spPr>
        <p:txBody>
          <a:bodyPr anchor="t">
            <a:noAutofit/>
          </a:bodyPr>
          <a:lstStyle>
            <a:lvl1pPr marL="0" indent="0" algn="ctr">
              <a:buNone/>
              <a:defRPr sz="2000" b="1">
                <a:solidFill>
                  <a:schemeClr val="accent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371474"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316099" y="4302782"/>
            <a:ext cx="2686613" cy="666781"/>
          </a:xfrm>
        </p:spPr>
        <p:txBody>
          <a:bodyPr anchor="t">
            <a:noAutofit/>
          </a:bodyPr>
          <a:lstStyle>
            <a:lvl1pPr marL="0" indent="0" algn="ctr">
              <a:buNone/>
              <a:defRPr sz="2000" b="1">
                <a:solidFill>
                  <a:schemeClr val="accent2"/>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316099"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260723" y="4302782"/>
            <a:ext cx="2686613" cy="666781"/>
          </a:xfrm>
        </p:spPr>
        <p:txBody>
          <a:bodyPr anchor="t">
            <a:noAutofit/>
          </a:bodyPr>
          <a:lstStyle>
            <a:lvl1pPr marL="0" indent="0" algn="ctr">
              <a:buNone/>
              <a:defRPr sz="2000" b="1">
                <a:solidFill>
                  <a:schemeClr val="accent4"/>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260723"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205350" y="4302782"/>
            <a:ext cx="2686613" cy="666781"/>
          </a:xfrm>
        </p:spPr>
        <p:txBody>
          <a:bodyPr anchor="t">
            <a:noAutofit/>
          </a:bodyPr>
          <a:lstStyle>
            <a:lvl1pPr marL="0" indent="0" algn="ctr">
              <a:buNone/>
              <a:defRPr sz="2000" b="1">
                <a:solidFill>
                  <a:schemeClr val="accent6"/>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205350"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18847343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1_Title Only">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FBB81E01-55F6-44A7-8ACB-B172EA0F9FB3}"/>
              </a:ext>
            </a:extLst>
          </p:cNvPr>
          <p:cNvSpPr/>
          <p:nvPr userDrawn="1"/>
        </p:nvSpPr>
        <p:spPr>
          <a:xfrm>
            <a:off x="467420" y="3895002"/>
            <a:ext cx="2494721" cy="2067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FAD85DF7-0BE8-4B88-98A1-F5062CDAA964}"/>
              </a:ext>
            </a:extLst>
          </p:cNvPr>
          <p:cNvSpPr/>
          <p:nvPr userDrawn="1"/>
        </p:nvSpPr>
        <p:spPr>
          <a:xfrm>
            <a:off x="3412044" y="3895002"/>
            <a:ext cx="2494721" cy="20672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DF69394C-95D0-4D10-A34D-A35EF27D2806}"/>
              </a:ext>
            </a:extLst>
          </p:cNvPr>
          <p:cNvSpPr/>
          <p:nvPr userDrawn="1"/>
        </p:nvSpPr>
        <p:spPr>
          <a:xfrm>
            <a:off x="6356668" y="3895002"/>
            <a:ext cx="2494721" cy="2067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86DBF753-694A-4503-A33B-73C09E8EE3A5}"/>
              </a:ext>
            </a:extLst>
          </p:cNvPr>
          <p:cNvSpPr/>
          <p:nvPr userDrawn="1"/>
        </p:nvSpPr>
        <p:spPr>
          <a:xfrm>
            <a:off x="9301294" y="3895002"/>
            <a:ext cx="2494721" cy="20672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604610"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604610"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549235"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549235"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493859"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493859"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438486"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438486"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5653828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4900613" y="1233488"/>
            <a:ext cx="6991350" cy="4967287"/>
          </a:xfrm>
        </p:spPr>
        <p:txBody>
          <a:bodyPr>
            <a:normAutofit/>
          </a:bodyPr>
          <a:lstStyle>
            <a:lvl1pPr marL="0" indent="0" algn="ctr">
              <a:buNone/>
              <a:defRPr sz="2000"/>
            </a:lvl1pPr>
          </a:lstStyle>
          <a:p>
            <a:r>
              <a:rPr lang="en-US"/>
              <a:t>Click icon to add chart</a:t>
            </a:r>
            <a:endParaRPr lang="en-US" dirty="0"/>
          </a:p>
        </p:txBody>
      </p:sp>
      <p:sp>
        <p:nvSpPr>
          <p:cNvPr id="25" name="Rectangle 24">
            <a:extLst>
              <a:ext uri="{FF2B5EF4-FFF2-40B4-BE49-F238E27FC236}">
                <a16:creationId xmlns:a16="http://schemas.microsoft.com/office/drawing/2014/main" id="{D928258E-48B5-471F-BC61-B45FB2CA51BA}"/>
              </a:ext>
            </a:extLst>
          </p:cNvPr>
          <p:cNvSpPr/>
          <p:nvPr userDrawn="1"/>
        </p:nvSpPr>
        <p:spPr>
          <a:xfrm>
            <a:off x="371474" y="1233488"/>
            <a:ext cx="4419187"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9867FAC3-5109-4D5D-8105-FC48313396C4}"/>
              </a:ext>
            </a:extLst>
          </p:cNvPr>
          <p:cNvSpPr>
            <a:spLocks noGrp="1"/>
          </p:cNvSpPr>
          <p:nvPr>
            <p:ph type="body" sz="quarter" idx="14"/>
          </p:nvPr>
        </p:nvSpPr>
        <p:spPr>
          <a:xfrm>
            <a:off x="546100" y="1450975"/>
            <a:ext cx="4065588" cy="4552950"/>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5967963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3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11520488" cy="4967287"/>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25895297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4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7450621" cy="4967287"/>
          </a:xfrm>
        </p:spPr>
        <p:txBody>
          <a:bodyPr>
            <a:normAutofit/>
          </a:bodyPr>
          <a:lstStyle>
            <a:lvl1pPr marL="0" indent="0" algn="ctr">
              <a:buNone/>
              <a:defRPr sz="2000"/>
            </a:lvl1pPr>
          </a:lstStyle>
          <a:p>
            <a:r>
              <a:rPr lang="en-US"/>
              <a:t>Click icon to add chart</a:t>
            </a:r>
            <a:endParaRPr lang="en-US" dirty="0"/>
          </a:p>
        </p:txBody>
      </p:sp>
      <p:sp>
        <p:nvSpPr>
          <p:cNvPr id="5" name="Picture Placeholder 4">
            <a:extLst>
              <a:ext uri="{FF2B5EF4-FFF2-40B4-BE49-F238E27FC236}">
                <a16:creationId xmlns:a16="http://schemas.microsoft.com/office/drawing/2014/main" id="{F1D1D3DC-359F-47D3-A498-6E5DEF615BD3}"/>
              </a:ext>
            </a:extLst>
          </p:cNvPr>
          <p:cNvSpPr>
            <a:spLocks noGrp="1"/>
          </p:cNvSpPr>
          <p:nvPr>
            <p:ph type="pic" sz="quarter" idx="14"/>
          </p:nvPr>
        </p:nvSpPr>
        <p:spPr>
          <a:xfrm>
            <a:off x="7940675" y="1233488"/>
            <a:ext cx="3951288" cy="4967287"/>
          </a:xfrm>
        </p:spPr>
        <p:txBody>
          <a:bodyPr>
            <a:normAutofit/>
          </a:bodyPr>
          <a:lstStyle>
            <a:lvl1pPr marL="0" indent="0" algn="ctr">
              <a:buNone/>
              <a:defRPr sz="2000"/>
            </a:lvl1pPr>
          </a:lstStyle>
          <a:p>
            <a:r>
              <a:rPr lang="en-US"/>
              <a:t>Click icon to add picture</a:t>
            </a:r>
            <a:endParaRPr lang="en-US" dirty="0"/>
          </a:p>
        </p:txBody>
      </p:sp>
    </p:spTree>
    <p:extLst>
      <p:ext uri="{BB962C8B-B14F-4D97-AF65-F5344CB8AC3E}">
        <p14:creationId xmlns:p14="http://schemas.microsoft.com/office/powerpoint/2010/main" val="384059300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81415" y="1233488"/>
            <a:ext cx="5512490" cy="4967287"/>
          </a:xfrm>
        </p:spPr>
        <p:txBody>
          <a:bodyPr>
            <a:normAutofit/>
          </a:bodyPr>
          <a:lstStyle>
            <a:lvl1pPr marL="0" indent="0" algn="ctr">
              <a:buNone/>
              <a:defRPr sz="2000"/>
            </a:lvl1pPr>
          </a:lstStyle>
          <a:p>
            <a:r>
              <a:rPr lang="en-US"/>
              <a:t>Click icon to add chart</a:t>
            </a:r>
            <a:endParaRPr lang="en-US" dirty="0"/>
          </a:p>
        </p:txBody>
      </p:sp>
      <p:sp>
        <p:nvSpPr>
          <p:cNvPr id="7" name="Chart Placeholder 3">
            <a:extLst>
              <a:ext uri="{FF2B5EF4-FFF2-40B4-BE49-F238E27FC236}">
                <a16:creationId xmlns:a16="http://schemas.microsoft.com/office/drawing/2014/main" id="{6750280A-6976-42F9-B984-8601DD1972DC}"/>
              </a:ext>
            </a:extLst>
          </p:cNvPr>
          <p:cNvSpPr>
            <a:spLocks noGrp="1"/>
          </p:cNvSpPr>
          <p:nvPr>
            <p:ph type="chart" sz="quarter" idx="14"/>
          </p:nvPr>
        </p:nvSpPr>
        <p:spPr>
          <a:xfrm>
            <a:off x="6379473" y="1233488"/>
            <a:ext cx="5512490" cy="4967287"/>
          </a:xfrm>
        </p:spPr>
        <p:txBody>
          <a:bodyPr>
            <a:normAutofit/>
          </a:bodyPr>
          <a:lstStyle>
            <a:lvl1pPr marL="0" indent="0" algn="ctr">
              <a:buNone/>
              <a:defRPr sz="2000"/>
            </a:lvl1pPr>
          </a:lstStyle>
          <a:p>
            <a:r>
              <a:rPr lang="en-US"/>
              <a:t>Click icon to add chart</a:t>
            </a:r>
            <a:endParaRPr lang="en-US" dirty="0"/>
          </a:p>
        </p:txBody>
      </p:sp>
      <p:cxnSp>
        <p:nvCxnSpPr>
          <p:cNvPr id="6" name="Straight Connector 5">
            <a:extLst>
              <a:ext uri="{FF2B5EF4-FFF2-40B4-BE49-F238E27FC236}">
                <a16:creationId xmlns:a16="http://schemas.microsoft.com/office/drawing/2014/main" id="{5E63221D-DF23-4F80-AB42-A74C1B1CB425}"/>
              </a:ext>
            </a:extLst>
          </p:cNvPr>
          <p:cNvCxnSpPr/>
          <p:nvPr userDrawn="1"/>
        </p:nvCxnSpPr>
        <p:spPr>
          <a:xfrm>
            <a:off x="6125817" y="1233488"/>
            <a:ext cx="0" cy="49672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57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6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510622" y="1362696"/>
            <a:ext cx="5552246" cy="2294899"/>
          </a:xfrm>
        </p:spPr>
        <p:txBody>
          <a:bodyPr>
            <a:normAutofit/>
          </a:bodyPr>
          <a:lstStyle>
            <a:lvl1pPr marL="0" indent="0" algn="ctr">
              <a:buNone/>
              <a:defRPr sz="2000"/>
            </a:lvl1pPr>
          </a:lstStyle>
          <a:p>
            <a:r>
              <a:rPr lang="en-US"/>
              <a:t>Click icon to add chart</a:t>
            </a:r>
            <a:endParaRPr lang="en-US" dirty="0"/>
          </a:p>
        </p:txBody>
      </p:sp>
      <p:sp>
        <p:nvSpPr>
          <p:cNvPr id="9" name="Chart Placeholder 3">
            <a:extLst>
              <a:ext uri="{FF2B5EF4-FFF2-40B4-BE49-F238E27FC236}">
                <a16:creationId xmlns:a16="http://schemas.microsoft.com/office/drawing/2014/main" id="{3CC4F2FB-E360-40E2-BDA5-455EB243C216}"/>
              </a:ext>
            </a:extLst>
          </p:cNvPr>
          <p:cNvSpPr>
            <a:spLocks noGrp="1"/>
          </p:cNvSpPr>
          <p:nvPr>
            <p:ph type="chart" sz="quarter" idx="14"/>
          </p:nvPr>
        </p:nvSpPr>
        <p:spPr>
          <a:xfrm>
            <a:off x="500682" y="3781218"/>
            <a:ext cx="5552246" cy="2294899"/>
          </a:xfrm>
        </p:spPr>
        <p:txBody>
          <a:bodyPr>
            <a:normAutofit/>
          </a:bodyPr>
          <a:lstStyle>
            <a:lvl1pPr marL="0" indent="0" algn="ctr">
              <a:buNone/>
              <a:defRPr sz="2000"/>
            </a:lvl1pPr>
          </a:lstStyle>
          <a:p>
            <a:r>
              <a:rPr lang="en-US"/>
              <a:t>Click icon to add chart</a:t>
            </a:r>
            <a:endParaRPr lang="en-US" dirty="0"/>
          </a:p>
        </p:txBody>
      </p:sp>
      <p:sp>
        <p:nvSpPr>
          <p:cNvPr id="10" name="Chart Placeholder 3">
            <a:extLst>
              <a:ext uri="{FF2B5EF4-FFF2-40B4-BE49-F238E27FC236}">
                <a16:creationId xmlns:a16="http://schemas.microsoft.com/office/drawing/2014/main" id="{6373EAFD-6648-4861-97FB-A3961B86C814}"/>
              </a:ext>
            </a:extLst>
          </p:cNvPr>
          <p:cNvSpPr>
            <a:spLocks noGrp="1"/>
          </p:cNvSpPr>
          <p:nvPr>
            <p:ph type="chart" sz="quarter" idx="15"/>
          </p:nvPr>
        </p:nvSpPr>
        <p:spPr>
          <a:xfrm>
            <a:off x="6208643" y="1367561"/>
            <a:ext cx="5552246" cy="2294899"/>
          </a:xfrm>
        </p:spPr>
        <p:txBody>
          <a:bodyPr>
            <a:normAutofit/>
          </a:bodyPr>
          <a:lstStyle>
            <a:lvl1pPr marL="0" indent="0" algn="ctr">
              <a:buNone/>
              <a:defRPr sz="2000"/>
            </a:lvl1pPr>
          </a:lstStyle>
          <a:p>
            <a:r>
              <a:rPr lang="en-US"/>
              <a:t>Click icon to add chart</a:t>
            </a:r>
            <a:endParaRPr lang="en-US" dirty="0"/>
          </a:p>
        </p:txBody>
      </p:sp>
      <p:sp>
        <p:nvSpPr>
          <p:cNvPr id="11" name="Chart Placeholder 3">
            <a:extLst>
              <a:ext uri="{FF2B5EF4-FFF2-40B4-BE49-F238E27FC236}">
                <a16:creationId xmlns:a16="http://schemas.microsoft.com/office/drawing/2014/main" id="{CF0E102C-57E1-46ED-BE41-21C356F42BAD}"/>
              </a:ext>
            </a:extLst>
          </p:cNvPr>
          <p:cNvSpPr>
            <a:spLocks noGrp="1"/>
          </p:cNvSpPr>
          <p:nvPr>
            <p:ph type="chart" sz="quarter" idx="16"/>
          </p:nvPr>
        </p:nvSpPr>
        <p:spPr>
          <a:xfrm>
            <a:off x="6198703" y="3786083"/>
            <a:ext cx="5552246" cy="2294899"/>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10208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517DDCC-4521-4225-8F36-D4B39128409A}"/>
              </a:ext>
            </a:extLst>
          </p:cNvPr>
          <p:cNvSpPr/>
          <p:nvPr userDrawn="1"/>
        </p:nvSpPr>
        <p:spPr>
          <a:xfrm>
            <a:off x="8991600" y="3965574"/>
            <a:ext cx="3200400" cy="289242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B16570C8-2343-4B74-AF97-DC7CE5D92865}"/>
              </a:ext>
            </a:extLst>
          </p:cNvPr>
          <p:cNvSpPr/>
          <p:nvPr userDrawn="1"/>
        </p:nvSpPr>
        <p:spPr>
          <a:xfrm>
            <a:off x="0" y="0"/>
            <a:ext cx="3200400" cy="289242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userDrawn="1">
            <p:ph type="pic" sz="quarter" idx="10"/>
          </p:nvPr>
        </p:nvSpPr>
        <p:spPr>
          <a:xfrm>
            <a:off x="371476" y="278606"/>
            <a:ext cx="11520487" cy="3150394"/>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4" name="Rectangle 13">
            <a:extLst>
              <a:ext uri="{FF2B5EF4-FFF2-40B4-BE49-F238E27FC236}">
                <a16:creationId xmlns:a16="http://schemas.microsoft.com/office/drawing/2014/main" id="{40B27536-7968-45BB-9FA8-DF1A47A47827}"/>
              </a:ext>
            </a:extLst>
          </p:cNvPr>
          <p:cNvSpPr/>
          <p:nvPr userDrawn="1"/>
        </p:nvSpPr>
        <p:spPr>
          <a:xfrm>
            <a:off x="371476" y="3429000"/>
            <a:ext cx="11520487" cy="2771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userDrawn="1">
            <p:ph type="ctrTitle"/>
          </p:nvPr>
        </p:nvSpPr>
        <p:spPr>
          <a:xfrm>
            <a:off x="1510507" y="3886201"/>
            <a:ext cx="9242424" cy="1104900"/>
          </a:xfrm>
        </p:spPr>
        <p:txBody>
          <a:bodyPr anchor="ctr">
            <a:normAutofit/>
          </a:bodyPr>
          <a:lstStyle>
            <a:lvl1pPr algn="ctr">
              <a:defRPr sz="5400">
                <a:solidFill>
                  <a:schemeClr val="accent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userDrawn="1">
            <p:ph type="subTitle" idx="1"/>
          </p:nvPr>
        </p:nvSpPr>
        <p:spPr>
          <a:xfrm>
            <a:off x="1510507" y="5130801"/>
            <a:ext cx="9242424" cy="533400"/>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2837917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hasCustomPrompt="1"/>
          </p:nvPr>
        </p:nvSpPr>
        <p:spPr>
          <a:xfrm>
            <a:off x="1727201" y="2337595"/>
            <a:ext cx="8737600" cy="2182811"/>
          </a:xfrm>
        </p:spPr>
        <p:txBody>
          <a:bodyPr anchor="ctr">
            <a:normAutofit/>
          </a:bodyPr>
          <a:lstStyle>
            <a:lvl1pPr algn="ctr">
              <a:defRPr sz="11500">
                <a:solidFill>
                  <a:schemeClr val="tx1"/>
                </a:solidFill>
              </a:defRPr>
            </a:lvl1pPr>
          </a:lstStyle>
          <a:p>
            <a:r>
              <a:rPr lang="en-US" dirty="0"/>
              <a:t>Thank You</a:t>
            </a:r>
          </a:p>
        </p:txBody>
      </p:sp>
    </p:spTree>
    <p:extLst>
      <p:ext uri="{BB962C8B-B14F-4D97-AF65-F5344CB8AC3E}">
        <p14:creationId xmlns:p14="http://schemas.microsoft.com/office/powerpoint/2010/main" val="275753809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C3DD3-9184-4434-93FC-DDB3E5B532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302458-F7EC-4A75-A897-E73CF8028E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D31584-D229-4F6C-BA8E-36782FDA8D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82B7AE8-665C-4FF6-B292-B525984D93C4}"/>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390318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2ACFC-0D65-4857-AAEE-904747F38A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594C5E-E06C-488C-AC82-331C53B94F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4EC8C27-FA57-408C-8D6B-844D81BC83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E468A18F-96D4-4F1F-BF6B-EDFACBF8D67C}"/>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803416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84979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9C071DB-1B6B-4FC3-A099-12F35734D22D}"/>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768407-2D97-4F4F-8CB8-4D3668680B64}"/>
              </a:ext>
            </a:extLst>
          </p:cNvPr>
          <p:cNvSpPr/>
          <p:nvPr userDrawn="1"/>
        </p:nvSpPr>
        <p:spPr>
          <a:xfrm>
            <a:off x="371475" y="1460501"/>
            <a:ext cx="5724525" cy="47402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1244600" y="260351"/>
            <a:ext cx="9702800" cy="973137"/>
          </a:xfrm>
        </p:spPr>
        <p:txBody>
          <a:bodyPr>
            <a:normAutofit/>
          </a:bodyPr>
          <a:lstStyle>
            <a:lvl1pPr algn="ct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546100" y="1638299"/>
            <a:ext cx="5346700" cy="4381501"/>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7" name="Picture Placeholder 6">
            <a:extLst>
              <a:ext uri="{FF2B5EF4-FFF2-40B4-BE49-F238E27FC236}">
                <a16:creationId xmlns:a16="http://schemas.microsoft.com/office/drawing/2014/main" id="{6D4AFEBD-46AA-4A09-AD19-CDD123811A47}"/>
              </a:ext>
            </a:extLst>
          </p:cNvPr>
          <p:cNvSpPr>
            <a:spLocks noGrp="1"/>
          </p:cNvSpPr>
          <p:nvPr>
            <p:ph type="pic" sz="quarter" idx="13"/>
          </p:nvPr>
        </p:nvSpPr>
        <p:spPr>
          <a:xfrm>
            <a:off x="6096000" y="1460501"/>
            <a:ext cx="5795963" cy="474027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37717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260351"/>
            <a:ext cx="5495926" cy="2138362"/>
          </a:xfrm>
        </p:spPr>
        <p:txBody>
          <a:bodyPr anchor="b">
            <a:noAutofit/>
          </a:bodyPr>
          <a:lstStyle>
            <a:lvl1pPr>
              <a:defRPr sz="5400"/>
            </a:lvl1pPr>
          </a:lstStyle>
          <a:p>
            <a:r>
              <a:rPr lang="en-US" noProof="0"/>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2603500"/>
            <a:ext cx="5495926" cy="35734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5" name="Picture Placeholder 1">
            <a:extLst>
              <a:ext uri="{FF2B5EF4-FFF2-40B4-BE49-F238E27FC236}">
                <a16:creationId xmlns:a16="http://schemas.microsoft.com/office/drawing/2014/main" id="{08C777B1-9A90-4B1E-A6AE-9339286077EB}"/>
              </a:ext>
            </a:extLst>
          </p:cNvPr>
          <p:cNvSpPr>
            <a:spLocks noGrp="1"/>
          </p:cNvSpPr>
          <p:nvPr>
            <p:ph type="pic" sz="quarter" idx="10" hasCustomPrompt="1"/>
          </p:nvPr>
        </p:nvSpPr>
        <p:spPr>
          <a:xfrm>
            <a:off x="9191224" y="637283"/>
            <a:ext cx="2692800" cy="278254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7" name="Picture Placeholder 2">
            <a:extLst>
              <a:ext uri="{FF2B5EF4-FFF2-40B4-BE49-F238E27FC236}">
                <a16:creationId xmlns:a16="http://schemas.microsoft.com/office/drawing/2014/main" id="{0FEA994A-8056-4F3D-9365-B6A362A93EE3}"/>
              </a:ext>
            </a:extLst>
          </p:cNvPr>
          <p:cNvSpPr>
            <a:spLocks noGrp="1"/>
          </p:cNvSpPr>
          <p:nvPr>
            <p:ph type="pic" sz="quarter" idx="11" hasCustomPrompt="1"/>
          </p:nvPr>
        </p:nvSpPr>
        <p:spPr>
          <a:xfrm>
            <a:off x="6498424" y="3430043"/>
            <a:ext cx="2692800" cy="277232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9" name="Rectangle 8">
            <a:extLst>
              <a:ext uri="{FF2B5EF4-FFF2-40B4-BE49-F238E27FC236}">
                <a16:creationId xmlns:a16="http://schemas.microsoft.com/office/drawing/2014/main" id="{E429E334-587D-4420-9285-C2A5F494582B}"/>
              </a:ext>
            </a:extLst>
          </p:cNvPr>
          <p:cNvSpPr/>
          <p:nvPr userDrawn="1"/>
        </p:nvSpPr>
        <p:spPr>
          <a:xfrm>
            <a:off x="9289522" y="3527226"/>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F7BD4601-EF26-4D7C-8CB6-95488F17575B}"/>
              </a:ext>
            </a:extLst>
          </p:cNvPr>
          <p:cNvSpPr/>
          <p:nvPr userDrawn="1"/>
        </p:nvSpPr>
        <p:spPr>
          <a:xfrm>
            <a:off x="8621786" y="2848323"/>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949C41-2679-4E9D-A28C-F0C979F5702B}"/>
              </a:ext>
            </a:extLst>
          </p:cNvPr>
          <p:cNvSpPr/>
          <p:nvPr userDrawn="1"/>
        </p:nvSpPr>
        <p:spPr>
          <a:xfrm>
            <a:off x="8870898" y="2508125"/>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3454B05D-55FD-4118-B899-4095FF50870D}"/>
              </a:ext>
            </a:extLst>
          </p:cNvPr>
          <p:cNvSpPr/>
          <p:nvPr userDrawn="1"/>
        </p:nvSpPr>
        <p:spPr>
          <a:xfrm>
            <a:off x="0" y="933450"/>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40533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1016000"/>
            <a:ext cx="3997324" cy="2501899"/>
          </a:xfrm>
        </p:spPr>
        <p:txBody>
          <a:bodyPr anchor="b">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3619500"/>
            <a:ext cx="3997325"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4902201" y="619125"/>
            <a:ext cx="3454400" cy="5581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Picture Placeholder 6">
            <a:extLst>
              <a:ext uri="{FF2B5EF4-FFF2-40B4-BE49-F238E27FC236}">
                <a16:creationId xmlns:a16="http://schemas.microsoft.com/office/drawing/2014/main" id="{F6824EBC-CC6E-4D5A-B85A-DAC55ACE8533}"/>
              </a:ext>
            </a:extLst>
          </p:cNvPr>
          <p:cNvSpPr>
            <a:spLocks noGrp="1"/>
          </p:cNvSpPr>
          <p:nvPr>
            <p:ph type="pic" sz="quarter" idx="14"/>
          </p:nvPr>
        </p:nvSpPr>
        <p:spPr>
          <a:xfrm>
            <a:off x="8432801" y="260351"/>
            <a:ext cx="3454400" cy="558164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5" name="Rectangle 14">
            <a:extLst>
              <a:ext uri="{FF2B5EF4-FFF2-40B4-BE49-F238E27FC236}">
                <a16:creationId xmlns:a16="http://schemas.microsoft.com/office/drawing/2014/main" id="{43661888-890D-4E0C-8076-65EDFDB7DE27}"/>
              </a:ext>
            </a:extLst>
          </p:cNvPr>
          <p:cNvSpPr/>
          <p:nvPr userDrawn="1"/>
        </p:nvSpPr>
        <p:spPr>
          <a:xfrm>
            <a:off x="8432801" y="5842000"/>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AE48EF9-5BAF-4BD7-A6BE-866C0307B69F}"/>
              </a:ext>
            </a:extLst>
          </p:cNvPr>
          <p:cNvSpPr/>
          <p:nvPr userDrawn="1"/>
        </p:nvSpPr>
        <p:spPr>
          <a:xfrm>
            <a:off x="4902201" y="239509"/>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E8D4A5F4-99AC-4FB3-8A59-AB8D7B4FC7D7}"/>
              </a:ext>
            </a:extLst>
          </p:cNvPr>
          <p:cNvSpPr/>
          <p:nvPr userDrawn="1"/>
        </p:nvSpPr>
        <p:spPr>
          <a:xfrm>
            <a:off x="0" y="1384300"/>
            <a:ext cx="177800" cy="44577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401361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060ACE-E228-45FD-83E3-FF4D1CCF705F}"/>
              </a:ext>
            </a:extLst>
          </p:cNvPr>
          <p:cNvSpPr>
            <a:spLocks noGrp="1"/>
          </p:cNvSpPr>
          <p:nvPr>
            <p:ph type="title"/>
          </p:nvPr>
        </p:nvSpPr>
        <p:spPr>
          <a:xfrm>
            <a:off x="371475" y="260351"/>
            <a:ext cx="11520487" cy="7588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88AF9FF-2A4E-41E6-956B-69BC625CC9A4}"/>
              </a:ext>
            </a:extLst>
          </p:cNvPr>
          <p:cNvSpPr>
            <a:spLocks noGrp="1"/>
          </p:cNvSpPr>
          <p:nvPr>
            <p:ph type="body" idx="1"/>
          </p:nvPr>
        </p:nvSpPr>
        <p:spPr>
          <a:xfrm>
            <a:off x="371474" y="1233488"/>
            <a:ext cx="11520487" cy="4943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CEE1F87C-C7F2-4F14-86B1-854B7B0C580E}"/>
              </a:ext>
            </a:extLst>
          </p:cNvPr>
          <p:cNvSpPr/>
          <p:nvPr userDrawn="1"/>
        </p:nvSpPr>
        <p:spPr>
          <a:xfrm>
            <a:off x="11229975" y="6512060"/>
            <a:ext cx="962025" cy="3459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94FD9470-E137-41DF-A5CA-C7B4B9856E94}"/>
              </a:ext>
            </a:extLst>
          </p:cNvPr>
          <p:cNvSpPr>
            <a:spLocks noGrp="1"/>
          </p:cNvSpPr>
          <p:nvPr>
            <p:ph type="sldNum" sz="quarter" idx="4"/>
          </p:nvPr>
        </p:nvSpPr>
        <p:spPr>
          <a:xfrm>
            <a:off x="11518900" y="6581978"/>
            <a:ext cx="373062" cy="206104"/>
          </a:xfrm>
          <a:prstGeom prst="rect">
            <a:avLst/>
          </a:prstGeom>
        </p:spPr>
        <p:txBody>
          <a:bodyPr vert="horz" lIns="91440" tIns="45720" rIns="91440" bIns="45720" rtlCol="0" anchor="ctr"/>
          <a:lstStyle>
            <a:lvl1pPr algn="r">
              <a:defRPr sz="1200">
                <a:solidFill>
                  <a:schemeClr val="bg1"/>
                </a:solidFill>
              </a:defRPr>
            </a:lvl1pPr>
          </a:lstStyle>
          <a:p>
            <a:fld id="{03DC2DEF-D2FE-4B45-ABA4-9F153FD1C98A}" type="slidenum">
              <a:rPr lang="en-US" smtClean="0"/>
              <a:pPr/>
              <a:t>‹#›</a:t>
            </a:fld>
            <a:endParaRPr lang="en-US" dirty="0"/>
          </a:p>
        </p:txBody>
      </p:sp>
      <p:sp>
        <p:nvSpPr>
          <p:cNvPr id="8" name="Rectangle 7">
            <a:extLst>
              <a:ext uri="{FF2B5EF4-FFF2-40B4-BE49-F238E27FC236}">
                <a16:creationId xmlns:a16="http://schemas.microsoft.com/office/drawing/2014/main" id="{48AB12CC-D752-4664-B92F-BAEFF0416B7E}"/>
              </a:ext>
            </a:extLst>
          </p:cNvPr>
          <p:cNvSpPr/>
          <p:nvPr userDrawn="1"/>
        </p:nvSpPr>
        <p:spPr>
          <a:xfrm>
            <a:off x="0" y="260350"/>
            <a:ext cx="300037" cy="7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34583292"/>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50" r:id="rId6"/>
    <p:sldLayoutId id="2147483664" r:id="rId7"/>
    <p:sldLayoutId id="2147483665" r:id="rId8"/>
    <p:sldLayoutId id="2147483666" r:id="rId9"/>
    <p:sldLayoutId id="2147483667" r:id="rId10"/>
    <p:sldLayoutId id="2147483668" r:id="rId11"/>
    <p:sldLayoutId id="2147483669" r:id="rId12"/>
    <p:sldLayoutId id="2147483651" r:id="rId13"/>
    <p:sldLayoutId id="2147483670" r:id="rId14"/>
    <p:sldLayoutId id="2147483671" r:id="rId15"/>
    <p:sldLayoutId id="2147483672" r:id="rId16"/>
    <p:sldLayoutId id="2147483673" r:id="rId17"/>
    <p:sldLayoutId id="2147483652" r:id="rId18"/>
    <p:sldLayoutId id="2147483674" r:id="rId19"/>
    <p:sldLayoutId id="2147483675" r:id="rId20"/>
    <p:sldLayoutId id="2147483676" r:id="rId21"/>
    <p:sldLayoutId id="2147483677" r:id="rId22"/>
    <p:sldLayoutId id="2147483655" r:id="rId23"/>
    <p:sldLayoutId id="2147483678" r:id="rId24"/>
    <p:sldLayoutId id="2147483679" r:id="rId25"/>
    <p:sldLayoutId id="2147483680" r:id="rId26"/>
    <p:sldLayoutId id="2147483681" r:id="rId27"/>
    <p:sldLayoutId id="2147483653" r:id="rId28"/>
    <p:sldLayoutId id="2147483682" r:id="rId29"/>
    <p:sldLayoutId id="2147483683" r:id="rId30"/>
    <p:sldLayoutId id="2147483684" r:id="rId31"/>
    <p:sldLayoutId id="2147483685" r:id="rId32"/>
    <p:sldLayoutId id="2147483654" r:id="rId33"/>
    <p:sldLayoutId id="2147483686" r:id="rId34"/>
    <p:sldLayoutId id="2147483687" r:id="rId35"/>
    <p:sldLayoutId id="2147483689" r:id="rId36"/>
    <p:sldLayoutId id="2147483688" r:id="rId37"/>
    <p:sldLayoutId id="2147483690" r:id="rId38"/>
    <p:sldLayoutId id="2147483691" r:id="rId39"/>
    <p:sldLayoutId id="2147483692" r:id="rId40"/>
    <p:sldLayoutId id="2147483693" r:id="rId41"/>
    <p:sldLayoutId id="2147483694" r:id="rId42"/>
    <p:sldLayoutId id="2147483695" r:id="rId43"/>
    <p:sldLayoutId id="2147483696" r:id="rId44"/>
    <p:sldLayoutId id="2147483697" r:id="rId45"/>
    <p:sldLayoutId id="2147483698" r:id="rId46"/>
    <p:sldLayoutId id="2147483699" r:id="rId47"/>
    <p:sldLayoutId id="2147483700" r:id="rId48"/>
    <p:sldLayoutId id="2147483701" r:id="rId49"/>
    <p:sldLayoutId id="2147483702" r:id="rId50"/>
    <p:sldLayoutId id="2147483656" r:id="rId51"/>
    <p:sldLayoutId id="2147483657" r:id="rId52"/>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4" userDrawn="1">
          <p15:clr>
            <a:srgbClr val="F26B43"/>
          </p15:clr>
        </p15:guide>
        <p15:guide id="2" pos="234" userDrawn="1">
          <p15:clr>
            <a:srgbClr val="F26B43"/>
          </p15:clr>
        </p15:guide>
        <p15:guide id="3" orient="horz" pos="4133" userDrawn="1">
          <p15:clr>
            <a:srgbClr val="F26B43"/>
          </p15:clr>
        </p15:guide>
        <p15:guide id="4" pos="7491" userDrawn="1">
          <p15:clr>
            <a:srgbClr val="F26B43"/>
          </p15:clr>
        </p15:guide>
        <p15:guide id="5" orient="horz" pos="640" userDrawn="1">
          <p15:clr>
            <a:srgbClr val="F26B43"/>
          </p15:clr>
        </p15:guide>
        <p15:guide id="6" orient="horz" pos="777" userDrawn="1">
          <p15:clr>
            <a:srgbClr val="F26B43"/>
          </p15:clr>
        </p15:guide>
        <p15:guide id="7" orient="horz" pos="4020" userDrawn="1">
          <p15:clr>
            <a:srgbClr val="F26B43"/>
          </p15:clr>
        </p15:guide>
        <p15:guide id="8" orient="horz" pos="390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5.xml"/></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5.xml"/></Relationships>
</file>

<file path=ppt/slides/_rels/slide1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45.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hart" Target="../charts/chart4.xml"/><Relationship Id="rId1" Type="http://schemas.openxmlformats.org/officeDocument/2006/relationships/slideLayout" Target="../slideLayouts/slideLayout45.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hart" Target="../charts/chart5.xml"/><Relationship Id="rId1" Type="http://schemas.openxmlformats.org/officeDocument/2006/relationships/slideLayout" Target="../slideLayouts/slideLayout45.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5.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251CEBEB-5088-4E63-81A4-0DCEB5B45207}"/>
              </a:ext>
              <a:ext uri="{C183D7F6-B498-43B3-948B-1728B52AA6E4}">
                <adec:decorative xmlns:adec="http://schemas.microsoft.com/office/drawing/2017/decorative" val="1"/>
              </a:ext>
            </a:extLst>
          </p:cNvPr>
          <p:cNvPicPr>
            <a:picLocks noGrp="1" noChangeAspect="1"/>
          </p:cNvPicPr>
          <p:nvPr>
            <p:ph type="pic" sz="quarter" idx="10"/>
          </p:nvPr>
        </p:nvPicPr>
        <p:blipFill>
          <a:blip r:embed="rId2" cstate="email">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id="{3D71C9CD-CAE8-4AC8-936D-333769D479E5}"/>
              </a:ext>
            </a:extLst>
          </p:cNvPr>
          <p:cNvSpPr>
            <a:spLocks noGrp="1"/>
          </p:cNvSpPr>
          <p:nvPr>
            <p:ph type="ctrTitle"/>
          </p:nvPr>
        </p:nvSpPr>
        <p:spPr/>
        <p:txBody>
          <a:bodyPr>
            <a:normAutofit fontScale="90000"/>
          </a:bodyPr>
          <a:lstStyle/>
          <a:p>
            <a:r>
              <a:rPr lang="en-US" dirty="0"/>
              <a:t>ABC CALL VOLUME TREND ANALYSIS </a:t>
            </a:r>
          </a:p>
        </p:txBody>
      </p:sp>
      <p:sp>
        <p:nvSpPr>
          <p:cNvPr id="4" name="Subtitle 3">
            <a:extLst>
              <a:ext uri="{FF2B5EF4-FFF2-40B4-BE49-F238E27FC236}">
                <a16:creationId xmlns:a16="http://schemas.microsoft.com/office/drawing/2014/main" id="{C6D24F99-E026-485A-96CD-AEC98137262A}"/>
              </a:ext>
            </a:extLst>
          </p:cNvPr>
          <p:cNvSpPr>
            <a:spLocks noGrp="1"/>
          </p:cNvSpPr>
          <p:nvPr>
            <p:ph type="subTitle" idx="1"/>
          </p:nvPr>
        </p:nvSpPr>
        <p:spPr/>
        <p:txBody>
          <a:bodyPr/>
          <a:lstStyle/>
          <a:p>
            <a:r>
              <a:rPr lang="en-US" dirty="0"/>
              <a:t>SWAGATIKA SAMAL</a:t>
            </a:r>
          </a:p>
        </p:txBody>
      </p:sp>
    </p:spTree>
    <p:extLst>
      <p:ext uri="{BB962C8B-B14F-4D97-AF65-F5344CB8AC3E}">
        <p14:creationId xmlns:p14="http://schemas.microsoft.com/office/powerpoint/2010/main" val="1495496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2C00B059-8249-401E-BECD-DC838B36F9FB}"/>
              </a:ext>
            </a:extLst>
          </p:cNvPr>
          <p:cNvSpPr>
            <a:spLocks noGrp="1"/>
          </p:cNvSpPr>
          <p:nvPr>
            <p:ph type="title"/>
          </p:nvPr>
        </p:nvSpPr>
        <p:spPr>
          <a:xfrm>
            <a:off x="546100" y="122138"/>
            <a:ext cx="11520488" cy="940180"/>
          </a:xfrm>
        </p:spPr>
        <p:txBody>
          <a:bodyPr>
            <a:noAutofit/>
          </a:bodyPr>
          <a:lstStyle/>
          <a:p>
            <a:r>
              <a:rPr lang="en-US" sz="2800" b="1" i="0" dirty="0">
                <a:solidFill>
                  <a:srgbClr val="8492A6"/>
                </a:solidFill>
                <a:effectLst/>
                <a:latin typeface="Manrope"/>
              </a:rPr>
              <a:t>Average Call Duration:</a:t>
            </a:r>
            <a:r>
              <a:rPr lang="en-US" sz="2800" b="0" i="0" dirty="0">
                <a:solidFill>
                  <a:srgbClr val="8492A6"/>
                </a:solidFill>
                <a:effectLst/>
                <a:latin typeface="Manrope"/>
              </a:rPr>
              <a:t> Determine the average duration of all incoming calls received by agents. This should be calculated for each time bucket.</a:t>
            </a:r>
            <a:endParaRPr lang="en-US" sz="2800" dirty="0"/>
          </a:p>
        </p:txBody>
      </p:sp>
      <p:sp>
        <p:nvSpPr>
          <p:cNvPr id="3" name="Slide Number Placeholder 2">
            <a:extLst>
              <a:ext uri="{FF2B5EF4-FFF2-40B4-BE49-F238E27FC236}">
                <a16:creationId xmlns:a16="http://schemas.microsoft.com/office/drawing/2014/main" id="{581E71C2-3FC1-41C1-8255-33A1AC802247}"/>
              </a:ext>
            </a:extLst>
          </p:cNvPr>
          <p:cNvSpPr>
            <a:spLocks noGrp="1"/>
          </p:cNvSpPr>
          <p:nvPr>
            <p:ph type="sldNum" sz="quarter" idx="12"/>
          </p:nvPr>
        </p:nvSpPr>
        <p:spPr/>
        <p:txBody>
          <a:bodyPr/>
          <a:lstStyle/>
          <a:p>
            <a:fld id="{03DC2DEF-D2FE-4B45-ABA4-9F153FD1C98A}" type="slidenum">
              <a:rPr lang="en-US" smtClean="0"/>
              <a:t>10</a:t>
            </a:fld>
            <a:endParaRPr lang="en-US" dirty="0"/>
          </a:p>
        </p:txBody>
      </p:sp>
      <p:graphicFrame>
        <p:nvGraphicFramePr>
          <p:cNvPr id="21" name="Chart Placeholder 20">
            <a:extLst>
              <a:ext uri="{FF2B5EF4-FFF2-40B4-BE49-F238E27FC236}">
                <a16:creationId xmlns:a16="http://schemas.microsoft.com/office/drawing/2014/main" id="{D8DD12A5-FE18-4970-8B30-E368D9BD860D}"/>
              </a:ext>
              <a:ext uri="{C183D7F6-B498-43B3-948B-1728B52AA6E4}">
                <adec:decorative xmlns:adec="http://schemas.microsoft.com/office/drawing/2017/decorative" val="1"/>
              </a:ext>
            </a:extLst>
          </p:cNvPr>
          <p:cNvGraphicFramePr>
            <a:graphicFrameLocks noGrp="1"/>
          </p:cNvGraphicFramePr>
          <p:nvPr>
            <p:ph type="chart" sz="quarter" idx="13"/>
            <p:extLst>
              <p:ext uri="{D42A27DB-BD31-4B8C-83A1-F6EECF244321}">
                <p14:modId xmlns:p14="http://schemas.microsoft.com/office/powerpoint/2010/main" val="671911118"/>
              </p:ext>
            </p:extLst>
          </p:nvPr>
        </p:nvGraphicFramePr>
        <p:xfrm>
          <a:off x="4900613" y="1233488"/>
          <a:ext cx="6991350" cy="4967287"/>
        </p:xfrm>
        <a:graphic>
          <a:graphicData uri="http://schemas.openxmlformats.org/drawingml/2006/chart">
            <c:chart xmlns:c="http://schemas.openxmlformats.org/drawingml/2006/chart" xmlns:r="http://schemas.openxmlformats.org/officeDocument/2006/relationships" r:id="rId2"/>
          </a:graphicData>
        </a:graphic>
      </p:graphicFrame>
      <p:sp>
        <p:nvSpPr>
          <p:cNvPr id="18" name="Text Placeholder 17">
            <a:extLst>
              <a:ext uri="{FF2B5EF4-FFF2-40B4-BE49-F238E27FC236}">
                <a16:creationId xmlns:a16="http://schemas.microsoft.com/office/drawing/2014/main" id="{ED42596E-DB09-43F7-A053-18CEB2DDE639}"/>
              </a:ext>
            </a:extLst>
          </p:cNvPr>
          <p:cNvSpPr>
            <a:spLocks noGrp="1"/>
          </p:cNvSpPr>
          <p:nvPr>
            <p:ph type="body" sz="quarter" idx="14"/>
          </p:nvPr>
        </p:nvSpPr>
        <p:spPr/>
        <p:txBody>
          <a:bodyPr>
            <a:normAutofit/>
          </a:bodyPr>
          <a:lstStyle/>
          <a:p>
            <a:pPr>
              <a:lnSpc>
                <a:spcPct val="100000"/>
              </a:lnSpc>
            </a:pPr>
            <a:r>
              <a:rPr lang="en-US" sz="2000" dirty="0" err="1"/>
              <a:t>First,I</a:t>
            </a:r>
            <a:r>
              <a:rPr lang="en-US" sz="2000" dirty="0"/>
              <a:t> created a pivot table to calculate average of call seconds in each time bucket.</a:t>
            </a:r>
          </a:p>
          <a:p>
            <a:pPr>
              <a:lnSpc>
                <a:spcPct val="100000"/>
              </a:lnSpc>
            </a:pPr>
            <a:r>
              <a:rPr lang="en-US" sz="2000" dirty="0"/>
              <a:t>Then I plotted a bar graph for the same.</a:t>
            </a:r>
          </a:p>
          <a:p>
            <a:pPr>
              <a:lnSpc>
                <a:spcPct val="100000"/>
              </a:lnSpc>
            </a:pPr>
            <a:r>
              <a:rPr lang="en-US" sz="2000" dirty="0"/>
              <a:t>Here, we can see 1PM-7PM is the peak hours with more number of calls received.</a:t>
            </a:r>
          </a:p>
          <a:p>
            <a:pPr>
              <a:lnSpc>
                <a:spcPct val="100000"/>
              </a:lnSpc>
            </a:pPr>
            <a:r>
              <a:rPr lang="en-US" sz="2000" dirty="0"/>
              <a:t>We can also observe 4PM-5PM is the peak hour with average call seconds equals to 181.44s.</a:t>
            </a:r>
          </a:p>
        </p:txBody>
      </p:sp>
    </p:spTree>
    <p:extLst>
      <p:ext uri="{BB962C8B-B14F-4D97-AF65-F5344CB8AC3E}">
        <p14:creationId xmlns:p14="http://schemas.microsoft.com/office/powerpoint/2010/main" val="2037957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2C00B059-8249-401E-BECD-DC838B36F9FB}"/>
              </a:ext>
            </a:extLst>
          </p:cNvPr>
          <p:cNvSpPr>
            <a:spLocks noGrp="1"/>
          </p:cNvSpPr>
          <p:nvPr>
            <p:ph type="title"/>
          </p:nvPr>
        </p:nvSpPr>
        <p:spPr>
          <a:xfrm>
            <a:off x="546100" y="122138"/>
            <a:ext cx="11520488" cy="940180"/>
          </a:xfrm>
        </p:spPr>
        <p:txBody>
          <a:bodyPr>
            <a:noAutofit/>
          </a:bodyPr>
          <a:lstStyle/>
          <a:p>
            <a:r>
              <a:rPr lang="en-US" sz="2800" b="1" i="0" dirty="0">
                <a:solidFill>
                  <a:srgbClr val="8492A6"/>
                </a:solidFill>
                <a:effectLst/>
                <a:latin typeface="Manrope"/>
              </a:rPr>
              <a:t>Call Volume Analysis:</a:t>
            </a:r>
            <a:r>
              <a:rPr lang="en-US" sz="2800" b="0" i="0" dirty="0">
                <a:solidFill>
                  <a:srgbClr val="8492A6"/>
                </a:solidFill>
                <a:effectLst/>
                <a:latin typeface="Manrope"/>
              </a:rPr>
              <a:t> Visualize the total number of calls received. Time should be represented in buckets (e.g., 1-2, 2-3, etc.).</a:t>
            </a:r>
            <a:endParaRPr lang="en-US" sz="2800" dirty="0"/>
          </a:p>
        </p:txBody>
      </p:sp>
      <p:sp>
        <p:nvSpPr>
          <p:cNvPr id="3" name="Slide Number Placeholder 2">
            <a:extLst>
              <a:ext uri="{FF2B5EF4-FFF2-40B4-BE49-F238E27FC236}">
                <a16:creationId xmlns:a16="http://schemas.microsoft.com/office/drawing/2014/main" id="{581E71C2-3FC1-41C1-8255-33A1AC802247}"/>
              </a:ext>
            </a:extLst>
          </p:cNvPr>
          <p:cNvSpPr>
            <a:spLocks noGrp="1"/>
          </p:cNvSpPr>
          <p:nvPr>
            <p:ph type="sldNum" sz="quarter" idx="12"/>
          </p:nvPr>
        </p:nvSpPr>
        <p:spPr/>
        <p:txBody>
          <a:bodyPr/>
          <a:lstStyle/>
          <a:p>
            <a:fld id="{03DC2DEF-D2FE-4B45-ABA4-9F153FD1C98A}" type="slidenum">
              <a:rPr lang="en-US" smtClean="0"/>
              <a:t>11</a:t>
            </a:fld>
            <a:endParaRPr lang="en-US" dirty="0"/>
          </a:p>
        </p:txBody>
      </p:sp>
      <p:graphicFrame>
        <p:nvGraphicFramePr>
          <p:cNvPr id="21" name="Chart Placeholder 20">
            <a:extLst>
              <a:ext uri="{FF2B5EF4-FFF2-40B4-BE49-F238E27FC236}">
                <a16:creationId xmlns:a16="http://schemas.microsoft.com/office/drawing/2014/main" id="{D8DD12A5-FE18-4970-8B30-E368D9BD860D}"/>
              </a:ext>
              <a:ext uri="{C183D7F6-B498-43B3-948B-1728B52AA6E4}">
                <adec:decorative xmlns:adec="http://schemas.microsoft.com/office/drawing/2017/decorative" val="1"/>
              </a:ext>
            </a:extLst>
          </p:cNvPr>
          <p:cNvGraphicFramePr>
            <a:graphicFrameLocks noGrp="1"/>
          </p:cNvGraphicFramePr>
          <p:nvPr>
            <p:ph type="chart" sz="quarter" idx="13"/>
            <p:extLst>
              <p:ext uri="{D42A27DB-BD31-4B8C-83A1-F6EECF244321}">
                <p14:modId xmlns:p14="http://schemas.microsoft.com/office/powerpoint/2010/main" val="70256597"/>
              </p:ext>
            </p:extLst>
          </p:nvPr>
        </p:nvGraphicFramePr>
        <p:xfrm>
          <a:off x="4900613" y="1233488"/>
          <a:ext cx="6991350" cy="4967287"/>
        </p:xfrm>
        <a:graphic>
          <a:graphicData uri="http://schemas.openxmlformats.org/drawingml/2006/chart">
            <c:chart xmlns:c="http://schemas.openxmlformats.org/drawingml/2006/chart" xmlns:r="http://schemas.openxmlformats.org/officeDocument/2006/relationships" r:id="rId2"/>
          </a:graphicData>
        </a:graphic>
      </p:graphicFrame>
      <p:sp>
        <p:nvSpPr>
          <p:cNvPr id="18" name="Text Placeholder 17">
            <a:extLst>
              <a:ext uri="{FF2B5EF4-FFF2-40B4-BE49-F238E27FC236}">
                <a16:creationId xmlns:a16="http://schemas.microsoft.com/office/drawing/2014/main" id="{ED42596E-DB09-43F7-A053-18CEB2DDE639}"/>
              </a:ext>
            </a:extLst>
          </p:cNvPr>
          <p:cNvSpPr>
            <a:spLocks noGrp="1"/>
          </p:cNvSpPr>
          <p:nvPr>
            <p:ph type="body" sz="quarter" idx="14"/>
          </p:nvPr>
        </p:nvSpPr>
        <p:spPr/>
        <p:txBody>
          <a:bodyPr>
            <a:normAutofit/>
          </a:bodyPr>
          <a:lstStyle/>
          <a:p>
            <a:pPr>
              <a:lnSpc>
                <a:spcPct val="100000"/>
              </a:lnSpc>
            </a:pPr>
            <a:r>
              <a:rPr lang="en-US" sz="2000" dirty="0" err="1"/>
              <a:t>First,I</a:t>
            </a:r>
            <a:r>
              <a:rPr lang="en-US" sz="2000" dirty="0"/>
              <a:t> created a pivot table to calculate number of calls received according to call status in each time bucket.</a:t>
            </a:r>
          </a:p>
          <a:p>
            <a:pPr>
              <a:lnSpc>
                <a:spcPct val="100000"/>
              </a:lnSpc>
            </a:pPr>
            <a:r>
              <a:rPr lang="en-US" sz="2000" dirty="0"/>
              <a:t>Then I plotted a line graph for the same.</a:t>
            </a:r>
          </a:p>
          <a:p>
            <a:pPr>
              <a:lnSpc>
                <a:spcPct val="100000"/>
              </a:lnSpc>
            </a:pPr>
            <a:r>
              <a:rPr lang="en-US" sz="2000" dirty="0"/>
              <a:t>Maximum calls are answered during the daytime and declines as it approaches evening </a:t>
            </a:r>
            <a:r>
              <a:rPr lang="en-US" sz="2000" dirty="0" err="1"/>
              <a:t>i.e</a:t>
            </a:r>
            <a:r>
              <a:rPr lang="en-US" sz="2000" dirty="0"/>
              <a:t> after 6PM</a:t>
            </a:r>
          </a:p>
          <a:p>
            <a:pPr>
              <a:lnSpc>
                <a:spcPct val="100000"/>
              </a:lnSpc>
            </a:pPr>
            <a:r>
              <a:rPr lang="en-US" sz="2000" dirty="0"/>
              <a:t>Also more calls have been abandoned till 1PM and then after 8PM</a:t>
            </a:r>
          </a:p>
        </p:txBody>
      </p:sp>
    </p:spTree>
    <p:extLst>
      <p:ext uri="{BB962C8B-B14F-4D97-AF65-F5344CB8AC3E}">
        <p14:creationId xmlns:p14="http://schemas.microsoft.com/office/powerpoint/2010/main" val="11435195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2C00B059-8249-401E-BECD-DC838B36F9FB}"/>
              </a:ext>
            </a:extLst>
          </p:cNvPr>
          <p:cNvSpPr>
            <a:spLocks noGrp="1"/>
          </p:cNvSpPr>
          <p:nvPr>
            <p:ph type="title"/>
          </p:nvPr>
        </p:nvSpPr>
        <p:spPr>
          <a:xfrm>
            <a:off x="546100" y="122138"/>
            <a:ext cx="11520488" cy="993968"/>
          </a:xfrm>
        </p:spPr>
        <p:txBody>
          <a:bodyPr>
            <a:noAutofit/>
          </a:bodyPr>
          <a:lstStyle/>
          <a:p>
            <a:r>
              <a:rPr lang="en-US" sz="2400" b="1" i="0" dirty="0">
                <a:solidFill>
                  <a:srgbClr val="8492A6"/>
                </a:solidFill>
                <a:effectLst/>
                <a:latin typeface="Manrope"/>
              </a:rPr>
              <a:t>Manpower Planning:</a:t>
            </a:r>
            <a:r>
              <a:rPr lang="en-US" sz="2400" b="0" i="0" dirty="0">
                <a:solidFill>
                  <a:srgbClr val="8492A6"/>
                </a:solidFill>
                <a:effectLst/>
                <a:latin typeface="Manrope"/>
              </a:rPr>
              <a:t> The current rate of abandoned calls is approximately 30%. Propose a plan for manpower allocation during each time bucket (from 9 am to 9 pm) to reduce the abandon rate to 10%.</a:t>
            </a:r>
            <a:endParaRPr lang="en-US" sz="2400" dirty="0"/>
          </a:p>
        </p:txBody>
      </p:sp>
      <p:sp>
        <p:nvSpPr>
          <p:cNvPr id="3" name="Slide Number Placeholder 2">
            <a:extLst>
              <a:ext uri="{FF2B5EF4-FFF2-40B4-BE49-F238E27FC236}">
                <a16:creationId xmlns:a16="http://schemas.microsoft.com/office/drawing/2014/main" id="{581E71C2-3FC1-41C1-8255-33A1AC802247}"/>
              </a:ext>
            </a:extLst>
          </p:cNvPr>
          <p:cNvSpPr>
            <a:spLocks noGrp="1"/>
          </p:cNvSpPr>
          <p:nvPr>
            <p:ph type="sldNum" sz="quarter" idx="12"/>
          </p:nvPr>
        </p:nvSpPr>
        <p:spPr/>
        <p:txBody>
          <a:bodyPr/>
          <a:lstStyle/>
          <a:p>
            <a:fld id="{03DC2DEF-D2FE-4B45-ABA4-9F153FD1C98A}" type="slidenum">
              <a:rPr lang="en-US" smtClean="0"/>
              <a:t>12</a:t>
            </a:fld>
            <a:endParaRPr lang="en-US" dirty="0"/>
          </a:p>
        </p:txBody>
      </p:sp>
      <p:graphicFrame>
        <p:nvGraphicFramePr>
          <p:cNvPr id="21" name="Chart Placeholder 20">
            <a:extLst>
              <a:ext uri="{FF2B5EF4-FFF2-40B4-BE49-F238E27FC236}">
                <a16:creationId xmlns:a16="http://schemas.microsoft.com/office/drawing/2014/main" id="{D8DD12A5-FE18-4970-8B30-E368D9BD860D}"/>
              </a:ext>
              <a:ext uri="{C183D7F6-B498-43B3-948B-1728B52AA6E4}">
                <adec:decorative xmlns:adec="http://schemas.microsoft.com/office/drawing/2017/decorative" val="1"/>
              </a:ext>
            </a:extLst>
          </p:cNvPr>
          <p:cNvGraphicFramePr>
            <a:graphicFrameLocks noGrp="1"/>
          </p:cNvGraphicFramePr>
          <p:nvPr>
            <p:ph type="chart" sz="quarter" idx="13"/>
            <p:extLst>
              <p:ext uri="{D42A27DB-BD31-4B8C-83A1-F6EECF244321}">
                <p14:modId xmlns:p14="http://schemas.microsoft.com/office/powerpoint/2010/main" val="249513901"/>
              </p:ext>
            </p:extLst>
          </p:nvPr>
        </p:nvGraphicFramePr>
        <p:xfrm>
          <a:off x="4900613" y="1233488"/>
          <a:ext cx="6991350" cy="4967287"/>
        </p:xfrm>
        <a:graphic>
          <a:graphicData uri="http://schemas.openxmlformats.org/drawingml/2006/chart">
            <c:chart xmlns:c="http://schemas.openxmlformats.org/drawingml/2006/chart" xmlns:r="http://schemas.openxmlformats.org/officeDocument/2006/relationships" r:id="rId2"/>
          </a:graphicData>
        </a:graphic>
      </p:graphicFrame>
      <p:sp>
        <p:nvSpPr>
          <p:cNvPr id="18" name="Text Placeholder 17">
            <a:extLst>
              <a:ext uri="{FF2B5EF4-FFF2-40B4-BE49-F238E27FC236}">
                <a16:creationId xmlns:a16="http://schemas.microsoft.com/office/drawing/2014/main" id="{ED42596E-DB09-43F7-A053-18CEB2DDE639}"/>
              </a:ext>
            </a:extLst>
          </p:cNvPr>
          <p:cNvSpPr>
            <a:spLocks noGrp="1"/>
          </p:cNvSpPr>
          <p:nvPr>
            <p:ph type="body" sz="quarter" idx="14"/>
          </p:nvPr>
        </p:nvSpPr>
        <p:spPr/>
        <p:txBody>
          <a:bodyPr>
            <a:normAutofit/>
          </a:bodyPr>
          <a:lstStyle/>
          <a:p>
            <a:pPr>
              <a:lnSpc>
                <a:spcPct val="100000"/>
              </a:lnSpc>
            </a:pPr>
            <a:r>
              <a:rPr lang="en-US" sz="2000" dirty="0" err="1"/>
              <a:t>First,I</a:t>
            </a:r>
            <a:r>
              <a:rPr lang="en-US" sz="2000" dirty="0"/>
              <a:t> created a pivot table to calculate sum of call seconds in each time bucket on a single day</a:t>
            </a:r>
          </a:p>
          <a:p>
            <a:pPr>
              <a:lnSpc>
                <a:spcPct val="100000"/>
              </a:lnSpc>
            </a:pPr>
            <a:r>
              <a:rPr lang="en-US" sz="2000" dirty="0"/>
              <a:t>Then with that data I converted </a:t>
            </a:r>
            <a:r>
              <a:rPr lang="en-US" sz="2000" dirty="0" err="1"/>
              <a:t>callseconds</a:t>
            </a:r>
            <a:r>
              <a:rPr lang="en-US" sz="2000" dirty="0"/>
              <a:t> to call hours.</a:t>
            </a:r>
          </a:p>
          <a:p>
            <a:pPr>
              <a:lnSpc>
                <a:spcPct val="100000"/>
              </a:lnSpc>
            </a:pPr>
            <a:r>
              <a:rPr lang="en-US" sz="2000" dirty="0"/>
              <a:t>As provided total working hour of each agent is 60% of 7.5hrs which equals 4.5hrs</a:t>
            </a:r>
          </a:p>
          <a:p>
            <a:pPr>
              <a:lnSpc>
                <a:spcPct val="100000"/>
              </a:lnSpc>
            </a:pPr>
            <a:r>
              <a:rPr lang="en-US" sz="2000" dirty="0"/>
              <a:t>Finally I was able to find out  the number of agents required to answer 90% of calls in a day.</a:t>
            </a:r>
          </a:p>
        </p:txBody>
      </p:sp>
    </p:spTree>
    <p:extLst>
      <p:ext uri="{BB962C8B-B14F-4D97-AF65-F5344CB8AC3E}">
        <p14:creationId xmlns:p14="http://schemas.microsoft.com/office/powerpoint/2010/main" val="3126034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2C00B059-8249-401E-BECD-DC838B36F9FB}"/>
              </a:ext>
            </a:extLst>
          </p:cNvPr>
          <p:cNvSpPr>
            <a:spLocks noGrp="1"/>
          </p:cNvSpPr>
          <p:nvPr>
            <p:ph type="title"/>
          </p:nvPr>
        </p:nvSpPr>
        <p:spPr>
          <a:xfrm>
            <a:off x="546100" y="122138"/>
            <a:ext cx="11520488" cy="940180"/>
          </a:xfrm>
        </p:spPr>
        <p:txBody>
          <a:bodyPr>
            <a:noAutofit/>
          </a:bodyPr>
          <a:lstStyle/>
          <a:p>
            <a:r>
              <a:rPr lang="en-IN" sz="2800" b="1" i="0" dirty="0">
                <a:solidFill>
                  <a:srgbClr val="8492A6"/>
                </a:solidFill>
                <a:effectLst/>
                <a:latin typeface="Manrope"/>
              </a:rPr>
              <a:t>Night Shift Manpower Planning:</a:t>
            </a:r>
            <a:r>
              <a:rPr lang="en-IN" sz="2800" b="0" i="0" dirty="0">
                <a:solidFill>
                  <a:srgbClr val="8492A6"/>
                </a:solidFill>
                <a:effectLst/>
                <a:latin typeface="Manrope"/>
              </a:rPr>
              <a:t> </a:t>
            </a:r>
            <a:r>
              <a:rPr lang="en-US" sz="2800" b="0" i="0" dirty="0">
                <a:solidFill>
                  <a:srgbClr val="8492A6"/>
                </a:solidFill>
                <a:effectLst/>
                <a:latin typeface="Manrope"/>
              </a:rPr>
              <a:t>Propose a manpower plan for each time bucket throughout night, keeping the maximum abandon rate at 10%.</a:t>
            </a:r>
            <a:endParaRPr lang="en-US" sz="2800" dirty="0"/>
          </a:p>
        </p:txBody>
      </p:sp>
      <p:sp>
        <p:nvSpPr>
          <p:cNvPr id="3" name="Slide Number Placeholder 2">
            <a:extLst>
              <a:ext uri="{FF2B5EF4-FFF2-40B4-BE49-F238E27FC236}">
                <a16:creationId xmlns:a16="http://schemas.microsoft.com/office/drawing/2014/main" id="{581E71C2-3FC1-41C1-8255-33A1AC802247}"/>
              </a:ext>
            </a:extLst>
          </p:cNvPr>
          <p:cNvSpPr>
            <a:spLocks noGrp="1"/>
          </p:cNvSpPr>
          <p:nvPr>
            <p:ph type="sldNum" sz="quarter" idx="12"/>
          </p:nvPr>
        </p:nvSpPr>
        <p:spPr/>
        <p:txBody>
          <a:bodyPr/>
          <a:lstStyle/>
          <a:p>
            <a:fld id="{03DC2DEF-D2FE-4B45-ABA4-9F153FD1C98A}" type="slidenum">
              <a:rPr lang="en-US" smtClean="0"/>
              <a:t>13</a:t>
            </a:fld>
            <a:endParaRPr lang="en-US" dirty="0"/>
          </a:p>
        </p:txBody>
      </p:sp>
      <p:graphicFrame>
        <p:nvGraphicFramePr>
          <p:cNvPr id="21" name="Chart Placeholder 20">
            <a:extLst>
              <a:ext uri="{FF2B5EF4-FFF2-40B4-BE49-F238E27FC236}">
                <a16:creationId xmlns:a16="http://schemas.microsoft.com/office/drawing/2014/main" id="{D8DD12A5-FE18-4970-8B30-E368D9BD860D}"/>
              </a:ext>
              <a:ext uri="{C183D7F6-B498-43B3-948B-1728B52AA6E4}">
                <adec:decorative xmlns:adec="http://schemas.microsoft.com/office/drawing/2017/decorative" val="1"/>
              </a:ext>
            </a:extLst>
          </p:cNvPr>
          <p:cNvGraphicFramePr>
            <a:graphicFrameLocks noGrp="1"/>
          </p:cNvGraphicFramePr>
          <p:nvPr>
            <p:ph type="chart" sz="quarter" idx="13"/>
            <p:extLst>
              <p:ext uri="{D42A27DB-BD31-4B8C-83A1-F6EECF244321}">
                <p14:modId xmlns:p14="http://schemas.microsoft.com/office/powerpoint/2010/main" val="37921064"/>
              </p:ext>
            </p:extLst>
          </p:nvPr>
        </p:nvGraphicFramePr>
        <p:xfrm>
          <a:off x="4900613" y="1233488"/>
          <a:ext cx="6991350" cy="4967287"/>
        </p:xfrm>
        <a:graphic>
          <a:graphicData uri="http://schemas.openxmlformats.org/drawingml/2006/chart">
            <c:chart xmlns:c="http://schemas.openxmlformats.org/drawingml/2006/chart" xmlns:r="http://schemas.openxmlformats.org/officeDocument/2006/relationships" r:id="rId2"/>
          </a:graphicData>
        </a:graphic>
      </p:graphicFrame>
      <p:sp>
        <p:nvSpPr>
          <p:cNvPr id="18" name="Text Placeholder 17">
            <a:extLst>
              <a:ext uri="{FF2B5EF4-FFF2-40B4-BE49-F238E27FC236}">
                <a16:creationId xmlns:a16="http://schemas.microsoft.com/office/drawing/2014/main" id="{ED42596E-DB09-43F7-A053-18CEB2DDE639}"/>
              </a:ext>
            </a:extLst>
          </p:cNvPr>
          <p:cNvSpPr>
            <a:spLocks noGrp="1"/>
          </p:cNvSpPr>
          <p:nvPr>
            <p:ph type="body" sz="quarter" idx="14"/>
          </p:nvPr>
        </p:nvSpPr>
        <p:spPr/>
        <p:txBody>
          <a:bodyPr>
            <a:normAutofit/>
          </a:bodyPr>
          <a:lstStyle/>
          <a:p>
            <a:pPr>
              <a:lnSpc>
                <a:spcPct val="100000"/>
              </a:lnSpc>
            </a:pPr>
            <a:r>
              <a:rPr lang="en-US" sz="1600" b="1" i="0" dirty="0">
                <a:effectLst/>
              </a:rPr>
              <a:t>Assumptions:</a:t>
            </a:r>
            <a:r>
              <a:rPr lang="en-US" sz="1600" b="0" i="0" dirty="0">
                <a:effectLst/>
              </a:rPr>
              <a:t> An agent works for 6 days a week; On average, each agent takes 4 unplanned leaves per month; An agent's total working hours are 9 hours, out of which 1.5 hours are spent on lunch and snacks in the office. On average, an agent spends 60% of their total actual working hours (i.e., 60% of 7.5 hours) on calls with customers/users. The total number of days in a month is 30.</a:t>
            </a:r>
          </a:p>
          <a:p>
            <a:pPr>
              <a:lnSpc>
                <a:spcPct val="100000"/>
              </a:lnSpc>
            </a:pPr>
            <a:r>
              <a:rPr lang="en-US" sz="1600" dirty="0"/>
              <a:t>Calculations are done based on the above assumption. Average number of calls at night  equals to 30 percent of average calls during daytime.</a:t>
            </a:r>
            <a:endParaRPr lang="en-US" sz="2000" dirty="0"/>
          </a:p>
        </p:txBody>
      </p:sp>
      <p:pic>
        <p:nvPicPr>
          <p:cNvPr id="2" name="Picture 1">
            <a:extLst>
              <a:ext uri="{FF2B5EF4-FFF2-40B4-BE49-F238E27FC236}">
                <a16:creationId xmlns:a16="http://schemas.microsoft.com/office/drawing/2014/main" id="{F41FA1A5-2579-CA96-026D-CD8D99A3CE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7076" y="1288583"/>
            <a:ext cx="6894886" cy="101571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4E0E937-27BE-73A1-E25D-A763DF484AB6}"/>
              </a:ext>
            </a:extLst>
          </p:cNvPr>
          <p:cNvPicPr>
            <a:picLocks noChangeAspect="1"/>
          </p:cNvPicPr>
          <p:nvPr/>
        </p:nvPicPr>
        <p:blipFill>
          <a:blip r:embed="rId4"/>
          <a:stretch>
            <a:fillRect/>
          </a:stretch>
        </p:blipFill>
        <p:spPr>
          <a:xfrm>
            <a:off x="4997077" y="2501153"/>
            <a:ext cx="4859618" cy="3502772"/>
          </a:xfrm>
          <a:prstGeom prst="rect">
            <a:avLst/>
          </a:prstGeom>
        </p:spPr>
      </p:pic>
      <p:pic>
        <p:nvPicPr>
          <p:cNvPr id="7" name="Picture 6">
            <a:extLst>
              <a:ext uri="{FF2B5EF4-FFF2-40B4-BE49-F238E27FC236}">
                <a16:creationId xmlns:a16="http://schemas.microsoft.com/office/drawing/2014/main" id="{08B8E58D-37E0-869A-40F3-66FCFE6847FC}"/>
              </a:ext>
            </a:extLst>
          </p:cNvPr>
          <p:cNvPicPr>
            <a:picLocks noChangeAspect="1"/>
          </p:cNvPicPr>
          <p:nvPr/>
        </p:nvPicPr>
        <p:blipFill>
          <a:blip r:embed="rId5"/>
          <a:stretch>
            <a:fillRect/>
          </a:stretch>
        </p:blipFill>
        <p:spPr>
          <a:xfrm>
            <a:off x="572995" y="5134091"/>
            <a:ext cx="3931770" cy="762106"/>
          </a:xfrm>
          <a:prstGeom prst="rect">
            <a:avLst/>
          </a:prstGeom>
        </p:spPr>
      </p:pic>
    </p:spTree>
    <p:extLst>
      <p:ext uri="{BB962C8B-B14F-4D97-AF65-F5344CB8AC3E}">
        <p14:creationId xmlns:p14="http://schemas.microsoft.com/office/powerpoint/2010/main" val="3476197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2C00B059-8249-401E-BECD-DC838B36F9FB}"/>
              </a:ext>
            </a:extLst>
          </p:cNvPr>
          <p:cNvSpPr>
            <a:spLocks noGrp="1"/>
          </p:cNvSpPr>
          <p:nvPr>
            <p:ph type="title"/>
          </p:nvPr>
        </p:nvSpPr>
        <p:spPr>
          <a:xfrm>
            <a:off x="546100" y="122138"/>
            <a:ext cx="11520488" cy="940180"/>
          </a:xfrm>
        </p:spPr>
        <p:txBody>
          <a:bodyPr>
            <a:noAutofit/>
          </a:bodyPr>
          <a:lstStyle/>
          <a:p>
            <a:r>
              <a:rPr lang="en-IN" sz="2800" b="1" i="0" dirty="0">
                <a:solidFill>
                  <a:srgbClr val="8492A6"/>
                </a:solidFill>
                <a:effectLst/>
                <a:latin typeface="Manrope"/>
              </a:rPr>
              <a:t>Night Shift Manpower Planning:</a:t>
            </a:r>
            <a:r>
              <a:rPr lang="en-IN" sz="2800" b="0" i="0" dirty="0">
                <a:solidFill>
                  <a:srgbClr val="8492A6"/>
                </a:solidFill>
                <a:effectLst/>
                <a:latin typeface="Manrope"/>
              </a:rPr>
              <a:t> </a:t>
            </a:r>
            <a:r>
              <a:rPr lang="en-US" sz="2800" b="0" i="0" dirty="0">
                <a:solidFill>
                  <a:srgbClr val="8492A6"/>
                </a:solidFill>
                <a:effectLst/>
                <a:latin typeface="Manrope"/>
              </a:rPr>
              <a:t>Bar Graph representation</a:t>
            </a:r>
            <a:endParaRPr lang="en-US" sz="2800" dirty="0"/>
          </a:p>
        </p:txBody>
      </p:sp>
      <p:sp>
        <p:nvSpPr>
          <p:cNvPr id="3" name="Slide Number Placeholder 2">
            <a:extLst>
              <a:ext uri="{FF2B5EF4-FFF2-40B4-BE49-F238E27FC236}">
                <a16:creationId xmlns:a16="http://schemas.microsoft.com/office/drawing/2014/main" id="{581E71C2-3FC1-41C1-8255-33A1AC802247}"/>
              </a:ext>
            </a:extLst>
          </p:cNvPr>
          <p:cNvSpPr>
            <a:spLocks noGrp="1"/>
          </p:cNvSpPr>
          <p:nvPr>
            <p:ph type="sldNum" sz="quarter" idx="12"/>
          </p:nvPr>
        </p:nvSpPr>
        <p:spPr/>
        <p:txBody>
          <a:bodyPr/>
          <a:lstStyle/>
          <a:p>
            <a:fld id="{03DC2DEF-D2FE-4B45-ABA4-9F153FD1C98A}" type="slidenum">
              <a:rPr lang="en-US" smtClean="0"/>
              <a:t>14</a:t>
            </a:fld>
            <a:endParaRPr lang="en-US" dirty="0"/>
          </a:p>
        </p:txBody>
      </p:sp>
      <p:graphicFrame>
        <p:nvGraphicFramePr>
          <p:cNvPr id="21" name="Chart Placeholder 20">
            <a:extLst>
              <a:ext uri="{FF2B5EF4-FFF2-40B4-BE49-F238E27FC236}">
                <a16:creationId xmlns:a16="http://schemas.microsoft.com/office/drawing/2014/main" id="{D8DD12A5-FE18-4970-8B30-E368D9BD860D}"/>
              </a:ext>
              <a:ext uri="{C183D7F6-B498-43B3-948B-1728B52AA6E4}">
                <adec:decorative xmlns:adec="http://schemas.microsoft.com/office/drawing/2017/decorative" val="1"/>
              </a:ext>
            </a:extLst>
          </p:cNvPr>
          <p:cNvGraphicFramePr>
            <a:graphicFrameLocks noGrp="1"/>
          </p:cNvGraphicFramePr>
          <p:nvPr>
            <p:ph type="chart" sz="quarter" idx="13"/>
          </p:nvPr>
        </p:nvGraphicFramePr>
        <p:xfrm>
          <a:off x="4900613" y="1233488"/>
          <a:ext cx="6991350" cy="4967287"/>
        </p:xfrm>
        <a:graphic>
          <a:graphicData uri="http://schemas.openxmlformats.org/drawingml/2006/chart">
            <c:chart xmlns:c="http://schemas.openxmlformats.org/drawingml/2006/chart" xmlns:r="http://schemas.openxmlformats.org/officeDocument/2006/relationships" r:id="rId2"/>
          </a:graphicData>
        </a:graphic>
      </p:graphicFrame>
      <p:sp>
        <p:nvSpPr>
          <p:cNvPr id="18" name="Text Placeholder 17">
            <a:extLst>
              <a:ext uri="{FF2B5EF4-FFF2-40B4-BE49-F238E27FC236}">
                <a16:creationId xmlns:a16="http://schemas.microsoft.com/office/drawing/2014/main" id="{ED42596E-DB09-43F7-A053-18CEB2DDE639}"/>
              </a:ext>
            </a:extLst>
          </p:cNvPr>
          <p:cNvSpPr>
            <a:spLocks noGrp="1"/>
          </p:cNvSpPr>
          <p:nvPr>
            <p:ph type="body" sz="quarter" idx="14"/>
          </p:nvPr>
        </p:nvSpPr>
        <p:spPr/>
        <p:txBody>
          <a:bodyPr>
            <a:normAutofit/>
          </a:bodyPr>
          <a:lstStyle/>
          <a:p>
            <a:pPr>
              <a:lnSpc>
                <a:spcPct val="100000"/>
              </a:lnSpc>
            </a:pPr>
            <a:endParaRPr lang="en-US" sz="2000" dirty="0"/>
          </a:p>
        </p:txBody>
      </p:sp>
      <p:pic>
        <p:nvPicPr>
          <p:cNvPr id="7" name="Picture 6">
            <a:extLst>
              <a:ext uri="{FF2B5EF4-FFF2-40B4-BE49-F238E27FC236}">
                <a16:creationId xmlns:a16="http://schemas.microsoft.com/office/drawing/2014/main" id="{08B8E58D-37E0-869A-40F3-66FCFE6847FC}"/>
              </a:ext>
            </a:extLst>
          </p:cNvPr>
          <p:cNvPicPr>
            <a:picLocks noChangeAspect="1"/>
          </p:cNvPicPr>
          <p:nvPr/>
        </p:nvPicPr>
        <p:blipFill>
          <a:blip r:embed="rId3"/>
          <a:stretch>
            <a:fillRect/>
          </a:stretch>
        </p:blipFill>
        <p:spPr>
          <a:xfrm>
            <a:off x="572995" y="5134091"/>
            <a:ext cx="3931770" cy="762106"/>
          </a:xfrm>
          <a:prstGeom prst="rect">
            <a:avLst/>
          </a:prstGeom>
        </p:spPr>
      </p:pic>
      <p:pic>
        <p:nvPicPr>
          <p:cNvPr id="6" name="Picture 5">
            <a:extLst>
              <a:ext uri="{FF2B5EF4-FFF2-40B4-BE49-F238E27FC236}">
                <a16:creationId xmlns:a16="http://schemas.microsoft.com/office/drawing/2014/main" id="{677108C7-4AFF-8B0A-C530-7334D6822471}"/>
              </a:ext>
            </a:extLst>
          </p:cNvPr>
          <p:cNvPicPr>
            <a:picLocks noChangeAspect="1"/>
          </p:cNvPicPr>
          <p:nvPr/>
        </p:nvPicPr>
        <p:blipFill>
          <a:blip r:embed="rId4"/>
          <a:stretch>
            <a:fillRect/>
          </a:stretch>
        </p:blipFill>
        <p:spPr>
          <a:xfrm>
            <a:off x="572995" y="1450975"/>
            <a:ext cx="4038693" cy="3575388"/>
          </a:xfrm>
          <a:prstGeom prst="rect">
            <a:avLst/>
          </a:prstGeom>
        </p:spPr>
      </p:pic>
      <p:pic>
        <p:nvPicPr>
          <p:cNvPr id="11" name="Picture 10">
            <a:extLst>
              <a:ext uri="{FF2B5EF4-FFF2-40B4-BE49-F238E27FC236}">
                <a16:creationId xmlns:a16="http://schemas.microsoft.com/office/drawing/2014/main" id="{41A4E47E-ACAE-722F-574E-EA9A9EF61579}"/>
              </a:ext>
            </a:extLst>
          </p:cNvPr>
          <p:cNvPicPr>
            <a:picLocks noChangeAspect="1"/>
          </p:cNvPicPr>
          <p:nvPr/>
        </p:nvPicPr>
        <p:blipFill>
          <a:blip r:embed="rId5"/>
          <a:stretch>
            <a:fillRect/>
          </a:stretch>
        </p:blipFill>
        <p:spPr>
          <a:xfrm>
            <a:off x="5311588" y="1586754"/>
            <a:ext cx="5472953" cy="3845858"/>
          </a:xfrm>
          <a:prstGeom prst="rect">
            <a:avLst/>
          </a:prstGeom>
        </p:spPr>
      </p:pic>
    </p:spTree>
    <p:extLst>
      <p:ext uri="{BB962C8B-B14F-4D97-AF65-F5344CB8AC3E}">
        <p14:creationId xmlns:p14="http://schemas.microsoft.com/office/powerpoint/2010/main" val="11916453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F3494C0-ABDD-4C4D-8C46-49B8F20CC7E9}"/>
              </a:ext>
            </a:extLst>
          </p:cNvPr>
          <p:cNvSpPr>
            <a:spLocks noGrp="1"/>
          </p:cNvSpPr>
          <p:nvPr>
            <p:ph type="title"/>
          </p:nvPr>
        </p:nvSpPr>
        <p:spPr/>
        <p:txBody>
          <a:bodyPr/>
          <a:lstStyle/>
          <a:p>
            <a:r>
              <a:rPr lang="en-US" dirty="0"/>
              <a:t>CONCLUSION</a:t>
            </a:r>
          </a:p>
        </p:txBody>
      </p:sp>
      <p:sp>
        <p:nvSpPr>
          <p:cNvPr id="3" name="Slide Number Placeholder 2">
            <a:extLst>
              <a:ext uri="{FF2B5EF4-FFF2-40B4-BE49-F238E27FC236}">
                <a16:creationId xmlns:a16="http://schemas.microsoft.com/office/drawing/2014/main" id="{C9D622C3-EE4F-4FB9-94FB-550563528286}"/>
              </a:ext>
            </a:extLst>
          </p:cNvPr>
          <p:cNvSpPr>
            <a:spLocks noGrp="1"/>
          </p:cNvSpPr>
          <p:nvPr>
            <p:ph type="sldNum" sz="quarter" idx="12"/>
          </p:nvPr>
        </p:nvSpPr>
        <p:spPr/>
        <p:txBody>
          <a:bodyPr/>
          <a:lstStyle/>
          <a:p>
            <a:fld id="{03DC2DEF-D2FE-4B45-ABA4-9F153FD1C98A}" type="slidenum">
              <a:rPr lang="en-US" smtClean="0"/>
              <a:t>15</a:t>
            </a:fld>
            <a:endParaRPr lang="en-US" dirty="0"/>
          </a:p>
        </p:txBody>
      </p:sp>
      <p:pic>
        <p:nvPicPr>
          <p:cNvPr id="8" name="Picture Placeholder 7">
            <a:extLst>
              <a:ext uri="{FF2B5EF4-FFF2-40B4-BE49-F238E27FC236}">
                <a16:creationId xmlns:a16="http://schemas.microsoft.com/office/drawing/2014/main" id="{2DE860BC-070C-49AE-AF30-7F05D59402B6}"/>
              </a:ext>
              <a:ext uri="{C183D7F6-B498-43B3-948B-1728B52AA6E4}">
                <adec:decorative xmlns:adec="http://schemas.microsoft.com/office/drawing/2017/decorative" val="1"/>
              </a:ext>
            </a:extLst>
          </p:cNvPr>
          <p:cNvPicPr>
            <a:picLocks noGrp="1" noChangeAspect="1"/>
          </p:cNvPicPr>
          <p:nvPr>
            <p:ph type="pic" sz="quarter" idx="13"/>
          </p:nvPr>
        </p:nvPicPr>
        <p:blipFill>
          <a:blip r:embed="rId2" cstate="email">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423373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1D6EB617-E017-4B26-9576-8578E948979A}"/>
              </a:ext>
            </a:extLst>
          </p:cNvPr>
          <p:cNvSpPr>
            <a:spLocks noGrp="1"/>
          </p:cNvSpPr>
          <p:nvPr>
            <p:ph idx="1"/>
          </p:nvPr>
        </p:nvSpPr>
        <p:spPr>
          <a:xfrm>
            <a:off x="6646091" y="1016000"/>
            <a:ext cx="5402473" cy="5362389"/>
          </a:xfrm>
        </p:spPr>
        <p:txBody>
          <a:bodyPr>
            <a:normAutofit/>
          </a:bodyPr>
          <a:lstStyle/>
          <a:p>
            <a:pPr marL="0" indent="0" algn="l">
              <a:buNone/>
            </a:pPr>
            <a:r>
              <a:rPr lang="en-US" sz="1600" b="0" i="0" dirty="0">
                <a:solidFill>
                  <a:srgbClr val="0D0D0D"/>
                </a:solidFill>
                <a:effectLst/>
                <a:latin typeface="Söhne"/>
              </a:rPr>
              <a:t>In conclusion, this project has provided me with invaluable insights into the significance of Data Analytics in Customer Experience Analysis, emphasizing its role in facilitating informed, data-driven decision-making processes.</a:t>
            </a:r>
          </a:p>
          <a:p>
            <a:pPr marL="0" indent="0" algn="l">
              <a:buNone/>
            </a:pPr>
            <a:r>
              <a:rPr lang="en-US" sz="1600" b="0" i="0" dirty="0">
                <a:solidFill>
                  <a:srgbClr val="0D0D0D"/>
                </a:solidFill>
                <a:effectLst/>
                <a:latin typeface="Söhne"/>
              </a:rPr>
              <a:t>Throughout this project, I gained insights into various aspects such as call abandon rates, distribution of call durations, call volumes, and agent allocation strategies aimed at reducing abandoned calls. Additionally, I acquired practical experience in Data Preprocessing techniques including Data Cleaning, handling Outliers, and Feature Engineering, enhancing my proficiency in preparing data for analysis.</a:t>
            </a:r>
          </a:p>
          <a:p>
            <a:pPr marL="0" indent="0" algn="l">
              <a:buNone/>
            </a:pPr>
            <a:r>
              <a:rPr lang="en-US" sz="1600" b="0" i="0" dirty="0">
                <a:solidFill>
                  <a:srgbClr val="0D0D0D"/>
                </a:solidFill>
                <a:effectLst/>
                <a:latin typeface="Söhne"/>
              </a:rPr>
              <a:t>Moreover, I am now equipped to effectively communicate these insights to relevant stakeholders as per their requirements, thereby fostering informed discussions and strategic actions.</a:t>
            </a:r>
          </a:p>
          <a:p>
            <a:pPr marL="0" indent="0" algn="l">
              <a:buNone/>
            </a:pPr>
            <a:r>
              <a:rPr lang="en-US" sz="1600" b="0" i="0" dirty="0">
                <a:solidFill>
                  <a:srgbClr val="0D0D0D"/>
                </a:solidFill>
                <a:effectLst/>
                <a:latin typeface="Söhne"/>
              </a:rPr>
              <a:t>Notably, the analysis revealed that the highest demand for agents occurs during the morning hours from 9 A.M to 1 P.M, while the lowest demand occurs during the night hours from 12 A.M to 5 A.M, highlighting key insights for optimizing manpower allocation across different time buckets.</a:t>
            </a:r>
            <a:endParaRPr lang="en-US" sz="1600" b="1" dirty="0"/>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p:txBody>
          <a:bodyPr/>
          <a:lstStyle/>
          <a:p>
            <a:fld id="{03DC2DEF-D2FE-4B45-ABA4-9F153FD1C98A}" type="slidenum">
              <a:rPr lang="en-US" smtClean="0"/>
              <a:t>16</a:t>
            </a:fld>
            <a:endParaRPr lang="en-US" dirty="0"/>
          </a:p>
        </p:txBody>
      </p:sp>
      <p:pic>
        <p:nvPicPr>
          <p:cNvPr id="10" name="Picture Placeholder 9">
            <a:extLst>
              <a:ext uri="{FF2B5EF4-FFF2-40B4-BE49-F238E27FC236}">
                <a16:creationId xmlns:a16="http://schemas.microsoft.com/office/drawing/2014/main" id="{618DD966-19F0-4350-AC58-AE86C210BDD3}"/>
              </a:ext>
              <a:ext uri="{C183D7F6-B498-43B3-948B-1728B52AA6E4}">
                <adec:decorative xmlns:adec="http://schemas.microsoft.com/office/drawing/2017/decorative" val="1"/>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1946672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a:extLst>
              <a:ext uri="{FF2B5EF4-FFF2-40B4-BE49-F238E27FC236}">
                <a16:creationId xmlns:a16="http://schemas.microsoft.com/office/drawing/2014/main" id="{18B7855D-2DE6-49A4-BA98-97404403C66B}"/>
              </a:ext>
              <a:ext uri="{C183D7F6-B498-43B3-948B-1728B52AA6E4}">
                <adec:decorative xmlns:adec="http://schemas.microsoft.com/office/drawing/2017/decorative" val="1"/>
              </a:ext>
            </a:extLst>
          </p:cNvPr>
          <p:cNvPicPr>
            <a:picLocks noGrp="1" noChangeAspect="1"/>
          </p:cNvPicPr>
          <p:nvPr>
            <p:ph type="pic" sz="quarter" idx="13"/>
          </p:nvPr>
        </p:nvPicPr>
        <p:blipFill>
          <a:blip r:embed="rId2" cstate="email">
            <a:extLst>
              <a:ext uri="{28A0092B-C50C-407E-A947-70E740481C1C}">
                <a14:useLocalDpi xmlns:a14="http://schemas.microsoft.com/office/drawing/2010/main"/>
              </a:ext>
            </a:extLst>
          </a:blip>
          <a:srcRect/>
          <a:stretch>
            <a:fillRect/>
          </a:stretch>
        </p:blipFill>
        <p:spPr/>
      </p:pic>
      <p:sp>
        <p:nvSpPr>
          <p:cNvPr id="2" name="TextBox 1">
            <a:extLst>
              <a:ext uri="{FF2B5EF4-FFF2-40B4-BE49-F238E27FC236}">
                <a16:creationId xmlns:a16="http://schemas.microsoft.com/office/drawing/2014/main" id="{3BA31CEB-3804-4A7A-1687-4C8FC1B0F2E0}"/>
              </a:ext>
            </a:extLst>
          </p:cNvPr>
          <p:cNvSpPr txBox="1"/>
          <p:nvPr/>
        </p:nvSpPr>
        <p:spPr>
          <a:xfrm>
            <a:off x="5217458" y="1223683"/>
            <a:ext cx="2971800" cy="1446550"/>
          </a:xfrm>
          <a:prstGeom prst="rect">
            <a:avLst/>
          </a:prstGeom>
          <a:noFill/>
        </p:spPr>
        <p:txBody>
          <a:bodyPr wrap="square" rtlCol="0">
            <a:spAutoFit/>
          </a:bodyPr>
          <a:lstStyle/>
          <a:p>
            <a:r>
              <a:rPr lang="en-IN" sz="4400" dirty="0">
                <a:latin typeface="Harlow Solid Italic" panose="04030604020F02020D02" pitchFamily="82" charset="0"/>
              </a:rPr>
              <a:t>THANK YOU</a:t>
            </a:r>
          </a:p>
        </p:txBody>
      </p:sp>
    </p:spTree>
    <p:extLst>
      <p:ext uri="{BB962C8B-B14F-4D97-AF65-F5344CB8AC3E}">
        <p14:creationId xmlns:p14="http://schemas.microsoft.com/office/powerpoint/2010/main" val="196070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E253D32-8B7B-47D0-BB63-402C3DB9B549}"/>
              </a:ext>
            </a:extLst>
          </p:cNvPr>
          <p:cNvSpPr>
            <a:spLocks noGrp="1"/>
          </p:cNvSpPr>
          <p:nvPr>
            <p:ph type="title"/>
          </p:nvPr>
        </p:nvSpPr>
        <p:spPr/>
        <p:txBody>
          <a:bodyPr/>
          <a:lstStyle/>
          <a:p>
            <a:r>
              <a:rPr lang="en-US" dirty="0"/>
              <a:t>AGENDA</a:t>
            </a:r>
          </a:p>
        </p:txBody>
      </p:sp>
      <p:sp>
        <p:nvSpPr>
          <p:cNvPr id="7" name="Content Placeholder 6">
            <a:extLst>
              <a:ext uri="{FF2B5EF4-FFF2-40B4-BE49-F238E27FC236}">
                <a16:creationId xmlns:a16="http://schemas.microsoft.com/office/drawing/2014/main" id="{1D6EB617-E017-4B26-9576-8578E948979A}"/>
              </a:ext>
            </a:extLst>
          </p:cNvPr>
          <p:cNvSpPr>
            <a:spLocks noGrp="1"/>
          </p:cNvSpPr>
          <p:nvPr>
            <p:ph idx="1"/>
          </p:nvPr>
        </p:nvSpPr>
        <p:spPr/>
        <p:txBody>
          <a:bodyPr/>
          <a:lstStyle/>
          <a:p>
            <a:pPr marL="0" indent="0">
              <a:buNone/>
            </a:pPr>
            <a:r>
              <a:rPr lang="en-US" b="1" dirty="0"/>
              <a:t>Introduction</a:t>
            </a:r>
          </a:p>
          <a:p>
            <a:pPr marL="0" indent="0">
              <a:buNone/>
            </a:pPr>
            <a:r>
              <a:rPr lang="en-US" b="1" dirty="0"/>
              <a:t>Tech Stack Used</a:t>
            </a:r>
          </a:p>
          <a:p>
            <a:pPr marL="0" indent="0">
              <a:buNone/>
            </a:pPr>
            <a:r>
              <a:rPr lang="en-US" b="1" dirty="0"/>
              <a:t>About Dataset</a:t>
            </a:r>
          </a:p>
          <a:p>
            <a:pPr marL="0" indent="0">
              <a:buNone/>
            </a:pPr>
            <a:r>
              <a:rPr lang="en-US" b="1" dirty="0"/>
              <a:t>Questionnaire</a:t>
            </a:r>
          </a:p>
          <a:p>
            <a:pPr marL="0" indent="0">
              <a:buNone/>
            </a:pPr>
            <a:r>
              <a:rPr lang="en-US" b="1" dirty="0"/>
              <a:t>Approach</a:t>
            </a:r>
          </a:p>
          <a:p>
            <a:pPr marL="0" indent="0">
              <a:buNone/>
            </a:pPr>
            <a:r>
              <a:rPr lang="en-US" b="1" dirty="0"/>
              <a:t>Conclusion</a:t>
            </a: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p:txBody>
          <a:bodyPr/>
          <a:lstStyle/>
          <a:p>
            <a:fld id="{03DC2DEF-D2FE-4B45-ABA4-9F153FD1C98A}" type="slidenum">
              <a:rPr lang="en-US" smtClean="0"/>
              <a:t>2</a:t>
            </a:fld>
            <a:endParaRPr lang="en-US" dirty="0"/>
          </a:p>
        </p:txBody>
      </p:sp>
      <p:pic>
        <p:nvPicPr>
          <p:cNvPr id="10" name="Picture Placeholder 9">
            <a:extLst>
              <a:ext uri="{FF2B5EF4-FFF2-40B4-BE49-F238E27FC236}">
                <a16:creationId xmlns:a16="http://schemas.microsoft.com/office/drawing/2014/main" id="{618DD966-19F0-4350-AC58-AE86C210BDD3}"/>
              </a:ext>
              <a:ext uri="{C183D7F6-B498-43B3-948B-1728B52AA6E4}">
                <adec:decorative xmlns:adec="http://schemas.microsoft.com/office/drawing/2017/decorative" val="1"/>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1300311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F3494C0-ABDD-4C4D-8C46-49B8F20CC7E9}"/>
              </a:ext>
            </a:extLst>
          </p:cNvPr>
          <p:cNvSpPr>
            <a:spLocks noGrp="1"/>
          </p:cNvSpPr>
          <p:nvPr>
            <p:ph type="title"/>
          </p:nvPr>
        </p:nvSpPr>
        <p:spPr/>
        <p:txBody>
          <a:bodyPr/>
          <a:lstStyle/>
          <a:p>
            <a:r>
              <a:rPr lang="en-US" dirty="0"/>
              <a:t>INTRODUCTION</a:t>
            </a:r>
          </a:p>
        </p:txBody>
      </p:sp>
      <p:sp>
        <p:nvSpPr>
          <p:cNvPr id="3" name="Slide Number Placeholder 2">
            <a:extLst>
              <a:ext uri="{FF2B5EF4-FFF2-40B4-BE49-F238E27FC236}">
                <a16:creationId xmlns:a16="http://schemas.microsoft.com/office/drawing/2014/main" id="{C9D622C3-EE4F-4FB9-94FB-550563528286}"/>
              </a:ext>
            </a:extLst>
          </p:cNvPr>
          <p:cNvSpPr>
            <a:spLocks noGrp="1"/>
          </p:cNvSpPr>
          <p:nvPr>
            <p:ph type="sldNum" sz="quarter" idx="12"/>
          </p:nvPr>
        </p:nvSpPr>
        <p:spPr/>
        <p:txBody>
          <a:bodyPr/>
          <a:lstStyle/>
          <a:p>
            <a:fld id="{03DC2DEF-D2FE-4B45-ABA4-9F153FD1C98A}" type="slidenum">
              <a:rPr lang="en-US" smtClean="0"/>
              <a:t>3</a:t>
            </a:fld>
            <a:endParaRPr lang="en-US" dirty="0"/>
          </a:p>
        </p:txBody>
      </p:sp>
      <p:pic>
        <p:nvPicPr>
          <p:cNvPr id="8" name="Picture Placeholder 7">
            <a:extLst>
              <a:ext uri="{FF2B5EF4-FFF2-40B4-BE49-F238E27FC236}">
                <a16:creationId xmlns:a16="http://schemas.microsoft.com/office/drawing/2014/main" id="{2DE860BC-070C-49AE-AF30-7F05D59402B6}"/>
              </a:ext>
              <a:ext uri="{C183D7F6-B498-43B3-948B-1728B52AA6E4}">
                <adec:decorative xmlns:adec="http://schemas.microsoft.com/office/drawing/2017/decorative" val="1"/>
              </a:ext>
            </a:extLst>
          </p:cNvPr>
          <p:cNvPicPr>
            <a:picLocks noGrp="1" noChangeAspect="1"/>
          </p:cNvPicPr>
          <p:nvPr>
            <p:ph type="pic" sz="quarter" idx="13"/>
          </p:nvPr>
        </p:nvPicPr>
        <p:blipFill>
          <a:blip r:embed="rId2" cstate="email">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3462884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1D6EB617-E017-4B26-9576-8578E948979A}"/>
              </a:ext>
            </a:extLst>
          </p:cNvPr>
          <p:cNvSpPr>
            <a:spLocks noGrp="1"/>
          </p:cNvSpPr>
          <p:nvPr>
            <p:ph idx="1"/>
          </p:nvPr>
        </p:nvSpPr>
        <p:spPr>
          <a:xfrm>
            <a:off x="6646091" y="1016000"/>
            <a:ext cx="5402473" cy="5362389"/>
          </a:xfrm>
        </p:spPr>
        <p:txBody>
          <a:bodyPr>
            <a:normAutofit/>
          </a:bodyPr>
          <a:lstStyle/>
          <a:p>
            <a:pPr marL="0" indent="0" algn="l">
              <a:buNone/>
            </a:pPr>
            <a:r>
              <a:rPr lang="en-US" sz="1800" b="0" i="0" dirty="0">
                <a:solidFill>
                  <a:srgbClr val="0D0D0D"/>
                </a:solidFill>
                <a:effectLst/>
                <a:latin typeface="Söhne"/>
              </a:rPr>
              <a:t>Welcome to call center volume analysis—a critical aspect of modern customer service management. Within the dynamic realm of call centers, understanding and effectively managing call volume is essential for delivering exceptional customer experiences and optimizing operational efficiency.</a:t>
            </a:r>
          </a:p>
          <a:p>
            <a:pPr marL="0" indent="0" algn="l">
              <a:buNone/>
            </a:pPr>
            <a:r>
              <a:rPr lang="en-US" sz="1800" b="0" i="0" dirty="0">
                <a:solidFill>
                  <a:srgbClr val="0D0D0D"/>
                </a:solidFill>
                <a:effectLst/>
                <a:latin typeface="Söhne"/>
              </a:rPr>
              <a:t>Call center volume analysis involves dissecting incoming call traffic patterns, identifying peak hours, and exploring seasonal variations to ensure seamless service delivery. By leveraging data analytics, organizations can uncover valuable insights into customer behavior and resource allocation needs.</a:t>
            </a:r>
          </a:p>
          <a:p>
            <a:pPr marL="0" indent="0" algn="l">
              <a:buNone/>
            </a:pPr>
            <a:r>
              <a:rPr lang="en-US" sz="1800" b="0" i="0" dirty="0">
                <a:solidFill>
                  <a:srgbClr val="0D0D0D"/>
                </a:solidFill>
                <a:effectLst/>
                <a:latin typeface="Söhne"/>
              </a:rPr>
              <a:t>Throughout this exploration, we'll delve into methodologies and best practices for historical data analysis, forecasting future call volumes, and enhancing operational efficiency. Join us as we uncover the secrets hidden within call center data, empowering organizations to thrive in today's customer-centric landscape. Let's dive in!</a:t>
            </a:r>
          </a:p>
          <a:p>
            <a:pPr marL="0" indent="0">
              <a:buNone/>
            </a:pPr>
            <a:endParaRPr lang="en-US" b="1" dirty="0"/>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p:txBody>
          <a:bodyPr/>
          <a:lstStyle/>
          <a:p>
            <a:fld id="{03DC2DEF-D2FE-4B45-ABA4-9F153FD1C98A}" type="slidenum">
              <a:rPr lang="en-US" smtClean="0"/>
              <a:t>4</a:t>
            </a:fld>
            <a:endParaRPr lang="en-US" dirty="0"/>
          </a:p>
        </p:txBody>
      </p:sp>
      <p:pic>
        <p:nvPicPr>
          <p:cNvPr id="10" name="Picture Placeholder 9">
            <a:extLst>
              <a:ext uri="{FF2B5EF4-FFF2-40B4-BE49-F238E27FC236}">
                <a16:creationId xmlns:a16="http://schemas.microsoft.com/office/drawing/2014/main" id="{618DD966-19F0-4350-AC58-AE86C210BDD3}"/>
              </a:ext>
              <a:ext uri="{C183D7F6-B498-43B3-948B-1728B52AA6E4}">
                <adec:decorative xmlns:adec="http://schemas.microsoft.com/office/drawing/2017/decorative" val="1"/>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1025634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F3494C0-ABDD-4C4D-8C46-49B8F20CC7E9}"/>
              </a:ext>
            </a:extLst>
          </p:cNvPr>
          <p:cNvSpPr>
            <a:spLocks noGrp="1"/>
          </p:cNvSpPr>
          <p:nvPr>
            <p:ph type="title"/>
          </p:nvPr>
        </p:nvSpPr>
        <p:spPr/>
        <p:txBody>
          <a:bodyPr/>
          <a:lstStyle/>
          <a:p>
            <a:r>
              <a:rPr lang="en-US" dirty="0"/>
              <a:t>TECH STACK USED</a:t>
            </a:r>
          </a:p>
        </p:txBody>
      </p:sp>
      <p:sp>
        <p:nvSpPr>
          <p:cNvPr id="3" name="Slide Number Placeholder 2">
            <a:extLst>
              <a:ext uri="{FF2B5EF4-FFF2-40B4-BE49-F238E27FC236}">
                <a16:creationId xmlns:a16="http://schemas.microsoft.com/office/drawing/2014/main" id="{C9D622C3-EE4F-4FB9-94FB-550563528286}"/>
              </a:ext>
            </a:extLst>
          </p:cNvPr>
          <p:cNvSpPr>
            <a:spLocks noGrp="1"/>
          </p:cNvSpPr>
          <p:nvPr>
            <p:ph type="sldNum" sz="quarter" idx="12"/>
          </p:nvPr>
        </p:nvSpPr>
        <p:spPr/>
        <p:txBody>
          <a:bodyPr/>
          <a:lstStyle/>
          <a:p>
            <a:fld id="{03DC2DEF-D2FE-4B45-ABA4-9F153FD1C98A}" type="slidenum">
              <a:rPr lang="en-US" smtClean="0"/>
              <a:t>5</a:t>
            </a:fld>
            <a:endParaRPr lang="en-US" dirty="0"/>
          </a:p>
        </p:txBody>
      </p:sp>
      <p:pic>
        <p:nvPicPr>
          <p:cNvPr id="8" name="Picture Placeholder 7">
            <a:extLst>
              <a:ext uri="{FF2B5EF4-FFF2-40B4-BE49-F238E27FC236}">
                <a16:creationId xmlns:a16="http://schemas.microsoft.com/office/drawing/2014/main" id="{2DE860BC-070C-49AE-AF30-7F05D59402B6}"/>
              </a:ext>
              <a:ext uri="{C183D7F6-B498-43B3-948B-1728B52AA6E4}">
                <adec:decorative xmlns:adec="http://schemas.microsoft.com/office/drawing/2017/decorative" val="1"/>
              </a:ext>
            </a:extLst>
          </p:cNvPr>
          <p:cNvPicPr>
            <a:picLocks noGrp="1" noChangeAspect="1"/>
          </p:cNvPicPr>
          <p:nvPr>
            <p:ph type="pic" sz="quarter" idx="13"/>
          </p:nvPr>
        </p:nvPicPr>
        <p:blipFill>
          <a:blip r:embed="rId2" cstate="email">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1296704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1D6EB617-E017-4B26-9576-8578E948979A}"/>
              </a:ext>
            </a:extLst>
          </p:cNvPr>
          <p:cNvSpPr>
            <a:spLocks noGrp="1"/>
          </p:cNvSpPr>
          <p:nvPr>
            <p:ph idx="1"/>
          </p:nvPr>
        </p:nvSpPr>
        <p:spPr>
          <a:xfrm>
            <a:off x="6619198" y="3073967"/>
            <a:ext cx="5272764" cy="987045"/>
          </a:xfrm>
        </p:spPr>
        <p:txBody>
          <a:bodyPr/>
          <a:lstStyle/>
          <a:p>
            <a:pPr marL="0" indent="0" algn="ctr">
              <a:buNone/>
            </a:pPr>
            <a:r>
              <a:rPr lang="en-US" b="1" dirty="0"/>
              <a:t>Microsoft Excel</a:t>
            </a:r>
          </a:p>
          <a:p>
            <a:pPr marL="0" indent="0" algn="ctr">
              <a:buNone/>
            </a:pPr>
            <a:r>
              <a:rPr lang="en-US" b="1" dirty="0"/>
              <a:t>Microsoft Power Point</a:t>
            </a: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p:txBody>
          <a:bodyPr/>
          <a:lstStyle/>
          <a:p>
            <a:fld id="{03DC2DEF-D2FE-4B45-ABA4-9F153FD1C98A}" type="slidenum">
              <a:rPr lang="en-US" smtClean="0"/>
              <a:t>6</a:t>
            </a:fld>
            <a:endParaRPr lang="en-US" dirty="0"/>
          </a:p>
        </p:txBody>
      </p:sp>
      <p:pic>
        <p:nvPicPr>
          <p:cNvPr id="10" name="Picture Placeholder 9">
            <a:extLst>
              <a:ext uri="{FF2B5EF4-FFF2-40B4-BE49-F238E27FC236}">
                <a16:creationId xmlns:a16="http://schemas.microsoft.com/office/drawing/2014/main" id="{618DD966-19F0-4350-AC58-AE86C210BDD3}"/>
              </a:ext>
              <a:ext uri="{C183D7F6-B498-43B3-948B-1728B52AA6E4}">
                <adec:decorative xmlns:adec="http://schemas.microsoft.com/office/drawing/2017/decorative" val="1"/>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869811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F3494C0-ABDD-4C4D-8C46-49B8F20CC7E9}"/>
              </a:ext>
            </a:extLst>
          </p:cNvPr>
          <p:cNvSpPr>
            <a:spLocks noGrp="1"/>
          </p:cNvSpPr>
          <p:nvPr>
            <p:ph type="title"/>
          </p:nvPr>
        </p:nvSpPr>
        <p:spPr/>
        <p:txBody>
          <a:bodyPr/>
          <a:lstStyle/>
          <a:p>
            <a:r>
              <a:rPr lang="en-US" dirty="0"/>
              <a:t>ABOUT DATASET</a:t>
            </a:r>
          </a:p>
        </p:txBody>
      </p:sp>
      <p:sp>
        <p:nvSpPr>
          <p:cNvPr id="3" name="Slide Number Placeholder 2">
            <a:extLst>
              <a:ext uri="{FF2B5EF4-FFF2-40B4-BE49-F238E27FC236}">
                <a16:creationId xmlns:a16="http://schemas.microsoft.com/office/drawing/2014/main" id="{C9D622C3-EE4F-4FB9-94FB-550563528286}"/>
              </a:ext>
            </a:extLst>
          </p:cNvPr>
          <p:cNvSpPr>
            <a:spLocks noGrp="1"/>
          </p:cNvSpPr>
          <p:nvPr>
            <p:ph type="sldNum" sz="quarter" idx="12"/>
          </p:nvPr>
        </p:nvSpPr>
        <p:spPr/>
        <p:txBody>
          <a:bodyPr/>
          <a:lstStyle/>
          <a:p>
            <a:fld id="{03DC2DEF-D2FE-4B45-ABA4-9F153FD1C98A}" type="slidenum">
              <a:rPr lang="en-US" smtClean="0"/>
              <a:t>7</a:t>
            </a:fld>
            <a:endParaRPr lang="en-US" dirty="0"/>
          </a:p>
        </p:txBody>
      </p:sp>
      <p:pic>
        <p:nvPicPr>
          <p:cNvPr id="8" name="Picture Placeholder 7">
            <a:extLst>
              <a:ext uri="{FF2B5EF4-FFF2-40B4-BE49-F238E27FC236}">
                <a16:creationId xmlns:a16="http://schemas.microsoft.com/office/drawing/2014/main" id="{2DE860BC-070C-49AE-AF30-7F05D59402B6}"/>
              </a:ext>
              <a:ext uri="{C183D7F6-B498-43B3-948B-1728B52AA6E4}">
                <adec:decorative xmlns:adec="http://schemas.microsoft.com/office/drawing/2017/decorative" val="1"/>
              </a:ext>
            </a:extLst>
          </p:cNvPr>
          <p:cNvPicPr>
            <a:picLocks noGrp="1" noChangeAspect="1"/>
          </p:cNvPicPr>
          <p:nvPr>
            <p:ph type="pic" sz="quarter" idx="13"/>
          </p:nvPr>
        </p:nvPicPr>
        <p:blipFill>
          <a:blip r:embed="rId2" cstate="email">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2792371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2C00B059-8249-401E-BECD-DC838B36F9FB}"/>
              </a:ext>
            </a:extLst>
          </p:cNvPr>
          <p:cNvSpPr>
            <a:spLocks noGrp="1"/>
          </p:cNvSpPr>
          <p:nvPr>
            <p:ph type="title"/>
          </p:nvPr>
        </p:nvSpPr>
        <p:spPr/>
        <p:txBody>
          <a:bodyPr/>
          <a:lstStyle/>
          <a:p>
            <a:r>
              <a:rPr lang="en-US" dirty="0"/>
              <a:t>Dataset Description and its Screenshot</a:t>
            </a:r>
          </a:p>
        </p:txBody>
      </p:sp>
      <p:sp>
        <p:nvSpPr>
          <p:cNvPr id="3" name="Slide Number Placeholder 2">
            <a:extLst>
              <a:ext uri="{FF2B5EF4-FFF2-40B4-BE49-F238E27FC236}">
                <a16:creationId xmlns:a16="http://schemas.microsoft.com/office/drawing/2014/main" id="{581E71C2-3FC1-41C1-8255-33A1AC802247}"/>
              </a:ext>
            </a:extLst>
          </p:cNvPr>
          <p:cNvSpPr>
            <a:spLocks noGrp="1"/>
          </p:cNvSpPr>
          <p:nvPr>
            <p:ph type="sldNum" sz="quarter" idx="12"/>
          </p:nvPr>
        </p:nvSpPr>
        <p:spPr/>
        <p:txBody>
          <a:bodyPr/>
          <a:lstStyle/>
          <a:p>
            <a:fld id="{03DC2DEF-D2FE-4B45-ABA4-9F153FD1C98A}" type="slidenum">
              <a:rPr lang="en-US" smtClean="0"/>
              <a:t>8</a:t>
            </a:fld>
            <a:endParaRPr lang="en-US" dirty="0"/>
          </a:p>
        </p:txBody>
      </p:sp>
      <p:sp>
        <p:nvSpPr>
          <p:cNvPr id="18" name="Text Placeholder 17">
            <a:extLst>
              <a:ext uri="{FF2B5EF4-FFF2-40B4-BE49-F238E27FC236}">
                <a16:creationId xmlns:a16="http://schemas.microsoft.com/office/drawing/2014/main" id="{ED42596E-DB09-43F7-A053-18CEB2DDE639}"/>
              </a:ext>
            </a:extLst>
          </p:cNvPr>
          <p:cNvSpPr>
            <a:spLocks noGrp="1"/>
          </p:cNvSpPr>
          <p:nvPr>
            <p:ph type="body" sz="quarter" idx="14"/>
          </p:nvPr>
        </p:nvSpPr>
        <p:spPr/>
        <p:txBody>
          <a:bodyPr>
            <a:normAutofit/>
          </a:bodyPr>
          <a:lstStyle/>
          <a:p>
            <a:pPr rtl="0"/>
            <a:r>
              <a:rPr lang="en-US" sz="1800" dirty="0"/>
              <a:t>I re</a:t>
            </a:r>
            <a:r>
              <a:rPr lang="en-US" sz="1800" dirty="0">
                <a:effectLst/>
              </a:rPr>
              <a:t>ceived a dataset covering a period of 23 days, containing diverse information including the agent's name and ID, queue time (the duration customers waited before connecting with an agent), call timestamps, call durations, and call status (indicating whether it was abandoned, answered, or transferred).</a:t>
            </a:r>
            <a:endParaRPr lang="en-US" sz="1800" dirty="0"/>
          </a:p>
          <a:p>
            <a:pPr rtl="0"/>
            <a:r>
              <a:rPr lang="en-US" sz="1800" dirty="0"/>
              <a:t>Then I cleaned the dataset by imputing null values in </a:t>
            </a:r>
            <a:r>
              <a:rPr lang="en-US" sz="1800" dirty="0" err="1"/>
              <a:t>agent_name</a:t>
            </a:r>
            <a:r>
              <a:rPr lang="en-US" sz="1800" dirty="0"/>
              <a:t>, </a:t>
            </a:r>
            <a:r>
              <a:rPr lang="en-US" sz="1800" dirty="0" err="1"/>
              <a:t>agent_id</a:t>
            </a:r>
            <a:r>
              <a:rPr lang="en-US" sz="1800" dirty="0"/>
              <a:t> &amp; </a:t>
            </a:r>
            <a:r>
              <a:rPr lang="en-US" sz="1800" dirty="0" err="1"/>
              <a:t>wrapped_by</a:t>
            </a:r>
            <a:r>
              <a:rPr lang="en-US" sz="1800" dirty="0"/>
              <a:t> to ‘unknown’.</a:t>
            </a:r>
          </a:p>
          <a:p>
            <a:pPr rtl="0"/>
            <a:r>
              <a:rPr lang="en-US" sz="1800" dirty="0"/>
              <a:t>Also I formatted the </a:t>
            </a:r>
            <a:r>
              <a:rPr lang="en-US" sz="1800" dirty="0" err="1"/>
              <a:t>date_&amp;_time</a:t>
            </a:r>
            <a:r>
              <a:rPr lang="en-US" sz="1800" dirty="0"/>
              <a:t> column to required date format.</a:t>
            </a:r>
            <a:br>
              <a:rPr lang="en-US" sz="1800" dirty="0"/>
            </a:br>
            <a:endParaRPr lang="en-US" sz="1800" dirty="0"/>
          </a:p>
        </p:txBody>
      </p:sp>
      <p:sp>
        <p:nvSpPr>
          <p:cNvPr id="4" name="Chart Placeholder 3">
            <a:extLst>
              <a:ext uri="{FF2B5EF4-FFF2-40B4-BE49-F238E27FC236}">
                <a16:creationId xmlns:a16="http://schemas.microsoft.com/office/drawing/2014/main" id="{C4705B22-DE5B-E064-4EA4-E4A8EAA7EA90}"/>
              </a:ext>
            </a:extLst>
          </p:cNvPr>
          <p:cNvSpPr>
            <a:spLocks noGrp="1"/>
          </p:cNvSpPr>
          <p:nvPr>
            <p:ph type="chart" sz="quarter" idx="13"/>
          </p:nvPr>
        </p:nvSpPr>
        <p:spPr/>
      </p:sp>
      <p:pic>
        <p:nvPicPr>
          <p:cNvPr id="6" name="Picture 5">
            <a:extLst>
              <a:ext uri="{FF2B5EF4-FFF2-40B4-BE49-F238E27FC236}">
                <a16:creationId xmlns:a16="http://schemas.microsoft.com/office/drawing/2014/main" id="{0675174F-D9BA-05A9-FAA0-CB8CF6912602}"/>
              </a:ext>
            </a:extLst>
          </p:cNvPr>
          <p:cNvPicPr>
            <a:picLocks noChangeAspect="1"/>
          </p:cNvPicPr>
          <p:nvPr/>
        </p:nvPicPr>
        <p:blipFill>
          <a:blip r:embed="rId2"/>
          <a:stretch>
            <a:fillRect/>
          </a:stretch>
        </p:blipFill>
        <p:spPr>
          <a:xfrm>
            <a:off x="4900613" y="1400378"/>
            <a:ext cx="6991349" cy="2028621"/>
          </a:xfrm>
          <a:prstGeom prst="rect">
            <a:avLst/>
          </a:prstGeom>
        </p:spPr>
      </p:pic>
      <p:pic>
        <p:nvPicPr>
          <p:cNvPr id="8" name="Picture 7">
            <a:extLst>
              <a:ext uri="{FF2B5EF4-FFF2-40B4-BE49-F238E27FC236}">
                <a16:creationId xmlns:a16="http://schemas.microsoft.com/office/drawing/2014/main" id="{FC3D8C52-3B6F-5440-82BC-6661C5774C73}"/>
              </a:ext>
            </a:extLst>
          </p:cNvPr>
          <p:cNvPicPr>
            <a:picLocks noChangeAspect="1"/>
          </p:cNvPicPr>
          <p:nvPr/>
        </p:nvPicPr>
        <p:blipFill>
          <a:blip r:embed="rId3"/>
          <a:stretch>
            <a:fillRect/>
          </a:stretch>
        </p:blipFill>
        <p:spPr>
          <a:xfrm>
            <a:off x="4900613" y="3595889"/>
            <a:ext cx="6991348" cy="2495898"/>
          </a:xfrm>
          <a:prstGeom prst="rect">
            <a:avLst/>
          </a:prstGeom>
        </p:spPr>
      </p:pic>
    </p:spTree>
    <p:extLst>
      <p:ext uri="{BB962C8B-B14F-4D97-AF65-F5344CB8AC3E}">
        <p14:creationId xmlns:p14="http://schemas.microsoft.com/office/powerpoint/2010/main" val="3759001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F3494C0-ABDD-4C4D-8C46-49B8F20CC7E9}"/>
              </a:ext>
            </a:extLst>
          </p:cNvPr>
          <p:cNvSpPr>
            <a:spLocks noGrp="1"/>
          </p:cNvSpPr>
          <p:nvPr>
            <p:ph type="title"/>
          </p:nvPr>
        </p:nvSpPr>
        <p:spPr/>
        <p:txBody>
          <a:bodyPr/>
          <a:lstStyle/>
          <a:p>
            <a:r>
              <a:rPr lang="en-US" dirty="0"/>
              <a:t>QUESTIONAIRRE &amp; APPROACH</a:t>
            </a:r>
          </a:p>
        </p:txBody>
      </p:sp>
      <p:sp>
        <p:nvSpPr>
          <p:cNvPr id="3" name="Slide Number Placeholder 2">
            <a:extLst>
              <a:ext uri="{FF2B5EF4-FFF2-40B4-BE49-F238E27FC236}">
                <a16:creationId xmlns:a16="http://schemas.microsoft.com/office/drawing/2014/main" id="{C9D622C3-EE4F-4FB9-94FB-550563528286}"/>
              </a:ext>
            </a:extLst>
          </p:cNvPr>
          <p:cNvSpPr>
            <a:spLocks noGrp="1"/>
          </p:cNvSpPr>
          <p:nvPr>
            <p:ph type="sldNum" sz="quarter" idx="12"/>
          </p:nvPr>
        </p:nvSpPr>
        <p:spPr/>
        <p:txBody>
          <a:bodyPr/>
          <a:lstStyle/>
          <a:p>
            <a:fld id="{03DC2DEF-D2FE-4B45-ABA4-9F153FD1C98A}" type="slidenum">
              <a:rPr lang="en-US" smtClean="0"/>
              <a:t>9</a:t>
            </a:fld>
            <a:endParaRPr lang="en-US" dirty="0"/>
          </a:p>
        </p:txBody>
      </p:sp>
      <p:pic>
        <p:nvPicPr>
          <p:cNvPr id="8" name="Picture Placeholder 7">
            <a:extLst>
              <a:ext uri="{FF2B5EF4-FFF2-40B4-BE49-F238E27FC236}">
                <a16:creationId xmlns:a16="http://schemas.microsoft.com/office/drawing/2014/main" id="{2DE860BC-070C-49AE-AF30-7F05D59402B6}"/>
              </a:ext>
              <a:ext uri="{C183D7F6-B498-43B3-948B-1728B52AA6E4}">
                <adec:decorative xmlns:adec="http://schemas.microsoft.com/office/drawing/2017/decorative" val="1"/>
              </a:ext>
            </a:extLst>
          </p:cNvPr>
          <p:cNvPicPr>
            <a:picLocks noGrp="1" noChangeAspect="1"/>
          </p:cNvPicPr>
          <p:nvPr>
            <p:ph type="pic" sz="quarter" idx="13"/>
          </p:nvPr>
        </p:nvPicPr>
        <p:blipFill>
          <a:blip r:embed="rId2" cstate="email">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947756638"/>
      </p:ext>
    </p:extLst>
  </p:cSld>
  <p:clrMapOvr>
    <a:masterClrMapping/>
  </p:clrMapOvr>
</p:sld>
</file>

<file path=ppt/theme/theme1.xml><?xml version="1.0" encoding="utf-8"?>
<a:theme xmlns:a="http://schemas.openxmlformats.org/drawingml/2006/main" name="Office Theme">
  <a:themeElements>
    <a:clrScheme name="MSFT_Color_1">
      <a:dk1>
        <a:srgbClr val="32363F"/>
      </a:dk1>
      <a:lt1>
        <a:sysClr val="window" lastClr="FFFFFF"/>
      </a:lt1>
      <a:dk2>
        <a:srgbClr val="313C41"/>
      </a:dk2>
      <a:lt2>
        <a:srgbClr val="FFFFFF"/>
      </a:lt2>
      <a:accent1>
        <a:srgbClr val="2C85AE"/>
      </a:accent1>
      <a:accent2>
        <a:srgbClr val="5E5CA2"/>
      </a:accent2>
      <a:accent3>
        <a:srgbClr val="5268A5"/>
      </a:accent3>
      <a:accent4>
        <a:srgbClr val="4276AA"/>
      </a:accent4>
      <a:accent5>
        <a:srgbClr val="1891AB"/>
      </a:accent5>
      <a:accent6>
        <a:srgbClr val="00A09D"/>
      </a:accent6>
      <a:hlink>
        <a:srgbClr val="2C85AE"/>
      </a:hlink>
      <a:folHlink>
        <a:srgbClr val="00A09D"/>
      </a:folHlink>
    </a:clrScheme>
    <a:fontScheme name="MSFT_Font">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 title goes here" id="{A4715F0E-2373-46DF-8650-9CD6D2E73FF4}" vid="{7AE24D49-249C-4823-B15D-D301F3E6335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Classic bold block presentation</Template>
  <TotalTime>193</TotalTime>
  <Words>902</Words>
  <Application>Microsoft Office PowerPoint</Application>
  <PresentationFormat>Widescreen</PresentationFormat>
  <Paragraphs>62</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Harlow Solid Italic</vt:lpstr>
      <vt:lpstr>Manrope</vt:lpstr>
      <vt:lpstr>Söhne</vt:lpstr>
      <vt:lpstr>Office Theme</vt:lpstr>
      <vt:lpstr>ABC CALL VOLUME TREND ANALYSIS </vt:lpstr>
      <vt:lpstr>AGENDA</vt:lpstr>
      <vt:lpstr>INTRODUCTION</vt:lpstr>
      <vt:lpstr>PowerPoint Presentation</vt:lpstr>
      <vt:lpstr>TECH STACK USED</vt:lpstr>
      <vt:lpstr>PowerPoint Presentation</vt:lpstr>
      <vt:lpstr>ABOUT DATASET</vt:lpstr>
      <vt:lpstr>Dataset Description and its Screenshot</vt:lpstr>
      <vt:lpstr>QUESTIONAIRRE &amp; APPROACH</vt:lpstr>
      <vt:lpstr>Average Call Duration: Determine the average duration of all incoming calls received by agents. This should be calculated for each time bucket.</vt:lpstr>
      <vt:lpstr>Call Volume Analysis: Visualize the total number of calls received. Time should be represented in buckets (e.g., 1-2, 2-3, etc.).</vt:lpstr>
      <vt:lpstr>Manpower Planning: The current rate of abandoned calls is approximately 30%. Propose a plan for manpower allocation during each time bucket (from 9 am to 9 pm) to reduce the abandon rate to 10%.</vt:lpstr>
      <vt:lpstr>Night Shift Manpower Planning: Propose a manpower plan for each time bucket throughout night, keeping the maximum abandon rate at 10%.</vt:lpstr>
      <vt:lpstr>Night Shift Manpower Planning: Bar Graph representation</vt:lpstr>
      <vt:lpstr>CONCLUSION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ABC CALL VOLUME TREND ANALYSIS </dc:title>
  <dc:creator>swagatika samal</dc:creator>
  <cp:lastModifiedBy>swagatika samal</cp:lastModifiedBy>
  <cp:revision>29</cp:revision>
  <dcterms:created xsi:type="dcterms:W3CDTF">2024-03-21T04:50:14Z</dcterms:created>
  <dcterms:modified xsi:type="dcterms:W3CDTF">2024-03-21T10:07:50Z</dcterms:modified>
</cp:coreProperties>
</file>