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1F5E0C59-D0BB-4566-8E47-4B3D2D7413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50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DB0D-504E-49AF-A11F-9B3113DDE5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CEDD-933E-4390-8073-A4282D1AC4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6964" y="1863398"/>
            <a:ext cx="1056442" cy="372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Client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81229" y="1845641"/>
            <a:ext cx="905522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Client_ID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40523" y="1208665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Name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28363" y="1208665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Password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20260" y="1871980"/>
            <a:ext cx="913130" cy="3638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Rights</a:t>
            </a:r>
            <a:r>
              <a:rPr lang="en-US" altLang="zh-CN" sz="1200" dirty="0"/>
              <a:t>ts</a:t>
            </a:r>
            <a:endParaRPr lang="en-US" altLang="zh-CN" sz="1200" dirty="0"/>
          </a:p>
        </p:txBody>
      </p:sp>
      <p:sp>
        <p:nvSpPr>
          <p:cNvPr id="14" name="椭圆 13"/>
          <p:cNvSpPr/>
          <p:nvPr/>
        </p:nvSpPr>
        <p:spPr>
          <a:xfrm>
            <a:off x="2663546" y="786975"/>
            <a:ext cx="923277" cy="3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Mobile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80880" y="1881785"/>
            <a:ext cx="1482570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Company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7" idx="6"/>
            <a:endCxn id="4" idx="1"/>
          </p:cNvCxnSpPr>
          <p:nvPr/>
        </p:nvCxnSpPr>
        <p:spPr>
          <a:xfrm>
            <a:off x="1886751" y="2027634"/>
            <a:ext cx="710213" cy="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" idx="3"/>
          </p:cNvCxnSpPr>
          <p:nvPr/>
        </p:nvCxnSpPr>
        <p:spPr>
          <a:xfrm flipH="1" flipV="1">
            <a:off x="3653406" y="2049829"/>
            <a:ext cx="980982" cy="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9" idx="2"/>
          </p:cNvCxnSpPr>
          <p:nvPr/>
        </p:nvCxnSpPr>
        <p:spPr>
          <a:xfrm flipH="1">
            <a:off x="3409271" y="1406193"/>
            <a:ext cx="719092" cy="46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8" idx="6"/>
          </p:cNvCxnSpPr>
          <p:nvPr/>
        </p:nvCxnSpPr>
        <p:spPr>
          <a:xfrm>
            <a:off x="2330635" y="1406193"/>
            <a:ext cx="506025" cy="46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4"/>
            <a:endCxn id="4" idx="0"/>
          </p:cNvCxnSpPr>
          <p:nvPr/>
        </p:nvCxnSpPr>
        <p:spPr>
          <a:xfrm>
            <a:off x="3125185" y="1177591"/>
            <a:ext cx="0" cy="68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369333" y="1943910"/>
            <a:ext cx="905522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Client_ID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928627" y="1306934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Name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058000" y="1928375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Password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9298372" y="1298068"/>
            <a:ext cx="923277" cy="3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Mobile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连接符 77"/>
          <p:cNvCxnSpPr>
            <a:stCxn id="73" idx="6"/>
            <a:endCxn id="27" idx="1"/>
          </p:cNvCxnSpPr>
          <p:nvPr/>
        </p:nvCxnSpPr>
        <p:spPr>
          <a:xfrm flipV="1">
            <a:off x="7274855" y="2059339"/>
            <a:ext cx="506025" cy="66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5" idx="2"/>
            <a:endCxn id="27" idx="3"/>
          </p:cNvCxnSpPr>
          <p:nvPr/>
        </p:nvCxnSpPr>
        <p:spPr>
          <a:xfrm flipH="1" flipV="1">
            <a:off x="9263450" y="2059339"/>
            <a:ext cx="794550" cy="66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4" idx="6"/>
          </p:cNvCxnSpPr>
          <p:nvPr/>
        </p:nvCxnSpPr>
        <p:spPr>
          <a:xfrm>
            <a:off x="7718739" y="1504462"/>
            <a:ext cx="365179" cy="368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7" idx="2"/>
          </p:cNvCxnSpPr>
          <p:nvPr/>
        </p:nvCxnSpPr>
        <p:spPr>
          <a:xfrm flipH="1">
            <a:off x="8874032" y="1493376"/>
            <a:ext cx="424340" cy="398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2596964" y="5078945"/>
            <a:ext cx="1624614" cy="372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Recruit</a:t>
            </a:r>
            <a:r>
              <a:rPr lang="en-US" altLang="zh-CN" sz="1800" dirty="0">
                <a:solidFill>
                  <a:schemeClr val="tx1"/>
                </a:solidFill>
              </a:rPr>
              <a:t>Info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908356" y="4218935"/>
            <a:ext cx="905522" cy="452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CompanyName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29298" y="3613030"/>
            <a:ext cx="905522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</a:rPr>
              <a:t>ContactPerson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2956510" y="3245699"/>
            <a:ext cx="905522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</a:rPr>
              <a:t>Telephone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313554" y="4994614"/>
            <a:ext cx="905522" cy="452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Mobile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83710" y="3693160"/>
            <a:ext cx="1647190" cy="452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NumOfPeopleNeeded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871720" y="4266565"/>
            <a:ext cx="1674495" cy="452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QualificationNeeded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5465566" y="4994613"/>
            <a:ext cx="905523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ExperienceNeeded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908357" y="5640455"/>
            <a:ext cx="905521" cy="452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PostID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4844383" y="5640454"/>
            <a:ext cx="905523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Salary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140" name="直接连接符 139"/>
          <p:cNvCxnSpPr>
            <a:stCxn id="133" idx="4"/>
            <a:endCxn id="130" idx="0"/>
          </p:cNvCxnSpPr>
          <p:nvPr/>
        </p:nvCxnSpPr>
        <p:spPr>
          <a:xfrm>
            <a:off x="3409271" y="3698459"/>
            <a:ext cx="0" cy="1380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2" idx="5"/>
          </p:cNvCxnSpPr>
          <p:nvPr/>
        </p:nvCxnSpPr>
        <p:spPr>
          <a:xfrm>
            <a:off x="2402209" y="3999485"/>
            <a:ext cx="655657" cy="1079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5" idx="3"/>
          </p:cNvCxnSpPr>
          <p:nvPr/>
        </p:nvCxnSpPr>
        <p:spPr>
          <a:xfrm flipH="1">
            <a:off x="3882950" y="4080008"/>
            <a:ext cx="641968" cy="99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1" idx="6"/>
          </p:cNvCxnSpPr>
          <p:nvPr/>
        </p:nvCxnSpPr>
        <p:spPr>
          <a:xfrm>
            <a:off x="1813878" y="4445315"/>
            <a:ext cx="783086" cy="633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36" idx="2"/>
          </p:cNvCxnSpPr>
          <p:nvPr/>
        </p:nvCxnSpPr>
        <p:spPr>
          <a:xfrm flipH="1">
            <a:off x="4221578" y="4493020"/>
            <a:ext cx="649918" cy="585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4" idx="6"/>
            <a:endCxn id="130" idx="1"/>
          </p:cNvCxnSpPr>
          <p:nvPr/>
        </p:nvCxnSpPr>
        <p:spPr>
          <a:xfrm>
            <a:off x="1219076" y="5220994"/>
            <a:ext cx="1377888" cy="44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37" idx="2"/>
            <a:endCxn id="130" idx="3"/>
          </p:cNvCxnSpPr>
          <p:nvPr/>
        </p:nvCxnSpPr>
        <p:spPr>
          <a:xfrm flipH="1">
            <a:off x="4221578" y="5220993"/>
            <a:ext cx="1243988" cy="44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38" idx="6"/>
          </p:cNvCxnSpPr>
          <p:nvPr/>
        </p:nvCxnSpPr>
        <p:spPr>
          <a:xfrm flipV="1">
            <a:off x="1813878" y="5447373"/>
            <a:ext cx="783086" cy="41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9" idx="2"/>
          </p:cNvCxnSpPr>
          <p:nvPr/>
        </p:nvCxnSpPr>
        <p:spPr>
          <a:xfrm flipH="1" flipV="1">
            <a:off x="4221578" y="5465400"/>
            <a:ext cx="622805" cy="40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112635" y="3342640"/>
            <a:ext cx="866140" cy="2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Client_ID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130562" y="4684829"/>
            <a:ext cx="827589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Company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菱形 153"/>
          <p:cNvSpPr/>
          <p:nvPr/>
        </p:nvSpPr>
        <p:spPr>
          <a:xfrm>
            <a:off x="7067225" y="3999200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Login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菱形 154"/>
          <p:cNvSpPr/>
          <p:nvPr/>
        </p:nvSpPr>
        <p:spPr>
          <a:xfrm>
            <a:off x="7067225" y="5251687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Employs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123430" y="6019165"/>
            <a:ext cx="845820" cy="311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Employee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57" name="菱形 156"/>
          <p:cNvSpPr/>
          <p:nvPr/>
        </p:nvSpPr>
        <p:spPr>
          <a:xfrm>
            <a:off x="8335647" y="4633698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post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9707103" y="4676037"/>
            <a:ext cx="958789" cy="287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JobInfo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159" name="直接连接符 158"/>
          <p:cNvCxnSpPr>
            <a:stCxn id="152" idx="2"/>
            <a:endCxn id="154" idx="0"/>
          </p:cNvCxnSpPr>
          <p:nvPr/>
        </p:nvCxnSpPr>
        <p:spPr>
          <a:xfrm>
            <a:off x="7545985" y="3613030"/>
            <a:ext cx="635" cy="386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2"/>
            <a:endCxn id="153" idx="0"/>
          </p:cNvCxnSpPr>
          <p:nvPr/>
        </p:nvCxnSpPr>
        <p:spPr>
          <a:xfrm rot="5400000">
            <a:off x="7397983" y="4536192"/>
            <a:ext cx="295012" cy="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3" idx="2"/>
            <a:endCxn id="155" idx="0"/>
          </p:cNvCxnSpPr>
          <p:nvPr/>
        </p:nvCxnSpPr>
        <p:spPr>
          <a:xfrm rot="16200000" flipH="1">
            <a:off x="7397444" y="5102511"/>
            <a:ext cx="296088" cy="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5" idx="2"/>
            <a:endCxn id="156" idx="0"/>
          </p:cNvCxnSpPr>
          <p:nvPr/>
        </p:nvCxnSpPr>
        <p:spPr>
          <a:xfrm>
            <a:off x="7546620" y="5641669"/>
            <a:ext cx="0" cy="37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7" idx="3"/>
            <a:endCxn id="158" idx="1"/>
          </p:cNvCxnSpPr>
          <p:nvPr/>
        </p:nvCxnSpPr>
        <p:spPr>
          <a:xfrm flipV="1">
            <a:off x="9294436" y="4819560"/>
            <a:ext cx="412667" cy="9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7546619" y="3721840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46619" y="4398024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539959" y="4972039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561784" y="5690831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7988137" y="4592653"/>
            <a:ext cx="357325" cy="25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9240902" y="4584517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70" name="直接连接符 69"/>
          <p:cNvCxnSpPr>
            <a:stCxn id="157" idx="1"/>
            <a:endCxn id="153" idx="3"/>
          </p:cNvCxnSpPr>
          <p:nvPr/>
        </p:nvCxnSpPr>
        <p:spPr>
          <a:xfrm rot="10800000">
            <a:off x="7958151" y="4820215"/>
            <a:ext cx="377496" cy="8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8699553" y="2458018"/>
            <a:ext cx="1358284" cy="363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JobSeeker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501798" y="3340501"/>
            <a:ext cx="883329" cy="363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Client_ID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242231" y="1341102"/>
            <a:ext cx="1185173" cy="4106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936058" y="1135768"/>
            <a:ext cx="905521" cy="4106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02993" y="2052527"/>
            <a:ext cx="905521" cy="4083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Telephone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880101" y="2678733"/>
            <a:ext cx="883330" cy="41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Qualification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510598" y="3401112"/>
            <a:ext cx="883329" cy="363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Experience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350233" y="1501956"/>
            <a:ext cx="905521" cy="4083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Address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866147" y="2052527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Password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891581" y="2698734"/>
            <a:ext cx="923277" cy="3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Mobile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37" idx="5"/>
          </p:cNvCxnSpPr>
          <p:nvPr/>
        </p:nvCxnSpPr>
        <p:spPr>
          <a:xfrm>
            <a:off x="8253839" y="1691628"/>
            <a:ext cx="441197" cy="75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3" idx="6"/>
            <a:endCxn id="35" idx="1"/>
          </p:cNvCxnSpPr>
          <p:nvPr/>
        </p:nvCxnSpPr>
        <p:spPr>
          <a:xfrm>
            <a:off x="7656259" y="2250055"/>
            <a:ext cx="1043294" cy="389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5" idx="6"/>
          </p:cNvCxnSpPr>
          <p:nvPr/>
        </p:nvCxnSpPr>
        <p:spPr>
          <a:xfrm flipV="1">
            <a:off x="7814858" y="2822003"/>
            <a:ext cx="880664" cy="72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6" idx="6"/>
          </p:cNvCxnSpPr>
          <p:nvPr/>
        </p:nvCxnSpPr>
        <p:spPr>
          <a:xfrm flipV="1">
            <a:off x="8385127" y="2832075"/>
            <a:ext cx="651957" cy="690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2" idx="2"/>
          </p:cNvCxnSpPr>
          <p:nvPr/>
        </p:nvCxnSpPr>
        <p:spPr>
          <a:xfrm flipH="1">
            <a:off x="10057428" y="1706142"/>
            <a:ext cx="292805" cy="75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2"/>
            <a:endCxn id="35" idx="3"/>
          </p:cNvCxnSpPr>
          <p:nvPr/>
        </p:nvCxnSpPr>
        <p:spPr>
          <a:xfrm flipH="1">
            <a:off x="10057837" y="2256713"/>
            <a:ext cx="745156" cy="383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2"/>
          </p:cNvCxnSpPr>
          <p:nvPr/>
        </p:nvCxnSpPr>
        <p:spPr>
          <a:xfrm flipH="1" flipV="1">
            <a:off x="10061868" y="2822003"/>
            <a:ext cx="818233" cy="62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</p:cNvCxnSpPr>
          <p:nvPr/>
        </p:nvCxnSpPr>
        <p:spPr>
          <a:xfrm flipH="1" flipV="1">
            <a:off x="9737687" y="2832075"/>
            <a:ext cx="772911" cy="751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40327" y="2085156"/>
            <a:ext cx="1056442" cy="372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Client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24592" y="2067399"/>
            <a:ext cx="905522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Client_ID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383886" y="1430423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Name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971726" y="1430423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Password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463647" y="2094033"/>
            <a:ext cx="790112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Rights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506909" y="1008733"/>
            <a:ext cx="923277" cy="3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Mobile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/>
          <p:cNvCxnSpPr>
            <a:stCxn id="57" idx="6"/>
            <a:endCxn id="56" idx="1"/>
          </p:cNvCxnSpPr>
          <p:nvPr/>
        </p:nvCxnSpPr>
        <p:spPr>
          <a:xfrm>
            <a:off x="1730114" y="2249392"/>
            <a:ext cx="710213" cy="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56" idx="3"/>
          </p:cNvCxnSpPr>
          <p:nvPr/>
        </p:nvCxnSpPr>
        <p:spPr>
          <a:xfrm flipH="1" flipV="1">
            <a:off x="3496769" y="2271587"/>
            <a:ext cx="980982" cy="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2"/>
          </p:cNvCxnSpPr>
          <p:nvPr/>
        </p:nvCxnSpPr>
        <p:spPr>
          <a:xfrm flipH="1">
            <a:off x="3252634" y="1627951"/>
            <a:ext cx="719092" cy="46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8" idx="6"/>
          </p:cNvCxnSpPr>
          <p:nvPr/>
        </p:nvCxnSpPr>
        <p:spPr>
          <a:xfrm>
            <a:off x="2173998" y="1627951"/>
            <a:ext cx="506025" cy="46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1" idx="4"/>
            <a:endCxn id="56" idx="0"/>
          </p:cNvCxnSpPr>
          <p:nvPr/>
        </p:nvCxnSpPr>
        <p:spPr>
          <a:xfrm>
            <a:off x="2968548" y="1399349"/>
            <a:ext cx="0" cy="68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232229" y="3429000"/>
            <a:ext cx="656948" cy="270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Client_ID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25415" y="4682229"/>
            <a:ext cx="864403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JobSeeker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菱形 68"/>
          <p:cNvSpPr/>
          <p:nvPr/>
        </p:nvSpPr>
        <p:spPr>
          <a:xfrm>
            <a:off x="1081308" y="4014185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Login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70" name="菱形 69"/>
          <p:cNvSpPr/>
          <p:nvPr/>
        </p:nvSpPr>
        <p:spPr>
          <a:xfrm>
            <a:off x="1081308" y="5266672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SignContracts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74397" y="5993157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Company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菱形 71"/>
          <p:cNvSpPr/>
          <p:nvPr/>
        </p:nvSpPr>
        <p:spPr>
          <a:xfrm>
            <a:off x="2270600" y="4622305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ApplyFor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518962" y="4682229"/>
            <a:ext cx="958789" cy="287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JobInfo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/>
          <p:cNvCxnSpPr>
            <a:stCxn id="67" idx="2"/>
            <a:endCxn id="69" idx="0"/>
          </p:cNvCxnSpPr>
          <p:nvPr/>
        </p:nvCxnSpPr>
        <p:spPr>
          <a:xfrm>
            <a:off x="1560703" y="3699770"/>
            <a:ext cx="0" cy="314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9" idx="2"/>
            <a:endCxn id="68" idx="0"/>
          </p:cNvCxnSpPr>
          <p:nvPr/>
        </p:nvCxnSpPr>
        <p:spPr>
          <a:xfrm rot="5400000">
            <a:off x="1420447" y="4541972"/>
            <a:ext cx="277427" cy="3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8" idx="2"/>
            <a:endCxn id="70" idx="0"/>
          </p:cNvCxnSpPr>
          <p:nvPr/>
        </p:nvCxnSpPr>
        <p:spPr>
          <a:xfrm rot="16200000" flipH="1">
            <a:off x="1402324" y="5108292"/>
            <a:ext cx="313673" cy="3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0" idx="2"/>
            <a:endCxn id="71" idx="0"/>
          </p:cNvCxnSpPr>
          <p:nvPr/>
        </p:nvCxnSpPr>
        <p:spPr>
          <a:xfrm>
            <a:off x="1560703" y="5657289"/>
            <a:ext cx="0" cy="33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8" idx="3"/>
            <a:endCxn id="72" idx="1"/>
          </p:cNvCxnSpPr>
          <p:nvPr/>
        </p:nvCxnSpPr>
        <p:spPr>
          <a:xfrm>
            <a:off x="1989818" y="4817614"/>
            <a:ext cx="28078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2" idx="3"/>
            <a:endCxn id="73" idx="1"/>
          </p:cNvCxnSpPr>
          <p:nvPr/>
        </p:nvCxnSpPr>
        <p:spPr>
          <a:xfrm>
            <a:off x="3229389" y="4817614"/>
            <a:ext cx="289573" cy="8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572163" y="3743928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1623955" y="4423734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1624137" y="5003540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3" name="文本框 82"/>
          <p:cNvSpPr txBox="1"/>
          <p:nvPr/>
        </p:nvSpPr>
        <p:spPr>
          <a:xfrm>
            <a:off x="1607309" y="5691758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942138" y="4609345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3147953" y="4599306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88" name="直接连接符 87"/>
          <p:cNvCxnSpPr>
            <a:stCxn id="38" idx="4"/>
            <a:endCxn id="35" idx="0"/>
          </p:cNvCxnSpPr>
          <p:nvPr/>
        </p:nvCxnSpPr>
        <p:spPr>
          <a:xfrm flipH="1">
            <a:off x="9378695" y="1546435"/>
            <a:ext cx="10124" cy="91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3711" y="1146868"/>
            <a:ext cx="656948" cy="270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Client_ID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29952" y="2797442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Company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5352790" y="1738866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LogIn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297594" y="2737519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Employs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116257" y="3534191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Posts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76908" y="4228409"/>
            <a:ext cx="958789" cy="287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JobInfo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4" idx="2"/>
            <a:endCxn id="8" idx="0"/>
          </p:cNvCxnSpPr>
          <p:nvPr/>
        </p:nvCxnSpPr>
        <p:spPr>
          <a:xfrm>
            <a:off x="5832185" y="1417638"/>
            <a:ext cx="0" cy="321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151414" y="2815065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JobSeeker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菱形 84"/>
          <p:cNvSpPr/>
          <p:nvPr/>
        </p:nvSpPr>
        <p:spPr>
          <a:xfrm>
            <a:off x="6478930" y="3534191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ApplyFor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819902" y="1448821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98" name="文本框 97"/>
          <p:cNvSpPr txBox="1"/>
          <p:nvPr/>
        </p:nvSpPr>
        <p:spPr>
          <a:xfrm>
            <a:off x="5025796" y="3901203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110" name="直接连接符 109"/>
          <p:cNvCxnSpPr>
            <a:stCxn id="8" idx="1"/>
            <a:endCxn id="5" idx="0"/>
          </p:cNvCxnSpPr>
          <p:nvPr/>
        </p:nvCxnSpPr>
        <p:spPr>
          <a:xfrm flipH="1">
            <a:off x="4116258" y="1934175"/>
            <a:ext cx="1236532" cy="86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8" idx="3"/>
          </p:cNvCxnSpPr>
          <p:nvPr/>
        </p:nvCxnSpPr>
        <p:spPr>
          <a:xfrm>
            <a:off x="6311579" y="1934175"/>
            <a:ext cx="839835" cy="86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5" idx="3"/>
            <a:endCxn id="11" idx="1"/>
          </p:cNvCxnSpPr>
          <p:nvPr/>
        </p:nvCxnSpPr>
        <p:spPr>
          <a:xfrm>
            <a:off x="4402563" y="2932827"/>
            <a:ext cx="895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" idx="3"/>
            <a:endCxn id="81" idx="1"/>
          </p:cNvCxnSpPr>
          <p:nvPr/>
        </p:nvCxnSpPr>
        <p:spPr>
          <a:xfrm>
            <a:off x="6256383" y="2932828"/>
            <a:ext cx="895031" cy="1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" idx="2"/>
            <a:endCxn id="13" idx="0"/>
          </p:cNvCxnSpPr>
          <p:nvPr/>
        </p:nvCxnSpPr>
        <p:spPr>
          <a:xfrm>
            <a:off x="4116258" y="3068212"/>
            <a:ext cx="479394" cy="4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81" idx="2"/>
            <a:endCxn id="85" idx="0"/>
          </p:cNvCxnSpPr>
          <p:nvPr/>
        </p:nvCxnSpPr>
        <p:spPr>
          <a:xfrm flipH="1">
            <a:off x="6958325" y="3085835"/>
            <a:ext cx="479395" cy="448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3" idx="2"/>
          </p:cNvCxnSpPr>
          <p:nvPr/>
        </p:nvCxnSpPr>
        <p:spPr>
          <a:xfrm>
            <a:off x="4595652" y="3924808"/>
            <a:ext cx="781256" cy="303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85" idx="2"/>
          </p:cNvCxnSpPr>
          <p:nvPr/>
        </p:nvCxnSpPr>
        <p:spPr>
          <a:xfrm flipH="1">
            <a:off x="6311579" y="3924808"/>
            <a:ext cx="646746" cy="303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4402563" y="2231645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867335" y="2231324"/>
            <a:ext cx="284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4694643" y="2703021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6605206" y="2685401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4404855" y="3128136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32334" y="3049221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6256383" y="3897715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825075" y="1584900"/>
            <a:ext cx="656948" cy="270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Client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1316" y="3235474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Company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5674154" y="2176898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LogIn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5618958" y="3175551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Employs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4437621" y="3972223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Post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98272" y="4666441"/>
            <a:ext cx="958789" cy="287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JobInfo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stCxn id="23" idx="2"/>
            <a:endCxn id="25" idx="0"/>
          </p:cNvCxnSpPr>
          <p:nvPr/>
        </p:nvCxnSpPr>
        <p:spPr>
          <a:xfrm>
            <a:off x="6153549" y="1855670"/>
            <a:ext cx="0" cy="321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472778" y="3253097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JobSeeker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菱形 30"/>
          <p:cNvSpPr/>
          <p:nvPr/>
        </p:nvSpPr>
        <p:spPr>
          <a:xfrm>
            <a:off x="6800294" y="3972223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ApplyFor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41266" y="1886853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347160" y="4339235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34" name="直接连接符 33"/>
          <p:cNvCxnSpPr>
            <a:stCxn id="25" idx="1"/>
            <a:endCxn id="24" idx="0"/>
          </p:cNvCxnSpPr>
          <p:nvPr/>
        </p:nvCxnSpPr>
        <p:spPr>
          <a:xfrm flipH="1">
            <a:off x="4437622" y="2372207"/>
            <a:ext cx="1236532" cy="86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5" idx="3"/>
          </p:cNvCxnSpPr>
          <p:nvPr/>
        </p:nvCxnSpPr>
        <p:spPr>
          <a:xfrm>
            <a:off x="6632943" y="2372207"/>
            <a:ext cx="839835" cy="86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4" idx="3"/>
            <a:endCxn id="26" idx="1"/>
          </p:cNvCxnSpPr>
          <p:nvPr/>
        </p:nvCxnSpPr>
        <p:spPr>
          <a:xfrm>
            <a:off x="4723927" y="3370859"/>
            <a:ext cx="895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3"/>
            <a:endCxn id="30" idx="1"/>
          </p:cNvCxnSpPr>
          <p:nvPr/>
        </p:nvCxnSpPr>
        <p:spPr>
          <a:xfrm>
            <a:off x="6577747" y="3370860"/>
            <a:ext cx="895031" cy="1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2"/>
            <a:endCxn id="27" idx="0"/>
          </p:cNvCxnSpPr>
          <p:nvPr/>
        </p:nvCxnSpPr>
        <p:spPr>
          <a:xfrm>
            <a:off x="4437622" y="3506244"/>
            <a:ext cx="479394" cy="4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0" idx="2"/>
            <a:endCxn id="31" idx="0"/>
          </p:cNvCxnSpPr>
          <p:nvPr/>
        </p:nvCxnSpPr>
        <p:spPr>
          <a:xfrm flipH="1">
            <a:off x="7279689" y="3523867"/>
            <a:ext cx="479395" cy="448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2"/>
          </p:cNvCxnSpPr>
          <p:nvPr/>
        </p:nvCxnSpPr>
        <p:spPr>
          <a:xfrm>
            <a:off x="4917016" y="4362840"/>
            <a:ext cx="781256" cy="303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2"/>
          </p:cNvCxnSpPr>
          <p:nvPr/>
        </p:nvCxnSpPr>
        <p:spPr>
          <a:xfrm flipH="1">
            <a:off x="6632943" y="4362840"/>
            <a:ext cx="646746" cy="303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23927" y="2669677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188699" y="2669356"/>
            <a:ext cx="284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016007" y="3141053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926570" y="3123433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726219" y="3566168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153698" y="3487253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577747" y="4335747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</a:t>
            </a:r>
            <a:endParaRPr lang="zh-CN" altLang="en-US" sz="1000" dirty="0"/>
          </a:p>
        </p:txBody>
      </p:sp>
      <p:sp>
        <p:nvSpPr>
          <p:cNvPr id="50" name="椭圆 49"/>
          <p:cNvSpPr/>
          <p:nvPr/>
        </p:nvSpPr>
        <p:spPr>
          <a:xfrm>
            <a:off x="4129700" y="1622854"/>
            <a:ext cx="645504" cy="279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Client_ID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75204" y="1153762"/>
            <a:ext cx="645504" cy="2731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Name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708631" y="1167165"/>
            <a:ext cx="664655" cy="266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Password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390706" y="1648655"/>
            <a:ext cx="637828" cy="253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Rights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749614" y="749129"/>
            <a:ext cx="807869" cy="2484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Mobile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505812" y="4050526"/>
            <a:ext cx="645504" cy="2852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Client_ID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753328" y="3766707"/>
            <a:ext cx="645505" cy="258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Name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145352" y="2423329"/>
            <a:ext cx="666962" cy="248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Password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315444" y="3090694"/>
            <a:ext cx="845264" cy="3116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Mobile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387873" y="2614032"/>
            <a:ext cx="711826" cy="244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Client_ID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9820919" y="2898133"/>
            <a:ext cx="833202" cy="3212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ID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9591055" y="2478647"/>
            <a:ext cx="619265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Name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15084" y="3872950"/>
            <a:ext cx="619265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Telephone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777148" y="4169798"/>
            <a:ext cx="619264" cy="205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Qualification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881584" y="4133226"/>
            <a:ext cx="696633" cy="244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Experience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885017" y="3499842"/>
            <a:ext cx="627327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Address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768638" y="2191375"/>
            <a:ext cx="646446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Password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965100" y="2283991"/>
            <a:ext cx="711826" cy="3349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Mobile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319547" y="5693078"/>
            <a:ext cx="626584" cy="311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名称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015049" y="5879730"/>
            <a:ext cx="629368" cy="383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ContactPerson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864374" y="5987654"/>
            <a:ext cx="626584" cy="2870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Telephone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633245" y="5352931"/>
            <a:ext cx="702769" cy="3704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Mobile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628794" y="5929651"/>
            <a:ext cx="694784" cy="360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NumberOfPeopleNeeded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275441" y="5712147"/>
            <a:ext cx="668129" cy="359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QualificationNeeded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859862" y="5271096"/>
            <a:ext cx="646746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ExperienceNeeded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3431957" y="4959683"/>
            <a:ext cx="645504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Job_ID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8368289" y="4941526"/>
            <a:ext cx="619264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Salary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12" name="直接连接符 111"/>
          <p:cNvCxnSpPr>
            <a:stCxn id="50" idx="6"/>
            <a:endCxn id="23" idx="1"/>
          </p:cNvCxnSpPr>
          <p:nvPr/>
        </p:nvCxnSpPr>
        <p:spPr>
          <a:xfrm flipV="1">
            <a:off x="4775204" y="1720285"/>
            <a:ext cx="1049871" cy="42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51" idx="6"/>
          </p:cNvCxnSpPr>
          <p:nvPr/>
        </p:nvCxnSpPr>
        <p:spPr>
          <a:xfrm>
            <a:off x="5420708" y="1290352"/>
            <a:ext cx="443666" cy="324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4" idx="4"/>
            <a:endCxn id="23" idx="0"/>
          </p:cNvCxnSpPr>
          <p:nvPr/>
        </p:nvCxnSpPr>
        <p:spPr>
          <a:xfrm>
            <a:off x="6153549" y="997543"/>
            <a:ext cx="0" cy="587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52" idx="2"/>
          </p:cNvCxnSpPr>
          <p:nvPr/>
        </p:nvCxnSpPr>
        <p:spPr>
          <a:xfrm flipH="1">
            <a:off x="6490959" y="1300203"/>
            <a:ext cx="217672" cy="28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53" idx="2"/>
            <a:endCxn id="23" idx="3"/>
          </p:cNvCxnSpPr>
          <p:nvPr/>
        </p:nvCxnSpPr>
        <p:spPr>
          <a:xfrm flipH="1" flipV="1">
            <a:off x="6482023" y="1720285"/>
            <a:ext cx="908683" cy="5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72" idx="4"/>
            <a:endCxn id="30" idx="0"/>
          </p:cNvCxnSpPr>
          <p:nvPr/>
        </p:nvCxnSpPr>
        <p:spPr>
          <a:xfrm>
            <a:off x="7743786" y="2858227"/>
            <a:ext cx="15298" cy="394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8028534" y="2600172"/>
            <a:ext cx="316968" cy="66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79" idx="4"/>
            <a:endCxn id="30" idx="3"/>
          </p:cNvCxnSpPr>
          <p:nvPr/>
        </p:nvCxnSpPr>
        <p:spPr>
          <a:xfrm flipH="1">
            <a:off x="8045389" y="2462145"/>
            <a:ext cx="1046472" cy="926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74" idx="2"/>
            <a:endCxn id="30" idx="3"/>
          </p:cNvCxnSpPr>
          <p:nvPr/>
        </p:nvCxnSpPr>
        <p:spPr>
          <a:xfrm flipH="1">
            <a:off x="8045389" y="2614032"/>
            <a:ext cx="1545666" cy="77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73" idx="2"/>
            <a:endCxn id="30" idx="3"/>
          </p:cNvCxnSpPr>
          <p:nvPr/>
        </p:nvCxnSpPr>
        <p:spPr>
          <a:xfrm flipH="1">
            <a:off x="8045389" y="3058748"/>
            <a:ext cx="1775530" cy="329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78" idx="2"/>
            <a:endCxn id="30" idx="3"/>
          </p:cNvCxnSpPr>
          <p:nvPr/>
        </p:nvCxnSpPr>
        <p:spPr>
          <a:xfrm flipH="1" flipV="1">
            <a:off x="8045389" y="3388482"/>
            <a:ext cx="1839628" cy="24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75" idx="1"/>
            <a:endCxn id="30" idx="3"/>
          </p:cNvCxnSpPr>
          <p:nvPr/>
        </p:nvCxnSpPr>
        <p:spPr>
          <a:xfrm flipH="1" flipV="1">
            <a:off x="8045389" y="3388482"/>
            <a:ext cx="1460384" cy="52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76" idx="1"/>
            <a:endCxn id="30" idx="3"/>
          </p:cNvCxnSpPr>
          <p:nvPr/>
        </p:nvCxnSpPr>
        <p:spPr>
          <a:xfrm flipH="1" flipV="1">
            <a:off x="8045389" y="3388482"/>
            <a:ext cx="822448" cy="811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7" idx="0"/>
          </p:cNvCxnSpPr>
          <p:nvPr/>
        </p:nvCxnSpPr>
        <p:spPr>
          <a:xfrm flipH="1" flipV="1">
            <a:off x="8075200" y="3416507"/>
            <a:ext cx="154701" cy="71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01" idx="2"/>
            <a:endCxn id="28" idx="3"/>
          </p:cNvCxnSpPr>
          <p:nvPr/>
        </p:nvCxnSpPr>
        <p:spPr>
          <a:xfrm flipH="1" flipV="1">
            <a:off x="6657061" y="4809964"/>
            <a:ext cx="1711228" cy="266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99" idx="1"/>
          </p:cNvCxnSpPr>
          <p:nvPr/>
        </p:nvCxnSpPr>
        <p:spPr>
          <a:xfrm flipH="1" flipV="1">
            <a:off x="6657061" y="4941526"/>
            <a:ext cx="1297515" cy="39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98" idx="1"/>
          </p:cNvCxnSpPr>
          <p:nvPr/>
        </p:nvCxnSpPr>
        <p:spPr>
          <a:xfrm flipH="1" flipV="1">
            <a:off x="6393246" y="4953486"/>
            <a:ext cx="980040" cy="811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97" idx="0"/>
            <a:endCxn id="28" idx="2"/>
          </p:cNvCxnSpPr>
          <p:nvPr/>
        </p:nvCxnSpPr>
        <p:spPr>
          <a:xfrm flipH="1" flipV="1">
            <a:off x="6177667" y="4953486"/>
            <a:ext cx="798519" cy="976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95" idx="0"/>
            <a:endCxn id="28" idx="2"/>
          </p:cNvCxnSpPr>
          <p:nvPr/>
        </p:nvCxnSpPr>
        <p:spPr>
          <a:xfrm flipV="1">
            <a:off x="6177666" y="4953486"/>
            <a:ext cx="1" cy="103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94" idx="7"/>
            <a:endCxn id="28" idx="2"/>
          </p:cNvCxnSpPr>
          <p:nvPr/>
        </p:nvCxnSpPr>
        <p:spPr>
          <a:xfrm flipV="1">
            <a:off x="5552248" y="4953486"/>
            <a:ext cx="625419" cy="982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93" idx="7"/>
          </p:cNvCxnSpPr>
          <p:nvPr/>
        </p:nvCxnSpPr>
        <p:spPr>
          <a:xfrm flipV="1">
            <a:off x="4854370" y="4953486"/>
            <a:ext cx="1010004" cy="785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96" idx="7"/>
          </p:cNvCxnSpPr>
          <p:nvPr/>
        </p:nvCxnSpPr>
        <p:spPr>
          <a:xfrm flipV="1">
            <a:off x="4233096" y="4952468"/>
            <a:ext cx="1465176" cy="454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00" idx="6"/>
            <a:endCxn id="28" idx="1"/>
          </p:cNvCxnSpPr>
          <p:nvPr/>
        </p:nvCxnSpPr>
        <p:spPr>
          <a:xfrm flipV="1">
            <a:off x="4077461" y="4809964"/>
            <a:ext cx="1620811" cy="285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61" idx="7"/>
          </p:cNvCxnSpPr>
          <p:nvPr/>
        </p:nvCxnSpPr>
        <p:spPr>
          <a:xfrm flipV="1">
            <a:off x="4056784" y="3506244"/>
            <a:ext cx="94532" cy="586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3643825" y="2669356"/>
            <a:ext cx="507492" cy="56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62" idx="7"/>
            <a:endCxn id="24" idx="1"/>
          </p:cNvCxnSpPr>
          <p:nvPr/>
        </p:nvCxnSpPr>
        <p:spPr>
          <a:xfrm flipV="1">
            <a:off x="3304301" y="3370859"/>
            <a:ext cx="847015" cy="43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65" idx="6"/>
            <a:endCxn id="24" idx="1"/>
          </p:cNvCxnSpPr>
          <p:nvPr/>
        </p:nvCxnSpPr>
        <p:spPr>
          <a:xfrm>
            <a:off x="3160708" y="3246543"/>
            <a:ext cx="990608" cy="124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5617161" y="229762"/>
            <a:ext cx="474592" cy="2870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Start</a:t>
            </a:r>
            <a:endParaRPr lang="en-US" altLang="zh-CN" sz="800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5681335" y="5931203"/>
            <a:ext cx="474592" cy="286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EXIT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0136" y="667781"/>
            <a:ext cx="1368641" cy="287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HumanResourcesManagementSystem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6770" y="2158409"/>
            <a:ext cx="862614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Company</a:t>
            </a:r>
            <a:r>
              <a:rPr lang="en-US" altLang="zh-CN" sz="900" dirty="0">
                <a:solidFill>
                  <a:schemeClr val="tx1"/>
                </a:solidFill>
              </a:rPr>
              <a:t>MainMenu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7249" y="2804997"/>
            <a:ext cx="251532" cy="793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EnterPassword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99288" y="2181738"/>
            <a:ext cx="710214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JobSeekerRegister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37923" y="4203240"/>
            <a:ext cx="710214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Register</a:t>
            </a:r>
            <a:r>
              <a:rPr lang="en-US" altLang="zh-CN" sz="900" dirty="0">
                <a:solidFill>
                  <a:schemeClr val="tx1"/>
                </a:solidFill>
              </a:rPr>
              <a:t>Success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42631" y="2804997"/>
            <a:ext cx="251532" cy="793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EnterMobile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57063" y="2806041"/>
            <a:ext cx="251532" cy="794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Enter</a:t>
            </a:r>
            <a:r>
              <a:rPr lang="zh-CN" altLang="en-US" sz="900" dirty="0">
                <a:solidFill>
                  <a:schemeClr val="tx1"/>
                </a:solidFill>
              </a:rPr>
              <a:t>Name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67152" y="2191728"/>
            <a:ext cx="813786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CompanyRegister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72761" y="1349828"/>
            <a:ext cx="553010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LogIn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80630" y="1394217"/>
            <a:ext cx="553010" cy="213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Register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9075" y="3942081"/>
            <a:ext cx="251532" cy="913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EnterJobInfo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1009" y="3942080"/>
            <a:ext cx="251532" cy="913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ChangePw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4473" y="2745077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ViewInfo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4473" y="3942081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ChangeInfo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87324" y="2158409"/>
            <a:ext cx="862614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JobSeeker</a:t>
            </a:r>
            <a:r>
              <a:rPr lang="en-US" altLang="zh-CN" sz="900" dirty="0">
                <a:solidFill>
                  <a:schemeClr val="tx1"/>
                </a:solidFill>
              </a:rPr>
              <a:t>MainMenu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1009" y="2745076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ModifyPw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96556" y="2746555"/>
            <a:ext cx="251532" cy="911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ViewApplicants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28720" y="2729230"/>
            <a:ext cx="414655" cy="913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KeyWdSearch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14358" y="2729542"/>
            <a:ext cx="251532" cy="90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ViewStaff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24883" y="2753581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ViewJobs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64994" y="2734347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PostJob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123692" y="2806041"/>
            <a:ext cx="251532" cy="793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EnterPassword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29824" y="2794269"/>
            <a:ext cx="251532" cy="793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EnterMobile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349163" y="2804997"/>
            <a:ext cx="251532" cy="794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EnterName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17263" y="3955104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PostJobs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4518" y="3954150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DeleteJobs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31773" y="3942076"/>
            <a:ext cx="251532" cy="91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ChangeJobs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10344" y="3942078"/>
            <a:ext cx="251532" cy="913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Enter</a:t>
            </a:r>
            <a:r>
              <a:rPr lang="en-US" altLang="zh-CN" sz="900" dirty="0">
                <a:solidFill>
                  <a:schemeClr val="tx1"/>
                </a:solidFill>
              </a:rPr>
              <a:t>KeyWd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22327" y="3942078"/>
            <a:ext cx="251532" cy="913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DeleteStaff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98970" y="3942079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EmployStaff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31475" y="2754321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ViewInfo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88111" y="2753581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ModifyPw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97107" y="2753582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Apply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09428" y="2745075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ViewApp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766723" y="2734347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ViewJobs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831475" y="3992937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ChangeInfo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95415" y="3990116"/>
            <a:ext cx="251532" cy="913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ChangePw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09428" y="3996824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DeleteApp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77" name="直接连接符 76"/>
          <p:cNvCxnSpPr>
            <a:stCxn id="14" idx="0"/>
          </p:cNvCxnSpPr>
          <p:nvPr/>
        </p:nvCxnSpPr>
        <p:spPr>
          <a:xfrm flipV="1">
            <a:off x="3949266" y="1207363"/>
            <a:ext cx="0" cy="14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5" idx="0"/>
          </p:cNvCxnSpPr>
          <p:nvPr/>
        </p:nvCxnSpPr>
        <p:spPr>
          <a:xfrm flipV="1">
            <a:off x="9157135" y="1207363"/>
            <a:ext cx="0" cy="18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3959057" y="1207363"/>
            <a:ext cx="5198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" idx="2"/>
          </p:cNvCxnSpPr>
          <p:nvPr/>
        </p:nvCxnSpPr>
        <p:spPr>
          <a:xfrm>
            <a:off x="5854457" y="954827"/>
            <a:ext cx="0" cy="25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74045" y="1943113"/>
            <a:ext cx="1480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5" idx="2"/>
          </p:cNvCxnSpPr>
          <p:nvPr/>
        </p:nvCxnSpPr>
        <p:spPr>
          <a:xfrm>
            <a:off x="9157135" y="1607280"/>
            <a:ext cx="0" cy="319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248077" y="1926454"/>
            <a:ext cx="3670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4" idx="2"/>
          </p:cNvCxnSpPr>
          <p:nvPr/>
        </p:nvCxnSpPr>
        <p:spPr>
          <a:xfrm>
            <a:off x="3949266" y="1607280"/>
            <a:ext cx="0" cy="335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7" idx="2"/>
            <a:endCxn id="50" idx="0"/>
          </p:cNvCxnSpPr>
          <p:nvPr/>
        </p:nvCxnSpPr>
        <p:spPr>
          <a:xfrm>
            <a:off x="2248077" y="2415861"/>
            <a:ext cx="2572" cy="33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51" idx="0"/>
          </p:cNvCxnSpPr>
          <p:nvPr/>
        </p:nvCxnSpPr>
        <p:spPr>
          <a:xfrm flipH="1" flipV="1">
            <a:off x="1284841" y="2584721"/>
            <a:ext cx="5919" cy="14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47" idx="0"/>
          </p:cNvCxnSpPr>
          <p:nvPr/>
        </p:nvCxnSpPr>
        <p:spPr>
          <a:xfrm flipV="1">
            <a:off x="3122322" y="2575477"/>
            <a:ext cx="0" cy="171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49" idx="0"/>
          </p:cNvCxnSpPr>
          <p:nvPr/>
        </p:nvCxnSpPr>
        <p:spPr>
          <a:xfrm flipV="1">
            <a:off x="3540124" y="2575477"/>
            <a:ext cx="0" cy="15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48" idx="0"/>
          </p:cNvCxnSpPr>
          <p:nvPr/>
        </p:nvCxnSpPr>
        <p:spPr>
          <a:xfrm flipV="1">
            <a:off x="3936110" y="2559602"/>
            <a:ext cx="0" cy="16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0"/>
          </p:cNvCxnSpPr>
          <p:nvPr/>
        </p:nvCxnSpPr>
        <p:spPr>
          <a:xfrm flipV="1">
            <a:off x="926775" y="2584721"/>
            <a:ext cx="0" cy="160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43" idx="0"/>
          </p:cNvCxnSpPr>
          <p:nvPr/>
        </p:nvCxnSpPr>
        <p:spPr>
          <a:xfrm flipV="1">
            <a:off x="530239" y="2584721"/>
            <a:ext cx="0" cy="160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30239" y="2584721"/>
            <a:ext cx="3419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43" idx="2"/>
            <a:endCxn id="44" idx="0"/>
          </p:cNvCxnSpPr>
          <p:nvPr/>
        </p:nvCxnSpPr>
        <p:spPr>
          <a:xfrm>
            <a:off x="530239" y="3658734"/>
            <a:ext cx="0" cy="283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46" idx="2"/>
            <a:endCxn id="33" idx="0"/>
          </p:cNvCxnSpPr>
          <p:nvPr/>
        </p:nvCxnSpPr>
        <p:spPr>
          <a:xfrm>
            <a:off x="926775" y="3658733"/>
            <a:ext cx="0" cy="283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51" idx="2"/>
            <a:endCxn id="32" idx="0"/>
          </p:cNvCxnSpPr>
          <p:nvPr/>
        </p:nvCxnSpPr>
        <p:spPr>
          <a:xfrm flipH="1">
            <a:off x="1284841" y="3648004"/>
            <a:ext cx="5919" cy="29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0" idx="2"/>
            <a:endCxn id="59" idx="0"/>
          </p:cNvCxnSpPr>
          <p:nvPr/>
        </p:nvCxnSpPr>
        <p:spPr>
          <a:xfrm flipH="1">
            <a:off x="2250284" y="3667238"/>
            <a:ext cx="365" cy="28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58" idx="0"/>
          </p:cNvCxnSpPr>
          <p:nvPr/>
        </p:nvCxnSpPr>
        <p:spPr>
          <a:xfrm flipV="1">
            <a:off x="1843029" y="3795042"/>
            <a:ext cx="0" cy="160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60" idx="0"/>
          </p:cNvCxnSpPr>
          <p:nvPr/>
        </p:nvCxnSpPr>
        <p:spPr>
          <a:xfrm flipV="1">
            <a:off x="2657539" y="3795042"/>
            <a:ext cx="0" cy="14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1843029" y="3795042"/>
            <a:ext cx="814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47" idx="2"/>
            <a:endCxn id="63" idx="0"/>
          </p:cNvCxnSpPr>
          <p:nvPr/>
        </p:nvCxnSpPr>
        <p:spPr>
          <a:xfrm>
            <a:off x="3122322" y="3657994"/>
            <a:ext cx="2414" cy="284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49" idx="2"/>
            <a:endCxn id="62" idx="0"/>
          </p:cNvCxnSpPr>
          <p:nvPr/>
        </p:nvCxnSpPr>
        <p:spPr>
          <a:xfrm>
            <a:off x="3540124" y="3638020"/>
            <a:ext cx="7969" cy="304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48" idx="2"/>
            <a:endCxn id="61" idx="0"/>
          </p:cNvCxnSpPr>
          <p:nvPr/>
        </p:nvCxnSpPr>
        <p:spPr>
          <a:xfrm>
            <a:off x="3936110" y="3642857"/>
            <a:ext cx="0" cy="299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44" idx="2"/>
          </p:cNvCxnSpPr>
          <p:nvPr/>
        </p:nvCxnSpPr>
        <p:spPr>
          <a:xfrm>
            <a:off x="530239" y="4855738"/>
            <a:ext cx="0" cy="15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33" idx="2"/>
          </p:cNvCxnSpPr>
          <p:nvPr/>
        </p:nvCxnSpPr>
        <p:spPr>
          <a:xfrm>
            <a:off x="926775" y="4855736"/>
            <a:ext cx="0" cy="15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32" idx="2"/>
          </p:cNvCxnSpPr>
          <p:nvPr/>
        </p:nvCxnSpPr>
        <p:spPr>
          <a:xfrm>
            <a:off x="1284841" y="4855736"/>
            <a:ext cx="0" cy="15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58" idx="2"/>
          </p:cNvCxnSpPr>
          <p:nvPr/>
        </p:nvCxnSpPr>
        <p:spPr>
          <a:xfrm>
            <a:off x="1843029" y="4868761"/>
            <a:ext cx="0" cy="13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59" idx="2"/>
          </p:cNvCxnSpPr>
          <p:nvPr/>
        </p:nvCxnSpPr>
        <p:spPr>
          <a:xfrm flipH="1">
            <a:off x="2248077" y="4867807"/>
            <a:ext cx="2207" cy="13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60" idx="2"/>
          </p:cNvCxnSpPr>
          <p:nvPr/>
        </p:nvCxnSpPr>
        <p:spPr>
          <a:xfrm>
            <a:off x="2657539" y="4855733"/>
            <a:ext cx="0" cy="15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63" idx="2"/>
          </p:cNvCxnSpPr>
          <p:nvPr/>
        </p:nvCxnSpPr>
        <p:spPr>
          <a:xfrm flipH="1">
            <a:off x="3122322" y="4855736"/>
            <a:ext cx="2414" cy="15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62" idx="2"/>
          </p:cNvCxnSpPr>
          <p:nvPr/>
        </p:nvCxnSpPr>
        <p:spPr>
          <a:xfrm>
            <a:off x="3548093" y="4855734"/>
            <a:ext cx="0" cy="151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61" idx="2"/>
          </p:cNvCxnSpPr>
          <p:nvPr/>
        </p:nvCxnSpPr>
        <p:spPr>
          <a:xfrm>
            <a:off x="3936110" y="4855733"/>
            <a:ext cx="0" cy="15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530239" y="5007006"/>
            <a:ext cx="3405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248077" y="5007006"/>
            <a:ext cx="0" cy="39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2248077" y="5397623"/>
            <a:ext cx="2057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V="1">
            <a:off x="4305670" y="2276583"/>
            <a:ext cx="0" cy="312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45" idx="2"/>
            <a:endCxn id="66" idx="0"/>
          </p:cNvCxnSpPr>
          <p:nvPr/>
        </p:nvCxnSpPr>
        <p:spPr>
          <a:xfrm>
            <a:off x="5918631" y="2415861"/>
            <a:ext cx="4242" cy="337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64" idx="0"/>
          </p:cNvCxnSpPr>
          <p:nvPr/>
        </p:nvCxnSpPr>
        <p:spPr>
          <a:xfrm flipV="1">
            <a:off x="4957241" y="2584721"/>
            <a:ext cx="0" cy="16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65" idx="0"/>
          </p:cNvCxnSpPr>
          <p:nvPr/>
        </p:nvCxnSpPr>
        <p:spPr>
          <a:xfrm flipV="1">
            <a:off x="5413877" y="2584721"/>
            <a:ext cx="0" cy="168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67" idx="0"/>
          </p:cNvCxnSpPr>
          <p:nvPr/>
        </p:nvCxnSpPr>
        <p:spPr>
          <a:xfrm flipV="1">
            <a:off x="6435194" y="2584721"/>
            <a:ext cx="0" cy="16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68" idx="0"/>
          </p:cNvCxnSpPr>
          <p:nvPr/>
        </p:nvCxnSpPr>
        <p:spPr>
          <a:xfrm flipV="1">
            <a:off x="6892489" y="2575477"/>
            <a:ext cx="0" cy="15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4957241" y="2584721"/>
            <a:ext cx="193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7" idx="3"/>
          </p:cNvCxnSpPr>
          <p:nvPr/>
        </p:nvCxnSpPr>
        <p:spPr>
          <a:xfrm flipH="1">
            <a:off x="2679384" y="2276583"/>
            <a:ext cx="1635622" cy="10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64" idx="2"/>
            <a:endCxn id="69" idx="0"/>
          </p:cNvCxnSpPr>
          <p:nvPr/>
        </p:nvCxnSpPr>
        <p:spPr>
          <a:xfrm>
            <a:off x="4957241" y="3667978"/>
            <a:ext cx="0" cy="324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65" idx="2"/>
            <a:endCxn id="70" idx="0"/>
          </p:cNvCxnSpPr>
          <p:nvPr/>
        </p:nvCxnSpPr>
        <p:spPr>
          <a:xfrm>
            <a:off x="5413877" y="3667238"/>
            <a:ext cx="7304" cy="32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67" idx="2"/>
            <a:endCxn id="71" idx="0"/>
          </p:cNvCxnSpPr>
          <p:nvPr/>
        </p:nvCxnSpPr>
        <p:spPr>
          <a:xfrm>
            <a:off x="6435194" y="3658732"/>
            <a:ext cx="0" cy="33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3" idx="2"/>
            <a:endCxn id="11" idx="0"/>
          </p:cNvCxnSpPr>
          <p:nvPr/>
        </p:nvCxnSpPr>
        <p:spPr>
          <a:xfrm flipH="1">
            <a:off x="8368397" y="2449180"/>
            <a:ext cx="5648" cy="35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9" idx="2"/>
            <a:endCxn id="56" idx="0"/>
          </p:cNvCxnSpPr>
          <p:nvPr/>
        </p:nvCxnSpPr>
        <p:spPr>
          <a:xfrm>
            <a:off x="9854395" y="2439190"/>
            <a:ext cx="1195" cy="355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2" idx="0"/>
          </p:cNvCxnSpPr>
          <p:nvPr/>
        </p:nvCxnSpPr>
        <p:spPr>
          <a:xfrm flipV="1">
            <a:off x="7982829" y="2616729"/>
            <a:ext cx="0" cy="18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8" idx="0"/>
          </p:cNvCxnSpPr>
          <p:nvPr/>
        </p:nvCxnSpPr>
        <p:spPr>
          <a:xfrm flipV="1">
            <a:off x="8793015" y="2627088"/>
            <a:ext cx="0" cy="177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57" idx="0"/>
          </p:cNvCxnSpPr>
          <p:nvPr/>
        </p:nvCxnSpPr>
        <p:spPr>
          <a:xfrm flipV="1">
            <a:off x="9474929" y="2616729"/>
            <a:ext cx="0" cy="188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55" idx="0"/>
          </p:cNvCxnSpPr>
          <p:nvPr/>
        </p:nvCxnSpPr>
        <p:spPr>
          <a:xfrm flipV="1">
            <a:off x="10249458" y="2627088"/>
            <a:ext cx="0" cy="178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V="1">
            <a:off x="7982829" y="2627088"/>
            <a:ext cx="80893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V="1">
            <a:off x="9474929" y="2627088"/>
            <a:ext cx="7927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12" idx="2"/>
          </p:cNvCxnSpPr>
          <p:nvPr/>
        </p:nvCxnSpPr>
        <p:spPr>
          <a:xfrm>
            <a:off x="7982829" y="3600593"/>
            <a:ext cx="0" cy="267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11" idx="2"/>
          </p:cNvCxnSpPr>
          <p:nvPr/>
        </p:nvCxnSpPr>
        <p:spPr>
          <a:xfrm>
            <a:off x="8368397" y="3598809"/>
            <a:ext cx="0" cy="26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8" idx="2"/>
          </p:cNvCxnSpPr>
          <p:nvPr/>
        </p:nvCxnSpPr>
        <p:spPr>
          <a:xfrm flipH="1">
            <a:off x="8791762" y="3598809"/>
            <a:ext cx="1253" cy="26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57" idx="2"/>
          </p:cNvCxnSpPr>
          <p:nvPr/>
        </p:nvCxnSpPr>
        <p:spPr>
          <a:xfrm>
            <a:off x="9474929" y="3599549"/>
            <a:ext cx="0" cy="269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56" idx="2"/>
          </p:cNvCxnSpPr>
          <p:nvPr/>
        </p:nvCxnSpPr>
        <p:spPr>
          <a:xfrm flipH="1">
            <a:off x="9854395" y="3588081"/>
            <a:ext cx="1195" cy="286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55" idx="2"/>
          </p:cNvCxnSpPr>
          <p:nvPr/>
        </p:nvCxnSpPr>
        <p:spPr>
          <a:xfrm>
            <a:off x="10249458" y="3599853"/>
            <a:ext cx="0" cy="275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7967152" y="3868559"/>
            <a:ext cx="23005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endCxn id="10" idx="0"/>
          </p:cNvCxnSpPr>
          <p:nvPr/>
        </p:nvCxnSpPr>
        <p:spPr>
          <a:xfrm>
            <a:off x="9188388" y="3888419"/>
            <a:ext cx="4642" cy="314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0" idx="2"/>
          </p:cNvCxnSpPr>
          <p:nvPr/>
        </p:nvCxnSpPr>
        <p:spPr>
          <a:xfrm flipH="1">
            <a:off x="9188388" y="4460692"/>
            <a:ext cx="4642" cy="306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9188388" y="4767309"/>
            <a:ext cx="1571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 flipV="1">
            <a:off x="10759736" y="1074198"/>
            <a:ext cx="0" cy="369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/>
          <p:nvPr/>
        </p:nvCxnSpPr>
        <p:spPr>
          <a:xfrm flipH="1">
            <a:off x="5854457" y="1074198"/>
            <a:ext cx="4905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69" idx="2"/>
          </p:cNvCxnSpPr>
          <p:nvPr/>
        </p:nvCxnSpPr>
        <p:spPr>
          <a:xfrm>
            <a:off x="4957241" y="4906594"/>
            <a:ext cx="0" cy="322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70" idx="2"/>
          </p:cNvCxnSpPr>
          <p:nvPr/>
        </p:nvCxnSpPr>
        <p:spPr>
          <a:xfrm>
            <a:off x="5421181" y="4903772"/>
            <a:ext cx="0" cy="32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71" idx="2"/>
          </p:cNvCxnSpPr>
          <p:nvPr/>
        </p:nvCxnSpPr>
        <p:spPr>
          <a:xfrm>
            <a:off x="6435194" y="4910481"/>
            <a:ext cx="0" cy="31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66" idx="2"/>
          </p:cNvCxnSpPr>
          <p:nvPr/>
        </p:nvCxnSpPr>
        <p:spPr>
          <a:xfrm flipH="1">
            <a:off x="5918631" y="3667239"/>
            <a:ext cx="4242" cy="1561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68" idx="2"/>
          </p:cNvCxnSpPr>
          <p:nvPr/>
        </p:nvCxnSpPr>
        <p:spPr>
          <a:xfrm>
            <a:off x="6892489" y="3648004"/>
            <a:ext cx="0" cy="158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4957241" y="5228948"/>
            <a:ext cx="193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5918631" y="5228948"/>
            <a:ext cx="0" cy="16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5918631" y="5397623"/>
            <a:ext cx="1334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 flipV="1">
            <a:off x="7253056" y="2290439"/>
            <a:ext cx="0" cy="310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endCxn id="45" idx="3"/>
          </p:cNvCxnSpPr>
          <p:nvPr/>
        </p:nvCxnSpPr>
        <p:spPr>
          <a:xfrm flipH="1">
            <a:off x="6349938" y="2282971"/>
            <a:ext cx="905340" cy="4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>
            <a:off x="2248077" y="5397623"/>
            <a:ext cx="0" cy="26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>
            <a:off x="2233174" y="5664413"/>
            <a:ext cx="3685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>
            <a:endCxn id="5" idx="0"/>
          </p:cNvCxnSpPr>
          <p:nvPr/>
        </p:nvCxnSpPr>
        <p:spPr>
          <a:xfrm>
            <a:off x="5918631" y="5397623"/>
            <a:ext cx="0" cy="53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4" idx="2"/>
            <a:endCxn id="6" idx="0"/>
          </p:cNvCxnSpPr>
          <p:nvPr/>
        </p:nvCxnSpPr>
        <p:spPr>
          <a:xfrm>
            <a:off x="5854457" y="516808"/>
            <a:ext cx="0" cy="15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endCxn id="7" idx="0"/>
          </p:cNvCxnSpPr>
          <p:nvPr/>
        </p:nvCxnSpPr>
        <p:spPr>
          <a:xfrm>
            <a:off x="2248077" y="1926454"/>
            <a:ext cx="0" cy="23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endCxn id="45" idx="0"/>
          </p:cNvCxnSpPr>
          <p:nvPr/>
        </p:nvCxnSpPr>
        <p:spPr>
          <a:xfrm>
            <a:off x="5918631" y="1926454"/>
            <a:ext cx="0" cy="23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>
            <a:endCxn id="13" idx="0"/>
          </p:cNvCxnSpPr>
          <p:nvPr/>
        </p:nvCxnSpPr>
        <p:spPr>
          <a:xfrm>
            <a:off x="8374045" y="1923254"/>
            <a:ext cx="0" cy="26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>
            <a:endCxn id="9" idx="0"/>
          </p:cNvCxnSpPr>
          <p:nvPr/>
        </p:nvCxnSpPr>
        <p:spPr>
          <a:xfrm>
            <a:off x="9854395" y="1953473"/>
            <a:ext cx="0" cy="22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fef21d2-3733-41ad-b47b-dc0960275e21"/>
  <p:tag name="COMMONDATA" val="eyJoZGlkIjoiNzUxOTVkN2ZmMjVjM2EzNTY4MWNhM2I2OGZkMjAyO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演示</Application>
  <PresentationFormat>宽屏</PresentationFormat>
  <Paragraphs>328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Consolas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应权</dc:creator>
  <cp:lastModifiedBy>xy</cp:lastModifiedBy>
  <cp:revision>25</cp:revision>
  <dcterms:created xsi:type="dcterms:W3CDTF">2021-10-02T15:53:00Z</dcterms:created>
  <dcterms:modified xsi:type="dcterms:W3CDTF">2022-11-18T04:19:17Z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76F2A38650BB49A2AA399C5F73AB86A1</vt:lpwstr>
  </property>
  <property fmtid="{D5CDD505-2E9C-101B-9397-08002B2CF9AE}" pid="3" name="KSOProductBuildVer">
    <vt:lpwstr>2052-11.1.0.12763</vt:lpwstr>
  </property>
</Properties>
</file>