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44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8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13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3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6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88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3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58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29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312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13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4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463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66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37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6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333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497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9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0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10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4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9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6ACF81-2B68-4243-8B54-95D338E838E9}" type="datetimeFigureOut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E8838-6C06-4784-AC60-FF3D07F077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19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Efficient AES </a:t>
            </a:r>
            <a:r>
              <a:rPr lang="fr-FR" dirty="0" err="1" smtClean="0"/>
              <a:t>Implementations</a:t>
            </a:r>
            <a:r>
              <a:rPr lang="fr-FR" dirty="0" smtClean="0"/>
              <a:t> on </a:t>
            </a:r>
            <a:r>
              <a:rPr lang="fr-FR" dirty="0" err="1" smtClean="0"/>
              <a:t>ASICs</a:t>
            </a:r>
            <a:r>
              <a:rPr lang="fr-FR" dirty="0" smtClean="0"/>
              <a:t> &amp; </a:t>
            </a:r>
            <a:r>
              <a:rPr lang="fr-FR" dirty="0" err="1" smtClean="0"/>
              <a:t>FPGAs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Norbert </a:t>
            </a:r>
            <a:r>
              <a:rPr lang="fr-FR" dirty="0" err="1" smtClean="0"/>
              <a:t>Pramstaller</a:t>
            </a:r>
            <a:r>
              <a:rPr lang="fr-FR" dirty="0" smtClean="0"/>
              <a:t>, </a:t>
            </a:r>
            <a:r>
              <a:rPr lang="fr-FR" dirty="0" err="1" smtClean="0"/>
              <a:t>Stefen</a:t>
            </a:r>
            <a:r>
              <a:rPr lang="fr-FR" dirty="0" smtClean="0"/>
              <a:t> </a:t>
            </a:r>
            <a:r>
              <a:rPr lang="fr-FR" dirty="0" err="1" smtClean="0"/>
              <a:t>Mangard</a:t>
            </a:r>
            <a:r>
              <a:rPr lang="fr-FR" dirty="0" smtClean="0"/>
              <a:t>, Sandra </a:t>
            </a:r>
            <a:r>
              <a:rPr lang="fr-FR" dirty="0" err="1" smtClean="0"/>
              <a:t>Dominikus</a:t>
            </a:r>
            <a:r>
              <a:rPr lang="fr-FR" dirty="0"/>
              <a:t> </a:t>
            </a:r>
            <a:r>
              <a:rPr lang="fr-FR" dirty="0" smtClean="0"/>
              <a:t>and Johannes </a:t>
            </a:r>
            <a:r>
              <a:rPr lang="fr-FR" dirty="0" err="1" smtClean="0"/>
              <a:t>Wolkerstorfer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4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dedicated</a:t>
            </a:r>
            <a:r>
              <a:rPr lang="fr-FR" dirty="0" smtClean="0"/>
              <a:t> hardware </a:t>
            </a:r>
            <a:r>
              <a:rPr lang="fr-FR" dirty="0" err="1" smtClean="0"/>
              <a:t>implementation</a:t>
            </a:r>
            <a:r>
              <a:rPr lang="fr-FR" dirty="0" smtClean="0"/>
              <a:t> for AES ?</a:t>
            </a:r>
          </a:p>
          <a:p>
            <a:pPr lvl="1"/>
            <a:r>
              <a:rPr lang="fr-FR" dirty="0" smtClean="0"/>
              <a:t>High speed communication </a:t>
            </a:r>
            <a:r>
              <a:rPr lang="fr-FR" dirty="0" err="1" smtClean="0"/>
              <a:t>link</a:t>
            </a:r>
            <a:endParaRPr lang="fr-FR" dirty="0" smtClean="0"/>
          </a:p>
          <a:p>
            <a:pPr lvl="1"/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easier</a:t>
            </a:r>
            <a:r>
              <a:rPr lang="fr-FR" dirty="0" smtClean="0"/>
              <a:t> to </a:t>
            </a:r>
            <a:r>
              <a:rPr lang="fr-FR" dirty="0" err="1" smtClean="0"/>
              <a:t>secure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AES module </a:t>
            </a:r>
            <a:r>
              <a:rPr lang="fr-FR" dirty="0" err="1" smtClean="0"/>
              <a:t>than</a:t>
            </a:r>
            <a:r>
              <a:rPr lang="fr-FR" dirty="0" smtClean="0"/>
              <a:t> an </a:t>
            </a:r>
            <a:r>
              <a:rPr lang="fr-FR" dirty="0" err="1" smtClean="0"/>
              <a:t>entire</a:t>
            </a:r>
            <a:r>
              <a:rPr lang="fr-FR" dirty="0" smtClean="0"/>
              <a:t> processor</a:t>
            </a:r>
          </a:p>
          <a:p>
            <a:pPr lvl="1"/>
            <a:r>
              <a:rPr lang="fr-FR" dirty="0" err="1" smtClean="0"/>
              <a:t>Reduce</a:t>
            </a:r>
            <a:r>
              <a:rPr lang="fr-FR" dirty="0" smtClean="0"/>
              <a:t> the power </a:t>
            </a:r>
            <a:r>
              <a:rPr lang="fr-FR" dirty="0" err="1" smtClean="0"/>
              <a:t>consumption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8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Asic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of </a:t>
            </a:r>
            <a:r>
              <a:rPr lang="fr-FR" dirty="0" err="1" smtClean="0"/>
              <a:t>aes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20591" r="11941" b="11018"/>
          <a:stretch/>
        </p:blipFill>
        <p:spPr>
          <a:xfrm>
            <a:off x="603422" y="2065867"/>
            <a:ext cx="5278393" cy="3546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0" t="8007" r="18639" b="10380"/>
          <a:stretch/>
        </p:blipFill>
        <p:spPr>
          <a:xfrm rot="5400000">
            <a:off x="7629770" y="668351"/>
            <a:ext cx="2826879" cy="46752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8022" r="8336" b="40593"/>
          <a:stretch/>
        </p:blipFill>
        <p:spPr>
          <a:xfrm>
            <a:off x="6705600" y="4604951"/>
            <a:ext cx="4675221" cy="13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FPGA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aes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t="11294" r="5678" b="19863"/>
          <a:stretch/>
        </p:blipFill>
        <p:spPr>
          <a:xfrm>
            <a:off x="2702011" y="2065867"/>
            <a:ext cx="6847722" cy="3970637"/>
          </a:xfrm>
        </p:spPr>
      </p:pic>
    </p:spTree>
    <p:extLst>
      <p:ext uri="{BB962C8B-B14F-4D97-AF65-F5344CB8AC3E}">
        <p14:creationId xmlns:p14="http://schemas.microsoft.com/office/powerpoint/2010/main" val="26758423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57</TotalTime>
  <Words>57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Céleste</vt:lpstr>
      <vt:lpstr>Efficient AES Implementations on ASICs &amp; FPGAs</vt:lpstr>
      <vt:lpstr>Introduction</vt:lpstr>
      <vt:lpstr>Asic Implementation of aes</vt:lpstr>
      <vt:lpstr>FPGA Implementation of aes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AES Implementations on ASICs &amp; FPGAs</dc:title>
  <dc:creator>Aurélien Monnet-Paquet</dc:creator>
  <cp:lastModifiedBy>Aurélien Monnet-Paquet</cp:lastModifiedBy>
  <cp:revision>6</cp:revision>
  <dcterms:created xsi:type="dcterms:W3CDTF">2016-10-06T21:21:56Z</dcterms:created>
  <dcterms:modified xsi:type="dcterms:W3CDTF">2016-10-06T22:19:40Z</dcterms:modified>
</cp:coreProperties>
</file>