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0"/>
  </p:notesMasterIdLst>
  <p:handoutMasterIdLst>
    <p:handoutMasterId r:id="rId31"/>
  </p:handoutMasterIdLst>
  <p:sldIdLst>
    <p:sldId id="1528" r:id="rId2"/>
    <p:sldId id="1534" r:id="rId3"/>
    <p:sldId id="1539" r:id="rId4"/>
    <p:sldId id="1538" r:id="rId5"/>
    <p:sldId id="1537" r:id="rId6"/>
    <p:sldId id="1536" r:id="rId7"/>
    <p:sldId id="1540" r:id="rId8"/>
    <p:sldId id="1535" r:id="rId9"/>
    <p:sldId id="1543" r:id="rId10"/>
    <p:sldId id="1542" r:id="rId11"/>
    <p:sldId id="1531" r:id="rId12"/>
    <p:sldId id="1544" r:id="rId13"/>
    <p:sldId id="1551" r:id="rId14"/>
    <p:sldId id="1552" r:id="rId15"/>
    <p:sldId id="1549" r:id="rId16"/>
    <p:sldId id="1547" r:id="rId17"/>
    <p:sldId id="1548" r:id="rId18"/>
    <p:sldId id="1545" r:id="rId19"/>
    <p:sldId id="1546" r:id="rId20"/>
    <p:sldId id="1555" r:id="rId21"/>
    <p:sldId id="1556" r:id="rId22"/>
    <p:sldId id="1557" r:id="rId23"/>
    <p:sldId id="1558" r:id="rId24"/>
    <p:sldId id="1559" r:id="rId25"/>
    <p:sldId id="1560" r:id="rId26"/>
    <p:sldId id="1561" r:id="rId27"/>
    <p:sldId id="1562" r:id="rId28"/>
    <p:sldId id="1563" r:id="rId29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00"/>
    <a:srgbClr val="0B02BE"/>
    <a:srgbClr val="0A4618"/>
    <a:srgbClr val="1EA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>
        <p:scale>
          <a:sx n="80" d="100"/>
          <a:sy n="80" d="100"/>
        </p:scale>
        <p:origin x="-1938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 smtClean="0"/>
              <a:t>Formatvorlage</a:t>
            </a:r>
            <a:r>
              <a:rPr lang="en-US" altLang="en-GB" noProof="0" dirty="0" smtClean="0"/>
              <a:t> des </a:t>
            </a:r>
            <a:r>
              <a:rPr lang="en-US" altLang="en-GB" noProof="0" dirty="0" err="1" smtClean="0"/>
              <a:t>Untertitelmasters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20.03.2018</a:t>
            </a:fld>
            <a:endParaRPr lang="de-DE" dirty="0" smtClean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20.03.2018</a:t>
            </a:fld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555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A461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9474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3542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5975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6804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583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33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</a:t>
            </a:r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55631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</a:t>
            </a:r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65995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5681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</a:t>
            </a:r>
            <a:r>
              <a:rPr lang="de-DE" sz="10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de-DE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15786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5166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1813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936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51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8175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116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5241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7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7910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477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4899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Bildschirmpräsentation (4:3)</PresentationFormat>
  <Paragraphs>108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Professor Dr. Peer Johannsen</cp:lastModifiedBy>
  <cp:revision>1023</cp:revision>
  <cp:lastPrinted>2016-03-08T07:59:56Z</cp:lastPrinted>
  <dcterms:created xsi:type="dcterms:W3CDTF">2004-10-10T13:55:48Z</dcterms:created>
  <dcterms:modified xsi:type="dcterms:W3CDTF">2018-03-20T13:45:37Z</dcterms:modified>
</cp:coreProperties>
</file>