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08FFA-E429-4A0C-9A59-57C688A6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656C3-917F-4DBE-81A5-2B7C693C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79870-7753-43CA-ADA1-D8286477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A390C-B2CF-4FEE-A0FE-A4619A6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E0265-26A8-49D3-AC81-285BBB9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07DE-EFD9-479C-A8E4-6A6E23EB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E93DA-2420-4E79-97B5-A17FD674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358FF-4934-47CF-B09F-A3A2B3CC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41EB6-BB04-4446-A477-B02CD3A4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CD17B-828F-4A8C-B8CD-84221414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1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0AF2FD-BAB4-4787-8F8B-48391881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C919-47CC-4B0A-993F-CB4F35B0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3FA19-B7B7-47B1-8D11-0FD87112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95923-4FB8-45C9-BE35-3C0174F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BF920-1D2B-4D86-9E98-FD5926BD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F3EE-EFC7-468D-9CBA-FE4A7657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D48DE-0282-40FB-AE37-D6C351B4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4D457-04B7-4F41-BD4F-32524550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31EE6-0FA8-462C-B02F-BEE4B441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F7A5E-5CE7-4A97-A059-32EB975E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9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CC602-60B4-47B5-B535-7E681E34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3B04B-52C1-42D7-BA50-7A4AC9DD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5FB04-1374-42D8-B379-51D7661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E375D-0237-442C-A15E-7C8252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02223-61EC-4257-80FD-775ADC58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3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78293-FFFD-49F0-A9F3-E2560DEF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99BC4-215E-487C-B417-4B9D3DBC8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56F42-F722-4354-B91E-87B7EA47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9F0FD-11C3-48C0-9DAC-EBBC7A6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4C5DC-9ADA-474A-84E1-37B50BD1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49D15-7DD1-4326-9442-3F4E9C19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AB670-D665-4DFD-860E-1C3B501B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AF05A-6D28-4EB8-BACE-91A7204A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21896-808E-458E-889B-AF821476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51BA6-515E-4932-AE67-D62B66AA9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CC264-38B9-42A2-8EC7-DC685E95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94F78-6715-435A-94BC-42A0FD3B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E5894-6B5A-475B-9AE1-2B1AFEAE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49406-2C5B-4EB2-A8F0-9F1A5754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1B06-BA09-4F3C-A3A7-CD8F6D3F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22BC8-A07E-403C-A9F8-6B0CCA1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744C9-E57A-49F7-9207-55FFD01E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F44A2-C056-4B09-9034-E2A17E0B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A5E6E-3E56-4846-AE60-DB236297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A8DAA-5840-49FB-AFB3-4084F0F4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7E9ED-7ED0-4B31-AE52-8D9FA021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B329-D043-488D-9CA3-35FD2A04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12526-88E9-4807-950E-A34643E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21427-8B55-4448-BBD6-E58EC458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82B30-AD0A-415A-B6B4-43F73F0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5599A-BA44-4365-A97B-B7F5572F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357A7-49E9-4572-BCC9-814E5BC3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7E7BB-BBEC-4785-A9A0-160FF7AB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3EEDB4-B92D-4DBC-93FB-F61B3F23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1F691-4BFE-4766-B65B-0F562BCA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B89D7-1E62-4037-8A95-4F84FF7B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64273-99FB-45DB-A4E9-51C42C6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7300C-1C2E-438D-821E-3347B8F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D1007-266C-4214-AD88-F24A42D5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EAFB1-A21B-4C4B-B0CF-2E02F22E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F37E2-EB8E-401D-A44B-4E3740A6E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2B3-F562-483C-9B36-2D28D0580437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CF45-523F-4B13-A130-9EA04F751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CF73F-8B0B-4CC4-A94D-8D67C6814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4D94-FDE2-40EE-93AC-D6C84FB0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14AFFE-D022-4825-A3D5-ECF00EF4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79" y="299621"/>
            <a:ext cx="6941102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54C7-0222-42E8-9AE4-FCED0334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95EB14-441E-49B1-93CC-6F4F149C1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48103"/>
            <a:ext cx="6019059" cy="30323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771B42-1C4C-4738-B3C1-2E2310CA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1247714"/>
            <a:ext cx="6164062" cy="30327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E1596B-A431-4DA8-8B65-8F3061AFABEF}"/>
              </a:ext>
            </a:extLst>
          </p:cNvPr>
          <p:cNvSpPr txBox="1"/>
          <p:nvPr/>
        </p:nvSpPr>
        <p:spPr>
          <a:xfrm>
            <a:off x="149590" y="4280455"/>
            <a:ext cx="87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将缺失值较少的数据直接删去，并通过分析对</a:t>
            </a:r>
            <a:r>
              <a:rPr lang="en-US" altLang="zh-CN" dirty="0"/>
              <a:t>age</a:t>
            </a:r>
            <a:r>
              <a:rPr lang="zh-CN" altLang="en-US" dirty="0"/>
              <a:t>的缺失值填充</a:t>
            </a:r>
            <a:r>
              <a:rPr lang="en-US" altLang="zh-CN" dirty="0"/>
              <a:t>age</a:t>
            </a:r>
            <a:r>
              <a:rPr lang="zh-CN" altLang="en-US" dirty="0"/>
              <a:t>的平均值：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A661AE-3C74-47BF-98FC-D9C6CAAB9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426"/>
          <a:stretch/>
        </p:blipFill>
        <p:spPr>
          <a:xfrm>
            <a:off x="0" y="4717724"/>
            <a:ext cx="3554874" cy="4104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589DA9-D706-48EF-936A-A6E4C22D8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05"/>
          <a:stretch/>
        </p:blipFill>
        <p:spPr>
          <a:xfrm>
            <a:off x="0" y="5167805"/>
            <a:ext cx="3554874" cy="17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3E303-6909-420E-9AE3-B09ACB3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FC45E-FDFA-4F28-AE32-7196034A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计算不同特征的特征值对应的通过率，对不同特征值进行赋值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F4438-B75C-4682-9CC3-8182E006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" y="2264946"/>
            <a:ext cx="4454245" cy="3472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C81487-8DA5-4D5F-9D36-4EA09171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70" y="2387349"/>
            <a:ext cx="4944165" cy="428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5D3C0C-DBE3-4AF1-B5D1-DE06C056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648" y="2933475"/>
            <a:ext cx="6506483" cy="7621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23CF50-E752-48D1-B1FF-C843DEC1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648" y="4010220"/>
            <a:ext cx="5906324" cy="933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4636C0-3CEA-4FBB-A8A4-69B82D50A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870" y="5258440"/>
            <a:ext cx="53061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60B3-4F3A-4582-B886-3C6FE7AB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建立模型：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A1B78F-FEA1-4926-8AB6-1ED8699EF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5354"/>
            <a:ext cx="8558792" cy="41934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02211E-3017-498A-81D6-2F683287BC40}"/>
              </a:ext>
            </a:extLst>
          </p:cNvPr>
          <p:cNvSpPr txBox="1"/>
          <p:nvPr/>
        </p:nvSpPr>
        <p:spPr>
          <a:xfrm>
            <a:off x="0" y="1506022"/>
            <a:ext cx="106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建立线性回归模型：根据</a:t>
            </a:r>
            <a:r>
              <a:rPr lang="en-US" altLang="zh-CN" dirty="0"/>
              <a:t>predictors</a:t>
            </a:r>
            <a:r>
              <a:rPr lang="zh-CN" altLang="en-US" dirty="0"/>
              <a:t>中包含的特征与是否通过来建立模型，然后使用建立的模型进行预测</a:t>
            </a:r>
          </a:p>
        </p:txBody>
      </p:sp>
    </p:spTree>
    <p:extLst>
      <p:ext uri="{BB962C8B-B14F-4D97-AF65-F5344CB8AC3E}">
        <p14:creationId xmlns:p14="http://schemas.microsoft.com/office/powerpoint/2010/main" val="7338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9F9F4-AD21-4468-AA33-E0017BF0B0E4}"/>
              </a:ext>
            </a:extLst>
          </p:cNvPr>
          <p:cNvSpPr txBox="1"/>
          <p:nvPr/>
        </p:nvSpPr>
        <p:spPr>
          <a:xfrm>
            <a:off x="0" y="6810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建立逻辑回归模型：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8F5B94-8BC3-445F-A788-3C64B057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281"/>
            <a:ext cx="824980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C9471A6-895E-4B35-A529-01F4EF8A6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8677"/>
            <a:ext cx="7539896" cy="4351338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D650D7-8B8C-4E19-949E-864A55FFA4B4}"/>
              </a:ext>
            </a:extLst>
          </p:cNvPr>
          <p:cNvSpPr txBox="1"/>
          <p:nvPr/>
        </p:nvSpPr>
        <p:spPr>
          <a:xfrm>
            <a:off x="0" y="681037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建立梯度上升模型：调整</a:t>
            </a:r>
            <a:r>
              <a:rPr lang="en-US" altLang="zh-CN" dirty="0" err="1"/>
              <a:t>max_depth</a:t>
            </a:r>
            <a:r>
              <a:rPr lang="zh-CN" altLang="en-US" dirty="0"/>
              <a:t>参数提高正确率</a:t>
            </a:r>
          </a:p>
        </p:txBody>
      </p:sp>
    </p:spTree>
    <p:extLst>
      <p:ext uri="{BB962C8B-B14F-4D97-AF65-F5344CB8AC3E}">
        <p14:creationId xmlns:p14="http://schemas.microsoft.com/office/powerpoint/2010/main" val="111241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FE3DE-E948-4B8C-98AE-0D3999A2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特征选择：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09E06D-F22B-48EC-B40E-9157C2AF5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51753"/>
            <a:ext cx="664750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5FBE51-5822-4D47-92D9-88F679801E8D}"/>
              </a:ext>
            </a:extLst>
          </p:cNvPr>
          <p:cNvSpPr txBox="1"/>
          <p:nvPr/>
        </p:nvSpPr>
        <p:spPr>
          <a:xfrm>
            <a:off x="381740" y="1811045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根据特征重要性选择特征，并通过随机森林模型进行检测</a:t>
            </a:r>
          </a:p>
        </p:txBody>
      </p:sp>
    </p:spTree>
    <p:extLst>
      <p:ext uri="{BB962C8B-B14F-4D97-AF65-F5344CB8AC3E}">
        <p14:creationId xmlns:p14="http://schemas.microsoft.com/office/powerpoint/2010/main" val="42901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63B2A-BB03-4F88-9386-BCFFFF3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选择模型：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42AD9-E0F5-412A-BD54-2A8AC2CF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根据上述模型的准确率来选择模型应用在测试集上</a:t>
            </a:r>
          </a:p>
        </p:txBody>
      </p:sp>
    </p:spTree>
    <p:extLst>
      <p:ext uri="{BB962C8B-B14F-4D97-AF65-F5344CB8AC3E}">
        <p14:creationId xmlns:p14="http://schemas.microsoft.com/office/powerpoint/2010/main" val="28041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数据清洗：</vt:lpstr>
      <vt:lpstr>数据分析：</vt:lpstr>
      <vt:lpstr>建立模型：</vt:lpstr>
      <vt:lpstr>PowerPoint 演示文稿</vt:lpstr>
      <vt:lpstr>PowerPoint 演示文稿</vt:lpstr>
      <vt:lpstr>特征选择：</vt:lpstr>
      <vt:lpstr>选择模型：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朗</dc:creator>
  <cp:lastModifiedBy>赵 朗</cp:lastModifiedBy>
  <cp:revision>3</cp:revision>
  <dcterms:created xsi:type="dcterms:W3CDTF">2021-04-17T04:19:13Z</dcterms:created>
  <dcterms:modified xsi:type="dcterms:W3CDTF">2021-04-17T04:28:23Z</dcterms:modified>
</cp:coreProperties>
</file>