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27A82-C48F-E5A4-1C13-16004559C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046B47-BB47-CFBB-39CC-6759E7F0C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533A3-4AE2-8CE8-E0B0-2B1C93BB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55DE6-4D7C-62CA-1BF0-B9018EBF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433BF-A62C-04E5-08D9-8B980CFA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BE61-BDB1-C545-42C3-11D7E1BD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B7B453-FD8D-5B66-5AD4-0165EB155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A0169-4962-CB73-AD51-CC0A4FAA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B994E-5903-749E-A373-E0078BF0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76659-9F09-0378-5521-09476843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6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6D4211-62BF-1668-3A6F-8F074E6A3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62566-C603-4025-8047-A06D6905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4012F-0F85-247E-BC46-3C6CC7F4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1FE90-2210-7F52-DDFC-351DB3A4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B3DB6-CE73-2204-D226-D4E6C2A7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3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77C34-AF3F-3420-8693-97B82FAB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8B0D4-C614-E47A-342E-B29CCFD8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C7B8B-8848-4927-8493-E77EFF8D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26BEE-C33B-D04A-4F2E-E7391617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0C139-783A-558D-2F8B-F3EE86E4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0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96EA6-8FBF-2837-6FC9-BF3C8B0B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3395D-826E-A770-F8AA-55A647D5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01B89-8331-7AAB-B51A-67CBB4EF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AD02A-935A-CD1E-A465-58C6A1D2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16B60-8207-6084-C6E9-FDB32EE7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96F65-81A2-60E8-2E39-784243D1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2738D-2AD9-1CEA-7A0B-2022257C2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B50CC-E774-AF72-3391-865EDDFBC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A6C92-06E8-03A5-376F-50CE9943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C118D-EAA3-A7B9-3CB7-845F6E39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02F3E-3E71-653A-C8EC-5F373227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7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0D9D8-2836-E817-6992-3382871F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C9F30-27F2-F12B-7ACA-F1795B77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0F781F-0CB7-78D4-F89A-FD4C5E9E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9C3872-B800-826F-573D-CA2EF191D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E2EBBA-D1ED-A573-9FBA-3C9C49B1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8D1759-43D5-70F0-BD67-EC5A0431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73575-972F-D2D0-FA23-FD89ACE2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E73E34-6356-2AD0-547F-B7374413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2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D0555-0BB7-E8E6-E97F-C3137278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85B03-A7B8-53E4-201F-499978BA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52279-4C05-715A-4FB3-796B1213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77E26-F713-DF3A-502C-6F1BDF26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6B5F8-9441-0C63-B32C-6189E8DE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9DD7A-DA3B-849E-2F7A-550B1131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F745A5-0948-7F10-3241-03FBC98E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C9FA5-5AD6-BEC8-919A-B2CE3D6B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CFB05-AFF6-5E3F-7F49-72941B02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A44A0-0A30-2BA3-6B55-359DDF8B0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5F7957-AFA6-215B-2C86-94F00E00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83A18-B026-C870-1715-C3B8BE81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742E6-F3D2-F578-95CD-673B4CA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1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0FE4A-2E49-70E2-CC0D-F79E64A2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7DADCF-B671-5E37-D172-993D9153D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2C94F-6880-5A57-3BB3-1EDE6A4A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F72E8-4A99-FBC0-EA95-18CE5FBC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2AF39-6F1F-2474-A092-A238B8B6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57138-C0AB-8606-5F87-977D10B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1B7F5E-664D-848F-571A-3E70644B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E9425-0E11-4BD3-DA10-174285B9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351AE-F2DA-B985-EECF-DD9761D17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FF4E8-1288-3BE5-6567-6A9B7666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8C7F0-77B4-A426-D8D9-8963FEFE3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6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A20B2-D9AC-A0D2-B74D-B618B5191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096B1-BB72-2D3F-3581-F39D2B59B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2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77C5E-219B-23FA-DA59-3B6578F2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BD2A6-5691-D300-13E5-BE061628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27659B-1634-73BF-4D02-164D58F7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40" y="2493175"/>
            <a:ext cx="942154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3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4F2DC-D014-38C1-AE62-94B320FB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42951-E0B8-F5F5-4407-42049FC4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90594D-D0D7-CCF2-8678-FA969ABD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21" y="1690688"/>
            <a:ext cx="4424449" cy="50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2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</dc:creator>
  <cp:lastModifiedBy>Z X</cp:lastModifiedBy>
  <cp:revision>1</cp:revision>
  <dcterms:created xsi:type="dcterms:W3CDTF">2022-05-13T09:32:10Z</dcterms:created>
  <dcterms:modified xsi:type="dcterms:W3CDTF">2022-05-13T09:34:31Z</dcterms:modified>
</cp:coreProperties>
</file>