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f278f59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0f278f59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e4c6d77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e4c6d77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e4c6d77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e4c6d77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e4c6d7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e4c6d7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e4c6d776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e4c6d776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e4c6d776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e4c6d776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e4c6d776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e4c6d776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e4c6d77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e4c6d77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e4c6d776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e4c6d776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f278f59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f278f59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4c6d77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4c6d77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e4c6d7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e4c6d7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e4c6d77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e4c6d77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f278f5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f278f5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e4c6d77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e4c6d77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0f278f59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0f278f59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0f278f59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0f278f59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f278f59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0f278f59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wp.dmdc.osd.mil/dwp/app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4: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Deep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Nathanial Hermann</a:t>
            </a:r>
            <a:r>
              <a:rPr lang="en"/>
              <a:t>, Sophia Porretta, </a:t>
            </a:r>
            <a:r>
              <a:rPr lang="en"/>
              <a:t>Matthew Ray</a:t>
            </a:r>
            <a:r>
              <a:rPr lang="en"/>
              <a:t>, Nick Remen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775" y="1285350"/>
            <a:ext cx="3791625" cy="37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50" y="2098634"/>
            <a:ext cx="4873626" cy="21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293150" y="439725"/>
            <a:ext cx="4341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 Means Clustering</a:t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Assembly Continued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Bayesian</a:t>
            </a:r>
            <a:r>
              <a:rPr lang="en"/>
              <a:t> model was trained on 302,702 records and exhibited a 85% accuracy score, with a 53% validation accuracy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Keras Tuner was employed to optimize hyperparameters, layers, accuracy, and dropout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the number of epochs was challenging. Matplotlib aided in comparing validation and accuracy by using an area between the curves.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Bayesian model demonstrated an improvement in accuracy from 10 to 17.5 epochs.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employed early stopping to determine the optimal epoch count within the selected 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saved model trained on data from 2010-2021, was applied to a production set (2022 data)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transfer learning to train the 2022 data on the model that was previously trained on the historic data and used the ensemble of  all 5 models to predict whether each rank will increase or decrease in the following year for each branch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HyperBand and Bayesian Model Accuracy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4775"/>
            <a:ext cx="4393274" cy="34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25" y="1304775"/>
            <a:ext cx="4132875" cy="34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400" y="1170125"/>
            <a:ext cx="4128375" cy="35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96576" cy="35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25" y="1091100"/>
            <a:ext cx="2597899" cy="38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100" y="1091100"/>
            <a:ext cx="2816901" cy="38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275" y="1091100"/>
            <a:ext cx="3130325" cy="3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50" y="1115775"/>
            <a:ext cx="79819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phase aimed to predict the actual number of personnel in the following year.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Model ran with very promising results. Total runtime was over 11 hours!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Subsequent models crashed from low memory, the regression model was too large.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were measured using mean squared error instead of accuracy in this phase.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25" y="3157352"/>
            <a:ext cx="6439501" cy="186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266600" y="23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675" y="608825"/>
            <a:ext cx="4534674" cy="418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https://dwp.dmdc.osd.mil/dwp/app/main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https://www.opm.gov/fevs/reports/data-reports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To Our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data from the Department of Defense website and the US Office of Personnel Management public survey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 government conducts an annual survey across agencies, assessing employee engagement, global satisfaction, performance confidence, and diversity, equity, inclusion, and accessibility (DEIA).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Fluctuation in personnel numbers each year are influenced by diverse factors and reshaping the dynamics of the military.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predicting end </a:t>
            </a:r>
            <a:r>
              <a:rPr lang="en"/>
              <a:t>strengths</a:t>
            </a:r>
            <a:r>
              <a:rPr lang="en"/>
              <a:t> for various ranks across US military branches.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Army, Air Force, Navy, Marines, Space Force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Goal/Hypothesis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survey data as human factors information, we aimed to forecast personnel transfers or exits from each agency. Our surveys contained over 1.5 Million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Employed a neural network model trained on historical survey and end </a:t>
            </a:r>
            <a:r>
              <a:rPr lang="en"/>
              <a:t>strength</a:t>
            </a:r>
            <a:r>
              <a:rPr lang="en"/>
              <a:t> data, seeking to provide valuable insights into future end strengths for different military branch ranks, </a:t>
            </a:r>
            <a:r>
              <a:rPr lang="en"/>
              <a:t>offering</a:t>
            </a:r>
            <a:r>
              <a:rPr lang="en"/>
              <a:t> guidance for strategic planning.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machine learning model effectively predict attrition among military branch personal?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does the model reveal anticipated trends, such as decrease in ranks like First Lieutenant over time, corresponding to the known timing of contract expirations and military retirements?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 a specific chat gpt-4 model to extract survey keys.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started by reading in all CSV files containing Government survey and end </a:t>
            </a:r>
            <a:r>
              <a:rPr lang="en"/>
              <a:t>strength</a:t>
            </a:r>
            <a:r>
              <a:rPr lang="en"/>
              <a:t> data from years 2010 to 2023. We then merged the files into a </a:t>
            </a:r>
            <a:r>
              <a:rPr lang="en"/>
              <a:t>dataframe</a:t>
            </a:r>
            <a:r>
              <a:rPr lang="en"/>
              <a:t> using pandas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had to implement a </a:t>
            </a:r>
            <a:r>
              <a:rPr lang="en"/>
              <a:t>scaling</a:t>
            </a:r>
            <a:r>
              <a:rPr lang="en"/>
              <a:t> function to </a:t>
            </a:r>
            <a:r>
              <a:rPr lang="en"/>
              <a:t>adjust</a:t>
            </a:r>
            <a:r>
              <a:rPr lang="en"/>
              <a:t> response values on a </a:t>
            </a:r>
            <a:r>
              <a:rPr lang="en"/>
              <a:t>scale of 1 to 5 in order to reduce skewness in the models results.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Due to variation in the surveys, we had to categorize questions into discrete bins.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Work experience, work unit, organization, supervisor,  leadership, satisfaction,  employee experience, circumstantial, and DEIA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survey year a separate data frame was generated. Unnecessary demographic data was excluded, retaining only questions relevant to an individual’s intention to retire or leave an agency.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individual data frames were merged into a comprehensive data frame, called ‘all_surveys’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DEIA started being tracked in 2022. For years preceding 2022 a random forest regressor was utilized to predict DEIA success.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 was restructured and additional columns were added to prepare the final data frame for exports as a CSV file for training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6150"/>
            <a:ext cx="4187900" cy="46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125" y="386150"/>
            <a:ext cx="4311477" cy="460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Assembly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 end strength data and looked at stats for all the survey data using .describe() - These features </a:t>
            </a:r>
            <a:r>
              <a:rPr lang="en"/>
              <a:t>ultimately</a:t>
            </a:r>
            <a:r>
              <a:rPr lang="en"/>
              <a:t> did not make the cut as they reduced model performance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DBDEE1"/>
                </a:solidFill>
              </a:rPr>
              <a:t>training set Vs production set - we wanted to ensure our results were not bias and we set aside an entire years worth of data to conduct a real test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data augmentation function, multiplying the dataset by 1000 to ensure a 0.1 </a:t>
            </a:r>
            <a:r>
              <a:rPr lang="en"/>
              <a:t>variance</a:t>
            </a:r>
            <a:r>
              <a:rPr lang="en"/>
              <a:t> of the </a:t>
            </a:r>
            <a:r>
              <a:rPr lang="en"/>
              <a:t>normal</a:t>
            </a:r>
            <a:r>
              <a:rPr lang="en"/>
              <a:t> distribution mean.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cleaned dataframe to run different regression models to see if any perform well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704150"/>
            <a:ext cx="4016800" cy="39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525" y="473375"/>
            <a:ext cx="4221550" cy="43237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851100" y="202950"/>
            <a:ext cx="3720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End Strength Data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66600" y="21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DEIA population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78" y="876425"/>
            <a:ext cx="6512851" cy="38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30" y="1589780"/>
            <a:ext cx="5833900" cy="27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