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5683E-2409-4051-8891-477ABF943C7B}" v="54" dt="2024-03-09T14:09:11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ovinciael" userId="ffa8ff8974f73f08" providerId="LiveId" clId="{FAB5683E-2409-4051-8891-477ABF943C7B}"/>
    <pc:docChg chg="undo custSel addSld delSld modSld">
      <pc:chgData name="simon provinciael" userId="ffa8ff8974f73f08" providerId="LiveId" clId="{FAB5683E-2409-4051-8891-477ABF943C7B}" dt="2024-03-09T14:09:19.762" v="581" actId="47"/>
      <pc:docMkLst>
        <pc:docMk/>
      </pc:docMkLst>
      <pc:sldChg chg="addSp delSp modSp del mod">
        <pc:chgData name="simon provinciael" userId="ffa8ff8974f73f08" providerId="LiveId" clId="{FAB5683E-2409-4051-8891-477ABF943C7B}" dt="2024-03-09T13:51:44.920" v="105" actId="47"/>
        <pc:sldMkLst>
          <pc:docMk/>
          <pc:sldMk cId="890284344" sldId="256"/>
        </pc:sldMkLst>
        <pc:spChg chg="add del mod">
          <ac:chgData name="simon provinciael" userId="ffa8ff8974f73f08" providerId="LiveId" clId="{FAB5683E-2409-4051-8891-477ABF943C7B}" dt="2024-03-09T13:49:03.115" v="63" actId="21"/>
          <ac:spMkLst>
            <pc:docMk/>
            <pc:sldMk cId="890284344" sldId="256"/>
            <ac:spMk id="2" creationId="{06E8E1B2-F060-B905-4169-C1F9472A1ABD}"/>
          </ac:spMkLst>
        </pc:spChg>
        <pc:spChg chg="add del mod">
          <ac:chgData name="simon provinciael" userId="ffa8ff8974f73f08" providerId="LiveId" clId="{FAB5683E-2409-4051-8891-477ABF943C7B}" dt="2024-03-09T13:49:03.115" v="63" actId="21"/>
          <ac:spMkLst>
            <pc:docMk/>
            <pc:sldMk cId="890284344" sldId="256"/>
            <ac:spMk id="3" creationId="{C29735C2-1262-1A03-F46B-EA69D781E11D}"/>
          </ac:spMkLst>
        </pc:spChg>
        <pc:spChg chg="del">
          <ac:chgData name="simon provinciael" userId="ffa8ff8974f73f08" providerId="LiveId" clId="{FAB5683E-2409-4051-8891-477ABF943C7B}" dt="2024-03-09T13:47:12.001" v="17" actId="478"/>
          <ac:spMkLst>
            <pc:docMk/>
            <pc:sldMk cId="890284344" sldId="256"/>
            <ac:spMk id="4" creationId="{DA581340-EA16-3904-9568-92D30EBC565D}"/>
          </ac:spMkLst>
        </pc:spChg>
        <pc:spChg chg="del">
          <ac:chgData name="simon provinciael" userId="ffa8ff8974f73f08" providerId="LiveId" clId="{FAB5683E-2409-4051-8891-477ABF943C7B}" dt="2024-03-09T13:47:10.818" v="16" actId="478"/>
          <ac:spMkLst>
            <pc:docMk/>
            <pc:sldMk cId="890284344" sldId="256"/>
            <ac:spMk id="5" creationId="{FFB337B2-79F8-9C50-5ACD-A009BE31CA42}"/>
          </ac:spMkLst>
        </pc:spChg>
        <pc:spChg chg="del">
          <ac:chgData name="simon provinciael" userId="ffa8ff8974f73f08" providerId="LiveId" clId="{FAB5683E-2409-4051-8891-477ABF943C7B}" dt="2024-03-09T13:46:49.506" v="0" actId="478"/>
          <ac:spMkLst>
            <pc:docMk/>
            <pc:sldMk cId="890284344" sldId="256"/>
            <ac:spMk id="6" creationId="{6070EAF1-B126-4AE9-6B13-C34E15227851}"/>
          </ac:spMkLst>
        </pc:spChg>
        <pc:spChg chg="del mod">
          <ac:chgData name="simon provinciael" userId="ffa8ff8974f73f08" providerId="LiveId" clId="{FAB5683E-2409-4051-8891-477ABF943C7B}" dt="2024-03-09T13:49:03.115" v="63" actId="21"/>
          <ac:spMkLst>
            <pc:docMk/>
            <pc:sldMk cId="890284344" sldId="256"/>
            <ac:spMk id="7" creationId="{ECB01951-DAEF-9F23-33DB-CA61A59D3F0E}"/>
          </ac:spMkLst>
        </pc:spChg>
        <pc:spChg chg="del">
          <ac:chgData name="simon provinciael" userId="ffa8ff8974f73f08" providerId="LiveId" clId="{FAB5683E-2409-4051-8891-477ABF943C7B}" dt="2024-03-09T13:46:52.407" v="1" actId="478"/>
          <ac:spMkLst>
            <pc:docMk/>
            <pc:sldMk cId="890284344" sldId="256"/>
            <ac:spMk id="8" creationId="{F28B4BCE-5E7A-B1C6-1045-17E2110A92E3}"/>
          </ac:spMkLst>
        </pc:spChg>
        <pc:spChg chg="add del mod">
          <ac:chgData name="simon provinciael" userId="ffa8ff8974f73f08" providerId="LiveId" clId="{FAB5683E-2409-4051-8891-477ABF943C7B}" dt="2024-03-09T13:49:03.115" v="63" actId="21"/>
          <ac:spMkLst>
            <pc:docMk/>
            <pc:sldMk cId="890284344" sldId="256"/>
            <ac:spMk id="9" creationId="{EE64C423-94FC-F363-36DF-718AD954A44B}"/>
          </ac:spMkLst>
        </pc:spChg>
        <pc:spChg chg="add mod">
          <ac:chgData name="simon provinciael" userId="ffa8ff8974f73f08" providerId="LiveId" clId="{FAB5683E-2409-4051-8891-477ABF943C7B}" dt="2024-03-09T13:49:03.521" v="64"/>
          <ac:spMkLst>
            <pc:docMk/>
            <pc:sldMk cId="890284344" sldId="256"/>
            <ac:spMk id="12" creationId="{ECB01951-DAEF-9F23-33DB-CA61A59D3F0E}"/>
          </ac:spMkLst>
        </pc:spChg>
        <pc:spChg chg="add mod">
          <ac:chgData name="simon provinciael" userId="ffa8ff8974f73f08" providerId="LiveId" clId="{FAB5683E-2409-4051-8891-477ABF943C7B}" dt="2024-03-09T13:49:03.521" v="64"/>
          <ac:spMkLst>
            <pc:docMk/>
            <pc:sldMk cId="890284344" sldId="256"/>
            <ac:spMk id="13" creationId="{06E8E1B2-F060-B905-4169-C1F9472A1ABD}"/>
          </ac:spMkLst>
        </pc:spChg>
        <pc:spChg chg="add mod">
          <ac:chgData name="simon provinciael" userId="ffa8ff8974f73f08" providerId="LiveId" clId="{FAB5683E-2409-4051-8891-477ABF943C7B}" dt="2024-03-09T13:49:03.521" v="64"/>
          <ac:spMkLst>
            <pc:docMk/>
            <pc:sldMk cId="890284344" sldId="256"/>
            <ac:spMk id="14" creationId="{C29735C2-1262-1A03-F46B-EA69D781E11D}"/>
          </ac:spMkLst>
        </pc:spChg>
        <pc:spChg chg="add mod">
          <ac:chgData name="simon provinciael" userId="ffa8ff8974f73f08" providerId="LiveId" clId="{FAB5683E-2409-4051-8891-477ABF943C7B}" dt="2024-03-09T13:49:03.521" v="64"/>
          <ac:spMkLst>
            <pc:docMk/>
            <pc:sldMk cId="890284344" sldId="256"/>
            <ac:spMk id="15" creationId="{EE64C423-94FC-F363-36DF-718AD954A44B}"/>
          </ac:spMkLst>
        </pc:spChg>
        <pc:picChg chg="add mod">
          <ac:chgData name="simon provinciael" userId="ffa8ff8974f73f08" providerId="LiveId" clId="{FAB5683E-2409-4051-8891-477ABF943C7B}" dt="2024-03-09T13:49:10.174" v="65" actId="14100"/>
          <ac:picMkLst>
            <pc:docMk/>
            <pc:sldMk cId="890284344" sldId="256"/>
            <ac:picMk id="11" creationId="{1C819B9E-5B5F-4076-3A2E-D652B6792B61}"/>
          </ac:picMkLst>
        </pc:picChg>
      </pc:sldChg>
      <pc:sldChg chg="del">
        <pc:chgData name="simon provinciael" userId="ffa8ff8974f73f08" providerId="LiveId" clId="{FAB5683E-2409-4051-8891-477ABF943C7B}" dt="2024-03-09T13:56:16.381" v="194" actId="47"/>
        <pc:sldMkLst>
          <pc:docMk/>
          <pc:sldMk cId="1263731893" sldId="257"/>
        </pc:sldMkLst>
      </pc:sldChg>
      <pc:sldChg chg="del">
        <pc:chgData name="simon provinciael" userId="ffa8ff8974f73f08" providerId="LiveId" clId="{FAB5683E-2409-4051-8891-477ABF943C7B}" dt="2024-03-09T14:05:42.608" v="502" actId="47"/>
        <pc:sldMkLst>
          <pc:docMk/>
          <pc:sldMk cId="2210881996" sldId="258"/>
        </pc:sldMkLst>
      </pc:sldChg>
      <pc:sldChg chg="del">
        <pc:chgData name="simon provinciael" userId="ffa8ff8974f73f08" providerId="LiveId" clId="{FAB5683E-2409-4051-8891-477ABF943C7B}" dt="2024-03-09T14:09:19.762" v="581" actId="47"/>
        <pc:sldMkLst>
          <pc:docMk/>
          <pc:sldMk cId="2246741550" sldId="259"/>
        </pc:sldMkLst>
      </pc:sldChg>
      <pc:sldChg chg="del">
        <pc:chgData name="simon provinciael" userId="ffa8ff8974f73f08" providerId="LiveId" clId="{FAB5683E-2409-4051-8891-477ABF943C7B}" dt="2024-03-09T14:03:06.749" v="429" actId="47"/>
        <pc:sldMkLst>
          <pc:docMk/>
          <pc:sldMk cId="3901492630" sldId="260"/>
        </pc:sldMkLst>
      </pc:sldChg>
      <pc:sldChg chg="addSp modSp add mod">
        <pc:chgData name="simon provinciael" userId="ffa8ff8974f73f08" providerId="LiveId" clId="{FAB5683E-2409-4051-8891-477ABF943C7B}" dt="2024-03-09T13:54:32.848" v="163" actId="20577"/>
        <pc:sldMkLst>
          <pc:docMk/>
          <pc:sldMk cId="2213303306" sldId="261"/>
        </pc:sldMkLst>
        <pc:spChg chg="add mod">
          <ac:chgData name="simon provinciael" userId="ffa8ff8974f73f08" providerId="LiveId" clId="{FAB5683E-2409-4051-8891-477ABF943C7B}" dt="2024-03-09T13:52:28.497" v="117" actId="208"/>
          <ac:spMkLst>
            <pc:docMk/>
            <pc:sldMk cId="2213303306" sldId="261"/>
            <ac:spMk id="8" creationId="{4DFFC628-8D61-AE82-630B-26FC8891EE28}"/>
          </ac:spMkLst>
        </pc:spChg>
        <pc:spChg chg="add mod">
          <ac:chgData name="simon provinciael" userId="ffa8ff8974f73f08" providerId="LiveId" clId="{FAB5683E-2409-4051-8891-477ABF943C7B}" dt="2024-03-09T13:52:51.007" v="125" actId="1076"/>
          <ac:spMkLst>
            <pc:docMk/>
            <pc:sldMk cId="2213303306" sldId="261"/>
            <ac:spMk id="9" creationId="{184DE390-FE5C-2CA4-BE6E-5DDA5D61E53B}"/>
          </ac:spMkLst>
        </pc:spChg>
        <pc:spChg chg="add mod">
          <ac:chgData name="simon provinciael" userId="ffa8ff8974f73f08" providerId="LiveId" clId="{FAB5683E-2409-4051-8891-477ABF943C7B}" dt="2024-03-09T13:53:33.908" v="132" actId="208"/>
          <ac:spMkLst>
            <pc:docMk/>
            <pc:sldMk cId="2213303306" sldId="261"/>
            <ac:spMk id="10" creationId="{78922010-9364-198B-8C28-F6B5CDF3D4ED}"/>
          </ac:spMkLst>
        </pc:spChg>
        <pc:spChg chg="mod">
          <ac:chgData name="simon provinciael" userId="ffa8ff8974f73f08" providerId="LiveId" clId="{FAB5683E-2409-4051-8891-477ABF943C7B}" dt="2024-03-09T13:51:29.481" v="103" actId="20577"/>
          <ac:spMkLst>
            <pc:docMk/>
            <pc:sldMk cId="2213303306" sldId="261"/>
            <ac:spMk id="12" creationId="{ABB9D131-A851-2B6E-F890-DC6D488B448E}"/>
          </ac:spMkLst>
        </pc:spChg>
        <pc:spChg chg="mod">
          <ac:chgData name="simon provinciael" userId="ffa8ff8974f73f08" providerId="LiveId" clId="{FAB5683E-2409-4051-8891-477ABF943C7B}" dt="2024-03-09T13:51:31.429" v="104" actId="20577"/>
          <ac:spMkLst>
            <pc:docMk/>
            <pc:sldMk cId="2213303306" sldId="261"/>
            <ac:spMk id="13" creationId="{3E3B7E2E-5879-E97D-C7EF-6E0723E3E097}"/>
          </ac:spMkLst>
        </pc:spChg>
        <pc:spChg chg="mod">
          <ac:chgData name="simon provinciael" userId="ffa8ff8974f73f08" providerId="LiveId" clId="{FAB5683E-2409-4051-8891-477ABF943C7B}" dt="2024-03-09T13:51:06.605" v="96" actId="207"/>
          <ac:spMkLst>
            <pc:docMk/>
            <pc:sldMk cId="2213303306" sldId="261"/>
            <ac:spMk id="14" creationId="{5264D28B-13FE-AB7B-893A-44E4CC088CAE}"/>
          </ac:spMkLst>
        </pc:spChg>
        <pc:spChg chg="add mod">
          <ac:chgData name="simon provinciael" userId="ffa8ff8974f73f08" providerId="LiveId" clId="{FAB5683E-2409-4051-8891-477ABF943C7B}" dt="2024-03-09T13:53:38.273" v="134" actId="1076"/>
          <ac:spMkLst>
            <pc:docMk/>
            <pc:sldMk cId="2213303306" sldId="261"/>
            <ac:spMk id="16" creationId="{6DF05C43-E9CD-C709-DF68-6FE5C9C5DC68}"/>
          </ac:spMkLst>
        </pc:spChg>
        <pc:spChg chg="add mod">
          <ac:chgData name="simon provinciael" userId="ffa8ff8974f73f08" providerId="LiveId" clId="{FAB5683E-2409-4051-8891-477ABF943C7B}" dt="2024-03-09T13:54:23.681" v="152" actId="1076"/>
          <ac:spMkLst>
            <pc:docMk/>
            <pc:sldMk cId="2213303306" sldId="261"/>
            <ac:spMk id="17" creationId="{8919AA16-3C78-9E98-FB35-2F4778D5B9B1}"/>
          </ac:spMkLst>
        </pc:spChg>
        <pc:spChg chg="add mod">
          <ac:chgData name="simon provinciael" userId="ffa8ff8974f73f08" providerId="LiveId" clId="{FAB5683E-2409-4051-8891-477ABF943C7B}" dt="2024-03-09T13:54:32.848" v="163" actId="20577"/>
          <ac:spMkLst>
            <pc:docMk/>
            <pc:sldMk cId="2213303306" sldId="261"/>
            <ac:spMk id="18" creationId="{9DCB5586-0A2C-41E6-79DA-31CA6881F986}"/>
          </ac:spMkLst>
        </pc:spChg>
        <pc:picChg chg="add mod">
          <ac:chgData name="simon provinciael" userId="ffa8ff8974f73f08" providerId="LiveId" clId="{FAB5683E-2409-4051-8891-477ABF943C7B}" dt="2024-03-09T13:50:17.373" v="79" actId="1076"/>
          <ac:picMkLst>
            <pc:docMk/>
            <pc:sldMk cId="2213303306" sldId="261"/>
            <ac:picMk id="3" creationId="{3EB3958E-1797-0350-D05C-54419941DA0A}"/>
          </ac:picMkLst>
        </pc:picChg>
        <pc:picChg chg="add mod">
          <ac:chgData name="simon provinciael" userId="ffa8ff8974f73f08" providerId="LiveId" clId="{FAB5683E-2409-4051-8891-477ABF943C7B}" dt="2024-03-09T13:50:37.309" v="89" actId="1076"/>
          <ac:picMkLst>
            <pc:docMk/>
            <pc:sldMk cId="2213303306" sldId="261"/>
            <ac:picMk id="5" creationId="{17FC6F54-AEA6-C48F-BD8C-64A395761166}"/>
          </ac:picMkLst>
        </pc:picChg>
        <pc:picChg chg="add mod">
          <ac:chgData name="simon provinciael" userId="ffa8ff8974f73f08" providerId="LiveId" clId="{FAB5683E-2409-4051-8891-477ABF943C7B}" dt="2024-03-09T13:50:47.989" v="94" actId="1076"/>
          <ac:picMkLst>
            <pc:docMk/>
            <pc:sldMk cId="2213303306" sldId="261"/>
            <ac:picMk id="7" creationId="{1DDCBC11-9F48-4021-F23F-FE50EE2589EC}"/>
          </ac:picMkLst>
        </pc:picChg>
      </pc:sldChg>
      <pc:sldChg chg="addSp delSp modSp add mod">
        <pc:chgData name="simon provinciael" userId="ffa8ff8974f73f08" providerId="LiveId" clId="{FAB5683E-2409-4051-8891-477ABF943C7B}" dt="2024-03-09T13:56:02.967" v="193" actId="20577"/>
        <pc:sldMkLst>
          <pc:docMk/>
          <pc:sldMk cId="1901085573" sldId="262"/>
        </pc:sldMkLst>
        <pc:spChg chg="add mod">
          <ac:chgData name="simon provinciael" userId="ffa8ff8974f73f08" providerId="LiveId" clId="{FAB5683E-2409-4051-8891-477ABF943C7B}" dt="2024-03-09T13:56:02.967" v="193" actId="20577"/>
          <ac:spMkLst>
            <pc:docMk/>
            <pc:sldMk cId="1901085573" sldId="262"/>
            <ac:spMk id="2" creationId="{825C4D2B-EDF4-8958-B9B2-56F12E873969}"/>
          </ac:spMkLst>
        </pc:spChg>
        <pc:spChg chg="del mod">
          <ac:chgData name="simon provinciael" userId="ffa8ff8974f73f08" providerId="LiveId" clId="{FAB5683E-2409-4051-8891-477ABF943C7B}" dt="2024-03-09T13:55:15.610" v="181" actId="478"/>
          <ac:spMkLst>
            <pc:docMk/>
            <pc:sldMk cId="1901085573" sldId="262"/>
            <ac:spMk id="12" creationId="{AB0F3D9D-0599-5F0B-595C-C7548A4223EA}"/>
          </ac:spMkLst>
        </pc:spChg>
        <pc:spChg chg="del">
          <ac:chgData name="simon provinciael" userId="ffa8ff8974f73f08" providerId="LiveId" clId="{FAB5683E-2409-4051-8891-477ABF943C7B}" dt="2024-03-09T13:55:12.945" v="177" actId="478"/>
          <ac:spMkLst>
            <pc:docMk/>
            <pc:sldMk cId="1901085573" sldId="262"/>
            <ac:spMk id="13" creationId="{36C083F7-DB84-8E58-BE06-E1F2F222D1EB}"/>
          </ac:spMkLst>
        </pc:spChg>
        <pc:spChg chg="del">
          <ac:chgData name="simon provinciael" userId="ffa8ff8974f73f08" providerId="LiveId" clId="{FAB5683E-2409-4051-8891-477ABF943C7B}" dt="2024-03-09T13:55:11.679" v="175" actId="478"/>
          <ac:spMkLst>
            <pc:docMk/>
            <pc:sldMk cId="1901085573" sldId="262"/>
            <ac:spMk id="14" creationId="{E671D65D-3966-4468-8620-1B4BCCEF24C4}"/>
          </ac:spMkLst>
        </pc:spChg>
        <pc:spChg chg="mod">
          <ac:chgData name="simon provinciael" userId="ffa8ff8974f73f08" providerId="LiveId" clId="{FAB5683E-2409-4051-8891-477ABF943C7B}" dt="2024-03-09T13:55:03.240" v="174" actId="20577"/>
          <ac:spMkLst>
            <pc:docMk/>
            <pc:sldMk cId="1901085573" sldId="262"/>
            <ac:spMk id="15" creationId="{8122E4C2-F4B0-34D3-9C77-CDE71DEAD107}"/>
          </ac:spMkLst>
        </pc:spChg>
        <pc:picChg chg="del">
          <ac:chgData name="simon provinciael" userId="ffa8ff8974f73f08" providerId="LiveId" clId="{FAB5683E-2409-4051-8891-477ABF943C7B}" dt="2024-03-09T13:55:15.073" v="180" actId="478"/>
          <ac:picMkLst>
            <pc:docMk/>
            <pc:sldMk cId="1901085573" sldId="262"/>
            <ac:picMk id="3" creationId="{8B827AB9-CDAA-C76F-C5F8-9B686A7C5942}"/>
          </ac:picMkLst>
        </pc:picChg>
        <pc:picChg chg="del">
          <ac:chgData name="simon provinciael" userId="ffa8ff8974f73f08" providerId="LiveId" clId="{FAB5683E-2409-4051-8891-477ABF943C7B}" dt="2024-03-09T13:55:13.647" v="178" actId="478"/>
          <ac:picMkLst>
            <pc:docMk/>
            <pc:sldMk cId="1901085573" sldId="262"/>
            <ac:picMk id="5" creationId="{5E96C851-FC59-4978-D77B-3B3F8F5D773A}"/>
          </ac:picMkLst>
        </pc:picChg>
        <pc:picChg chg="del">
          <ac:chgData name="simon provinciael" userId="ffa8ff8974f73f08" providerId="LiveId" clId="{FAB5683E-2409-4051-8891-477ABF943C7B}" dt="2024-03-09T13:55:12.447" v="176" actId="478"/>
          <ac:picMkLst>
            <pc:docMk/>
            <pc:sldMk cId="1901085573" sldId="262"/>
            <ac:picMk id="7" creationId="{23DCCDE0-B752-1AA3-A0CF-9F5122160353}"/>
          </ac:picMkLst>
        </pc:picChg>
      </pc:sldChg>
      <pc:sldChg chg="add del">
        <pc:chgData name="simon provinciael" userId="ffa8ff8974f73f08" providerId="LiveId" clId="{FAB5683E-2409-4051-8891-477ABF943C7B}" dt="2024-03-09T13:56:24.743" v="196" actId="47"/>
        <pc:sldMkLst>
          <pc:docMk/>
          <pc:sldMk cId="1507350587" sldId="263"/>
        </pc:sldMkLst>
      </pc:sldChg>
      <pc:sldChg chg="addSp delSp modSp add mod">
        <pc:chgData name="simon provinciael" userId="ffa8ff8974f73f08" providerId="LiveId" clId="{FAB5683E-2409-4051-8891-477ABF943C7B}" dt="2024-03-09T14:03:00.847" v="428" actId="1076"/>
        <pc:sldMkLst>
          <pc:docMk/>
          <pc:sldMk cId="3706270797" sldId="263"/>
        </pc:sldMkLst>
        <pc:spChg chg="add mod">
          <ac:chgData name="simon provinciael" userId="ffa8ff8974f73f08" providerId="LiveId" clId="{FAB5683E-2409-4051-8891-477ABF943C7B}" dt="2024-03-09T13:57:42.783" v="222" actId="1076"/>
          <ac:spMkLst>
            <pc:docMk/>
            <pc:sldMk cId="3706270797" sldId="263"/>
            <ac:spMk id="3" creationId="{2ADD3C0C-9A43-E5CD-9303-17BC1271E9BC}"/>
          </ac:spMkLst>
        </pc:spChg>
        <pc:spChg chg="add mod">
          <ac:chgData name="simon provinciael" userId="ffa8ff8974f73f08" providerId="LiveId" clId="{FAB5683E-2409-4051-8891-477ABF943C7B}" dt="2024-03-09T13:58:45.623" v="263" actId="1076"/>
          <ac:spMkLst>
            <pc:docMk/>
            <pc:sldMk cId="3706270797" sldId="263"/>
            <ac:spMk id="4" creationId="{95F4971C-25E9-7516-A9BD-ABD72CF40439}"/>
          </ac:spMkLst>
        </pc:spChg>
        <pc:spChg chg="add">
          <ac:chgData name="simon provinciael" userId="ffa8ff8974f73f08" providerId="LiveId" clId="{FAB5683E-2409-4051-8891-477ABF943C7B}" dt="2024-03-09T13:58:12.596" v="230"/>
          <ac:spMkLst>
            <pc:docMk/>
            <pc:sldMk cId="3706270797" sldId="263"/>
            <ac:spMk id="5" creationId="{600FC077-BC65-70AC-E3EC-52C009C44416}"/>
          </ac:spMkLst>
        </pc:spChg>
        <pc:spChg chg="add del mod">
          <ac:chgData name="simon provinciael" userId="ffa8ff8974f73f08" providerId="LiveId" clId="{FAB5683E-2409-4051-8891-477ABF943C7B}" dt="2024-03-09T13:59:06.338" v="268" actId="478"/>
          <ac:spMkLst>
            <pc:docMk/>
            <pc:sldMk cId="3706270797" sldId="263"/>
            <ac:spMk id="6" creationId="{5C0FB1AB-DFD4-9628-AEA9-D4A5D55A9214}"/>
          </ac:spMkLst>
        </pc:spChg>
        <pc:spChg chg="add mod">
          <ac:chgData name="simon provinciael" userId="ffa8ff8974f73f08" providerId="LiveId" clId="{FAB5683E-2409-4051-8891-477ABF943C7B}" dt="2024-03-09T13:59:03.265" v="267" actId="1076"/>
          <ac:spMkLst>
            <pc:docMk/>
            <pc:sldMk cId="3706270797" sldId="263"/>
            <ac:spMk id="7" creationId="{5A5B82A8-E885-137F-6E8B-C7F3CDE5C041}"/>
          </ac:spMkLst>
        </pc:spChg>
        <pc:spChg chg="mod">
          <ac:chgData name="simon provinciael" userId="ffa8ff8974f73f08" providerId="LiveId" clId="{FAB5683E-2409-4051-8891-477ABF943C7B}" dt="2024-03-09T13:59:12.460" v="273" actId="1076"/>
          <ac:spMkLst>
            <pc:docMk/>
            <pc:sldMk cId="3706270797" sldId="263"/>
            <ac:spMk id="8" creationId="{5E4EAD87-B95A-55DC-5395-2A6F1B84C107}"/>
          </ac:spMkLst>
        </pc:spChg>
        <pc:spChg chg="add del mod">
          <ac:chgData name="simon provinciael" userId="ffa8ff8974f73f08" providerId="LiveId" clId="{FAB5683E-2409-4051-8891-477ABF943C7B}" dt="2024-03-09T13:59:33.693" v="279" actId="478"/>
          <ac:spMkLst>
            <pc:docMk/>
            <pc:sldMk cId="3706270797" sldId="263"/>
            <ac:spMk id="12" creationId="{7F9DA3E0-A5FD-088D-FEC2-67CF296CA57E}"/>
          </ac:spMkLst>
        </pc:spChg>
        <pc:spChg chg="add mod">
          <ac:chgData name="simon provinciael" userId="ffa8ff8974f73f08" providerId="LiveId" clId="{FAB5683E-2409-4051-8891-477ABF943C7B}" dt="2024-03-09T14:00:44.979" v="355" actId="1076"/>
          <ac:spMkLst>
            <pc:docMk/>
            <pc:sldMk cId="3706270797" sldId="263"/>
            <ac:spMk id="13" creationId="{19DD5E88-D57E-48F5-F76B-C362B4A26905}"/>
          </ac:spMkLst>
        </pc:spChg>
        <pc:spChg chg="add mod">
          <ac:chgData name="simon provinciael" userId="ffa8ff8974f73f08" providerId="LiveId" clId="{FAB5683E-2409-4051-8891-477ABF943C7B}" dt="2024-03-09T14:01:22.956" v="375" actId="1076"/>
          <ac:spMkLst>
            <pc:docMk/>
            <pc:sldMk cId="3706270797" sldId="263"/>
            <ac:spMk id="14" creationId="{486A24FE-809D-5C45-C53C-AEA89ADDBD18}"/>
          </ac:spMkLst>
        </pc:spChg>
        <pc:spChg chg="mod">
          <ac:chgData name="simon provinciael" userId="ffa8ff8974f73f08" providerId="LiveId" clId="{FAB5683E-2409-4051-8891-477ABF943C7B}" dt="2024-03-09T13:56:49.612" v="217" actId="1076"/>
          <ac:spMkLst>
            <pc:docMk/>
            <pc:sldMk cId="3706270797" sldId="263"/>
            <ac:spMk id="15" creationId="{B2738F0B-4024-72DA-7DAC-E8F67617022D}"/>
          </ac:spMkLst>
        </pc:spChg>
        <pc:spChg chg="add mod">
          <ac:chgData name="simon provinciael" userId="ffa8ff8974f73f08" providerId="LiveId" clId="{FAB5683E-2409-4051-8891-477ABF943C7B}" dt="2024-03-09T14:01:45.493" v="386" actId="20577"/>
          <ac:spMkLst>
            <pc:docMk/>
            <pc:sldMk cId="3706270797" sldId="263"/>
            <ac:spMk id="19" creationId="{E476759D-AF55-F02E-CA73-B792868F8C54}"/>
          </ac:spMkLst>
        </pc:spChg>
        <pc:spChg chg="add del mod">
          <ac:chgData name="simon provinciael" userId="ffa8ff8974f73f08" providerId="LiveId" clId="{FAB5683E-2409-4051-8891-477ABF943C7B}" dt="2024-03-09T14:02:12.730" v="391" actId="478"/>
          <ac:spMkLst>
            <pc:docMk/>
            <pc:sldMk cId="3706270797" sldId="263"/>
            <ac:spMk id="20" creationId="{D646557F-B9BC-223D-F1AE-110AEC5F171F}"/>
          </ac:spMkLst>
        </pc:spChg>
        <pc:spChg chg="add mod">
          <ac:chgData name="simon provinciael" userId="ffa8ff8974f73f08" providerId="LiveId" clId="{FAB5683E-2409-4051-8891-477ABF943C7B}" dt="2024-03-09T14:03:00.847" v="428" actId="1076"/>
          <ac:spMkLst>
            <pc:docMk/>
            <pc:sldMk cId="3706270797" sldId="263"/>
            <ac:spMk id="21" creationId="{EE73B0A6-1C7C-56AF-192B-75700FFEDD15}"/>
          </ac:spMkLst>
        </pc:spChg>
      </pc:sldChg>
      <pc:sldChg chg="addSp delSp modSp add mod">
        <pc:chgData name="simon provinciael" userId="ffa8ff8974f73f08" providerId="LiveId" clId="{FAB5683E-2409-4051-8891-477ABF943C7B}" dt="2024-03-09T14:05:36.619" v="501" actId="1076"/>
        <pc:sldMkLst>
          <pc:docMk/>
          <pc:sldMk cId="3123837023" sldId="264"/>
        </pc:sldMkLst>
        <pc:spChg chg="del">
          <ac:chgData name="simon provinciael" userId="ffa8ff8974f73f08" providerId="LiveId" clId="{FAB5683E-2409-4051-8891-477ABF943C7B}" dt="2024-03-09T14:03:53.102" v="456" actId="478"/>
          <ac:spMkLst>
            <pc:docMk/>
            <pc:sldMk cId="3123837023" sldId="264"/>
            <ac:spMk id="3" creationId="{F6063D2E-F6F6-400A-AA2C-7042C2147184}"/>
          </ac:spMkLst>
        </pc:spChg>
        <pc:spChg chg="mod">
          <ac:chgData name="simon provinciael" userId="ffa8ff8974f73f08" providerId="LiveId" clId="{FAB5683E-2409-4051-8891-477ABF943C7B}" dt="2024-03-09T14:05:30.495" v="499" actId="1076"/>
          <ac:spMkLst>
            <pc:docMk/>
            <pc:sldMk cId="3123837023" sldId="264"/>
            <ac:spMk id="4" creationId="{07D4D18F-2697-AF8C-02A1-3241FF0DA360}"/>
          </ac:spMkLst>
        </pc:spChg>
        <pc:spChg chg="add mod">
          <ac:chgData name="simon provinciael" userId="ffa8ff8974f73f08" providerId="LiveId" clId="{FAB5683E-2409-4051-8891-477ABF943C7B}" dt="2024-03-09T14:05:36.619" v="501" actId="1076"/>
          <ac:spMkLst>
            <pc:docMk/>
            <pc:sldMk cId="3123837023" sldId="264"/>
            <ac:spMk id="5" creationId="{E2643426-C7B5-233B-A9F1-BF2C7D773166}"/>
          </ac:spMkLst>
        </pc:spChg>
        <pc:spChg chg="add mod">
          <ac:chgData name="simon provinciael" userId="ffa8ff8974f73f08" providerId="LiveId" clId="{FAB5683E-2409-4051-8891-477ABF943C7B}" dt="2024-03-09T14:05:32.715" v="500" actId="1076"/>
          <ac:spMkLst>
            <pc:docMk/>
            <pc:sldMk cId="3123837023" sldId="264"/>
            <ac:spMk id="6" creationId="{1E5D08B8-FB79-717F-70F1-D29944777BEB}"/>
          </ac:spMkLst>
        </pc:spChg>
        <pc:spChg chg="add mod">
          <ac:chgData name="simon provinciael" userId="ffa8ff8974f73f08" providerId="LiveId" clId="{FAB5683E-2409-4051-8891-477ABF943C7B}" dt="2024-03-09T14:05:30.495" v="499" actId="1076"/>
          <ac:spMkLst>
            <pc:docMk/>
            <pc:sldMk cId="3123837023" sldId="264"/>
            <ac:spMk id="7" creationId="{66C2A5D7-020F-CAD4-0ACD-0840501C74D0}"/>
          </ac:spMkLst>
        </pc:spChg>
        <pc:spChg chg="del">
          <ac:chgData name="simon provinciael" userId="ffa8ff8974f73f08" providerId="LiveId" clId="{FAB5683E-2409-4051-8891-477ABF943C7B}" dt="2024-03-09T14:03:56.524" v="459" actId="478"/>
          <ac:spMkLst>
            <pc:docMk/>
            <pc:sldMk cId="3123837023" sldId="264"/>
            <ac:spMk id="13" creationId="{638494CA-959F-11F8-58DB-548A3329E25E}"/>
          </ac:spMkLst>
        </pc:spChg>
        <pc:spChg chg="del mod">
          <ac:chgData name="simon provinciael" userId="ffa8ff8974f73f08" providerId="LiveId" clId="{FAB5683E-2409-4051-8891-477ABF943C7B}" dt="2024-03-09T14:03:55.211" v="458" actId="478"/>
          <ac:spMkLst>
            <pc:docMk/>
            <pc:sldMk cId="3123837023" sldId="264"/>
            <ac:spMk id="14" creationId="{A4DAB1A0-1D15-5FD6-AA8B-542C23A0BCC4}"/>
          </ac:spMkLst>
        </pc:spChg>
        <pc:spChg chg="mod">
          <ac:chgData name="simon provinciael" userId="ffa8ff8974f73f08" providerId="LiveId" clId="{FAB5683E-2409-4051-8891-477ABF943C7B}" dt="2024-03-09T14:03:31.552" v="442" actId="1076"/>
          <ac:spMkLst>
            <pc:docMk/>
            <pc:sldMk cId="3123837023" sldId="264"/>
            <ac:spMk id="15" creationId="{E71F5AD5-EB00-524A-4462-ACD5E43AC76E}"/>
          </ac:spMkLst>
        </pc:spChg>
        <pc:spChg chg="del">
          <ac:chgData name="simon provinciael" userId="ffa8ff8974f73f08" providerId="LiveId" clId="{FAB5683E-2409-4051-8891-477ABF943C7B}" dt="2024-03-09T14:03:57.937" v="460" actId="478"/>
          <ac:spMkLst>
            <pc:docMk/>
            <pc:sldMk cId="3123837023" sldId="264"/>
            <ac:spMk id="19" creationId="{96E7F83E-3170-09BF-A242-CA1F8B37B0FF}"/>
          </ac:spMkLst>
        </pc:spChg>
        <pc:spChg chg="del">
          <ac:chgData name="simon provinciael" userId="ffa8ff8974f73f08" providerId="LiveId" clId="{FAB5683E-2409-4051-8891-477ABF943C7B}" dt="2024-03-09T14:03:58.983" v="461" actId="478"/>
          <ac:spMkLst>
            <pc:docMk/>
            <pc:sldMk cId="3123837023" sldId="264"/>
            <ac:spMk id="21" creationId="{CE3DBA80-776F-0CD7-EB52-5D8C7F67E361}"/>
          </ac:spMkLst>
        </pc:spChg>
        <pc:picChg chg="mod">
          <ac:chgData name="simon provinciael" userId="ffa8ff8974f73f08" providerId="LiveId" clId="{FAB5683E-2409-4051-8891-477ABF943C7B}" dt="2024-03-09T14:05:19.410" v="498" actId="1076"/>
          <ac:picMkLst>
            <pc:docMk/>
            <pc:sldMk cId="3123837023" sldId="264"/>
            <ac:picMk id="11" creationId="{37E57B25-B8AE-E33C-5D95-982153EE7A84}"/>
          </ac:picMkLst>
        </pc:picChg>
      </pc:sldChg>
      <pc:sldChg chg="addSp delSp modSp add mod">
        <pc:chgData name="simon provinciael" userId="ffa8ff8974f73f08" providerId="LiveId" clId="{FAB5683E-2409-4051-8891-477ABF943C7B}" dt="2024-03-09T14:09:15.813" v="580" actId="1076"/>
        <pc:sldMkLst>
          <pc:docMk/>
          <pc:sldMk cId="2812163924" sldId="265"/>
        </pc:sldMkLst>
        <pc:spChg chg="mod">
          <ac:chgData name="simon provinciael" userId="ffa8ff8974f73f08" providerId="LiveId" clId="{FAB5683E-2409-4051-8891-477ABF943C7B}" dt="2024-03-09T14:06:14.152" v="519" actId="20577"/>
          <ac:spMkLst>
            <pc:docMk/>
            <pc:sldMk cId="2812163924" sldId="265"/>
            <ac:spMk id="4" creationId="{93D157E6-0C56-731F-68DB-3D45DF6BDCEC}"/>
          </ac:spMkLst>
        </pc:spChg>
        <pc:spChg chg="del">
          <ac:chgData name="simon provinciael" userId="ffa8ff8974f73f08" providerId="LiveId" clId="{FAB5683E-2409-4051-8891-477ABF943C7B}" dt="2024-03-09T14:06:24.874" v="523" actId="478"/>
          <ac:spMkLst>
            <pc:docMk/>
            <pc:sldMk cId="2812163924" sldId="265"/>
            <ac:spMk id="5" creationId="{70C83AA2-2479-FBE0-84BC-B30470D4E62C}"/>
          </ac:spMkLst>
        </pc:spChg>
        <pc:spChg chg="del">
          <ac:chgData name="simon provinciael" userId="ffa8ff8974f73f08" providerId="LiveId" clId="{FAB5683E-2409-4051-8891-477ABF943C7B}" dt="2024-03-09T14:06:24.026" v="522" actId="478"/>
          <ac:spMkLst>
            <pc:docMk/>
            <pc:sldMk cId="2812163924" sldId="265"/>
            <ac:spMk id="6" creationId="{EAD9CE6C-4D8C-DE68-892F-91CBB544A733}"/>
          </ac:spMkLst>
        </pc:spChg>
        <pc:spChg chg="del">
          <ac:chgData name="simon provinciael" userId="ffa8ff8974f73f08" providerId="LiveId" clId="{FAB5683E-2409-4051-8891-477ABF943C7B}" dt="2024-03-09T14:06:22.689" v="521" actId="478"/>
          <ac:spMkLst>
            <pc:docMk/>
            <pc:sldMk cId="2812163924" sldId="265"/>
            <ac:spMk id="7" creationId="{0CCCC137-292C-C756-3521-A843D1474F23}"/>
          </ac:spMkLst>
        </pc:spChg>
        <pc:spChg chg="del">
          <ac:chgData name="simon provinciael" userId="ffa8ff8974f73f08" providerId="LiveId" clId="{FAB5683E-2409-4051-8891-477ABF943C7B}" dt="2024-03-09T14:06:21.986" v="520" actId="478"/>
          <ac:spMkLst>
            <pc:docMk/>
            <pc:sldMk cId="2812163924" sldId="265"/>
            <ac:spMk id="15" creationId="{8D1BD1CF-0C53-4E27-048B-4607CA51DF59}"/>
          </ac:spMkLst>
        </pc:spChg>
        <pc:picChg chg="add mod">
          <ac:chgData name="simon provinciael" userId="ffa8ff8974f73f08" providerId="LiveId" clId="{FAB5683E-2409-4051-8891-477ABF943C7B}" dt="2024-03-09T14:07:33.934" v="540" actId="1076"/>
          <ac:picMkLst>
            <pc:docMk/>
            <pc:sldMk cId="2812163924" sldId="265"/>
            <ac:picMk id="12" creationId="{A3F3AC18-7303-BA0E-2A28-00EF2B530F31}"/>
          </ac:picMkLst>
        </pc:picChg>
        <pc:picChg chg="add mod">
          <ac:chgData name="simon provinciael" userId="ffa8ff8974f73f08" providerId="LiveId" clId="{FAB5683E-2409-4051-8891-477ABF943C7B}" dt="2024-03-09T14:07:33.934" v="540" actId="1076"/>
          <ac:picMkLst>
            <pc:docMk/>
            <pc:sldMk cId="2812163924" sldId="265"/>
            <ac:picMk id="13" creationId="{D831405C-FBC0-1591-715D-1C70FCC7DD07}"/>
          </ac:picMkLst>
        </pc:picChg>
        <pc:picChg chg="add mod">
          <ac:chgData name="simon provinciael" userId="ffa8ff8974f73f08" providerId="LiveId" clId="{FAB5683E-2409-4051-8891-477ABF943C7B}" dt="2024-03-09T14:07:33.934" v="540" actId="1076"/>
          <ac:picMkLst>
            <pc:docMk/>
            <pc:sldMk cId="2812163924" sldId="265"/>
            <ac:picMk id="14" creationId="{8445783E-E2B6-BEEF-A12C-E832FF85B947}"/>
          </ac:picMkLst>
        </pc:picChg>
        <pc:picChg chg="add mod">
          <ac:chgData name="simon provinciael" userId="ffa8ff8974f73f08" providerId="LiveId" clId="{FAB5683E-2409-4051-8891-477ABF943C7B}" dt="2024-03-09T14:07:33.934" v="540" actId="1076"/>
          <ac:picMkLst>
            <pc:docMk/>
            <pc:sldMk cId="2812163924" sldId="265"/>
            <ac:picMk id="19" creationId="{34EF93E0-04C7-6DFF-4E17-80745AA4857C}"/>
          </ac:picMkLst>
        </pc:picChg>
        <pc:picChg chg="add mod">
          <ac:chgData name="simon provinciael" userId="ffa8ff8974f73f08" providerId="LiveId" clId="{FAB5683E-2409-4051-8891-477ABF943C7B}" dt="2024-03-09T14:07:53.669" v="543" actId="1076"/>
          <ac:picMkLst>
            <pc:docMk/>
            <pc:sldMk cId="2812163924" sldId="265"/>
            <ac:picMk id="20" creationId="{E6A9673D-26E9-14E4-AD43-776BEBC926BB}"/>
          </ac:picMkLst>
        </pc:picChg>
        <pc:picChg chg="add mod">
          <ac:chgData name="simon provinciael" userId="ffa8ff8974f73f08" providerId="LiveId" clId="{FAB5683E-2409-4051-8891-477ABF943C7B}" dt="2024-03-09T14:07:56.829" v="544" actId="1076"/>
          <ac:picMkLst>
            <pc:docMk/>
            <pc:sldMk cId="2812163924" sldId="265"/>
            <ac:picMk id="21" creationId="{7F5329D0-607F-4FB5-43FD-00C15AD30799}"/>
          </ac:picMkLst>
        </pc:picChg>
        <pc:picChg chg="add mod">
          <ac:chgData name="simon provinciael" userId="ffa8ff8974f73f08" providerId="LiveId" clId="{FAB5683E-2409-4051-8891-477ABF943C7B}" dt="2024-03-09T14:07:58.324" v="545" actId="1076"/>
          <ac:picMkLst>
            <pc:docMk/>
            <pc:sldMk cId="2812163924" sldId="265"/>
            <ac:picMk id="22" creationId="{CBDEB683-0D2B-D6C4-A559-69E77FAB7573}"/>
          </ac:picMkLst>
        </pc:picChg>
        <pc:picChg chg="add mod">
          <ac:chgData name="simon provinciael" userId="ffa8ff8974f73f08" providerId="LiveId" clId="{FAB5683E-2409-4051-8891-477ABF943C7B}" dt="2024-03-09T14:08:01.437" v="546" actId="1076"/>
          <ac:picMkLst>
            <pc:docMk/>
            <pc:sldMk cId="2812163924" sldId="265"/>
            <ac:picMk id="23" creationId="{E3A1D00B-1EA4-DA59-ACBA-7880E0106EBB}"/>
          </ac:picMkLst>
        </pc:picChg>
        <pc:picChg chg="add mod">
          <ac:chgData name="simon provinciael" userId="ffa8ff8974f73f08" providerId="LiveId" clId="{FAB5683E-2409-4051-8891-477ABF943C7B}" dt="2024-03-09T14:08:04.898" v="547" actId="1076"/>
          <ac:picMkLst>
            <pc:docMk/>
            <pc:sldMk cId="2812163924" sldId="265"/>
            <ac:picMk id="24" creationId="{A5A20AF6-4486-E997-6E63-8C2512B6AA6D}"/>
          </ac:picMkLst>
        </pc:picChg>
        <pc:picChg chg="add mod">
          <ac:chgData name="simon provinciael" userId="ffa8ff8974f73f08" providerId="LiveId" clId="{FAB5683E-2409-4051-8891-477ABF943C7B}" dt="2024-03-09T14:08:07.299" v="548" actId="1076"/>
          <ac:picMkLst>
            <pc:docMk/>
            <pc:sldMk cId="2812163924" sldId="265"/>
            <ac:picMk id="25" creationId="{12E932BF-7B99-FB2F-6B89-1C5201A195F1}"/>
          </ac:picMkLst>
        </pc:picChg>
        <pc:picChg chg="add mod">
          <ac:chgData name="simon provinciael" userId="ffa8ff8974f73f08" providerId="LiveId" clId="{FAB5683E-2409-4051-8891-477ABF943C7B}" dt="2024-03-09T14:08:09.308" v="549" actId="1076"/>
          <ac:picMkLst>
            <pc:docMk/>
            <pc:sldMk cId="2812163924" sldId="265"/>
            <ac:picMk id="26" creationId="{C10DDB93-A108-5D9F-67FA-98D6C6CEC610}"/>
          </ac:picMkLst>
        </pc:picChg>
        <pc:picChg chg="add mod">
          <ac:chgData name="simon provinciael" userId="ffa8ff8974f73f08" providerId="LiveId" clId="{FAB5683E-2409-4051-8891-477ABF943C7B}" dt="2024-03-09T14:08:12.079" v="550" actId="1076"/>
          <ac:picMkLst>
            <pc:docMk/>
            <pc:sldMk cId="2812163924" sldId="265"/>
            <ac:picMk id="27" creationId="{6E6CF913-351C-806E-438D-F6227D74B45C}"/>
          </ac:picMkLst>
        </pc:picChg>
        <pc:picChg chg="add mod">
          <ac:chgData name="simon provinciael" userId="ffa8ff8974f73f08" providerId="LiveId" clId="{FAB5683E-2409-4051-8891-477ABF943C7B}" dt="2024-03-09T14:07:29.493" v="539" actId="1076"/>
          <ac:picMkLst>
            <pc:docMk/>
            <pc:sldMk cId="2812163924" sldId="265"/>
            <ac:picMk id="28" creationId="{20AB0258-82D1-DA6A-9C88-BA9E280B8F02}"/>
          </ac:picMkLst>
        </pc:picChg>
        <pc:picChg chg="add mod">
          <ac:chgData name="simon provinciael" userId="ffa8ff8974f73f08" providerId="LiveId" clId="{FAB5683E-2409-4051-8891-477ABF943C7B}" dt="2024-03-09T14:07:29.493" v="539" actId="1076"/>
          <ac:picMkLst>
            <pc:docMk/>
            <pc:sldMk cId="2812163924" sldId="265"/>
            <ac:picMk id="29" creationId="{15058A18-4ADD-540B-497D-31547CE1FC82}"/>
          </ac:picMkLst>
        </pc:picChg>
        <pc:picChg chg="add mod">
          <ac:chgData name="simon provinciael" userId="ffa8ff8974f73f08" providerId="LiveId" clId="{FAB5683E-2409-4051-8891-477ABF943C7B}" dt="2024-03-09T14:08:20.619" v="551" actId="1076"/>
          <ac:picMkLst>
            <pc:docMk/>
            <pc:sldMk cId="2812163924" sldId="265"/>
            <ac:picMk id="30" creationId="{4F848E80-6210-A214-9F16-488396C58DF7}"/>
          </ac:picMkLst>
        </pc:picChg>
        <pc:picChg chg="add mod">
          <ac:chgData name="simon provinciael" userId="ffa8ff8974f73f08" providerId="LiveId" clId="{FAB5683E-2409-4051-8891-477ABF943C7B}" dt="2024-03-09T14:08:22.619" v="552" actId="1076"/>
          <ac:picMkLst>
            <pc:docMk/>
            <pc:sldMk cId="2812163924" sldId="265"/>
            <ac:picMk id="31" creationId="{5507183A-9D20-A1F1-C820-A5335B741174}"/>
          </ac:picMkLst>
        </pc:picChg>
        <pc:picChg chg="add mod">
          <ac:chgData name="simon provinciael" userId="ffa8ff8974f73f08" providerId="LiveId" clId="{FAB5683E-2409-4051-8891-477ABF943C7B}" dt="2024-03-09T14:07:43.221" v="542" actId="571"/>
          <ac:picMkLst>
            <pc:docMk/>
            <pc:sldMk cId="2812163924" sldId="265"/>
            <ac:picMk id="32" creationId="{8707C88B-A91B-9AA0-9D40-C82920D70A19}"/>
          </ac:picMkLst>
        </pc:picChg>
        <pc:picChg chg="add mod">
          <ac:chgData name="simon provinciael" userId="ffa8ff8974f73f08" providerId="LiveId" clId="{FAB5683E-2409-4051-8891-477ABF943C7B}" dt="2024-03-09T14:07:43.221" v="542" actId="571"/>
          <ac:picMkLst>
            <pc:docMk/>
            <pc:sldMk cId="2812163924" sldId="265"/>
            <ac:picMk id="33" creationId="{73FB99C1-48B4-FFEE-CF85-AF75AC184FCA}"/>
          </ac:picMkLst>
        </pc:picChg>
        <pc:picChg chg="add mod">
          <ac:chgData name="simon provinciael" userId="ffa8ff8974f73f08" providerId="LiveId" clId="{FAB5683E-2409-4051-8891-477ABF943C7B}" dt="2024-03-09T14:07:43.221" v="542" actId="571"/>
          <ac:picMkLst>
            <pc:docMk/>
            <pc:sldMk cId="2812163924" sldId="265"/>
            <ac:picMk id="34" creationId="{E330A599-7EF0-D564-797C-1739114EEC86}"/>
          </ac:picMkLst>
        </pc:picChg>
        <pc:picChg chg="add mod">
          <ac:chgData name="simon provinciael" userId="ffa8ff8974f73f08" providerId="LiveId" clId="{FAB5683E-2409-4051-8891-477ABF943C7B}" dt="2024-03-09T14:07:43.221" v="542" actId="571"/>
          <ac:picMkLst>
            <pc:docMk/>
            <pc:sldMk cId="2812163924" sldId="265"/>
            <ac:picMk id="35" creationId="{C9F468B2-1DAE-7A92-A2DA-A88218E89700}"/>
          </ac:picMkLst>
        </pc:picChg>
        <pc:picChg chg="add mod">
          <ac:chgData name="simon provinciael" userId="ffa8ff8974f73f08" providerId="LiveId" clId="{FAB5683E-2409-4051-8891-477ABF943C7B}" dt="2024-03-09T14:07:43.221" v="542" actId="571"/>
          <ac:picMkLst>
            <pc:docMk/>
            <pc:sldMk cId="2812163924" sldId="265"/>
            <ac:picMk id="36" creationId="{8D3CCB37-7B2C-146E-D8B2-8930BD2E05C0}"/>
          </ac:picMkLst>
        </pc:picChg>
        <pc:picChg chg="add mod">
          <ac:chgData name="simon provinciael" userId="ffa8ff8974f73f08" providerId="LiveId" clId="{FAB5683E-2409-4051-8891-477ABF943C7B}" dt="2024-03-09T14:07:43.221" v="542" actId="571"/>
          <ac:picMkLst>
            <pc:docMk/>
            <pc:sldMk cId="2812163924" sldId="265"/>
            <ac:picMk id="37" creationId="{6FABE154-3211-4FA8-EE7D-E4A74B7424FC}"/>
          </ac:picMkLst>
        </pc:picChg>
        <pc:picChg chg="add mod">
          <ac:chgData name="simon provinciael" userId="ffa8ff8974f73f08" providerId="LiveId" clId="{FAB5683E-2409-4051-8891-477ABF943C7B}" dt="2024-03-09T14:08:35.069" v="558" actId="14100"/>
          <ac:picMkLst>
            <pc:docMk/>
            <pc:sldMk cId="2812163924" sldId="265"/>
            <ac:picMk id="39" creationId="{9E16B37A-9AC6-0BA5-9850-3C598DB8FFAB}"/>
          </ac:picMkLst>
        </pc:picChg>
        <pc:picChg chg="add mod">
          <ac:chgData name="simon provinciael" userId="ffa8ff8974f73f08" providerId="LiveId" clId="{FAB5683E-2409-4051-8891-477ABF943C7B}" dt="2024-03-09T14:08:54.550" v="567" actId="14100"/>
          <ac:picMkLst>
            <pc:docMk/>
            <pc:sldMk cId="2812163924" sldId="265"/>
            <ac:picMk id="41" creationId="{DD7078D3-8F73-7FEB-CAD0-87540A7BC4B6}"/>
          </ac:picMkLst>
        </pc:picChg>
        <pc:picChg chg="add mod">
          <ac:chgData name="simon provinciael" userId="ffa8ff8974f73f08" providerId="LiveId" clId="{FAB5683E-2409-4051-8891-477ABF943C7B}" dt="2024-03-09T14:09:05.350" v="574" actId="14100"/>
          <ac:picMkLst>
            <pc:docMk/>
            <pc:sldMk cId="2812163924" sldId="265"/>
            <ac:picMk id="43" creationId="{437D3EBE-69B5-AFB3-2A8F-B6AF52D4AEAA}"/>
          </ac:picMkLst>
        </pc:picChg>
        <pc:picChg chg="add mod">
          <ac:chgData name="simon provinciael" userId="ffa8ff8974f73f08" providerId="LiveId" clId="{FAB5683E-2409-4051-8891-477ABF943C7B}" dt="2024-03-09T14:09:15.813" v="580" actId="1076"/>
          <ac:picMkLst>
            <pc:docMk/>
            <pc:sldMk cId="2812163924" sldId="265"/>
            <ac:picMk id="45" creationId="{4BAEA721-0A28-9960-10ED-C5D85E729849}"/>
          </ac:picMkLst>
        </pc:picChg>
      </pc:sldChg>
    </pc:docChg>
  </pc:docChgLst>
  <pc:docChgLst>
    <pc:chgData name="Provinciael Simon" userId="S::simon.provinciael@student.kdg.be::07d54e73-a6ad-4912-a4ae-1226f5c8eded" providerId="AD" clId="Web-{2AC13CEB-755B-411E-A2FD-0697A0E3C3C8}"/>
    <pc:docChg chg="modSld">
      <pc:chgData name="Provinciael Simon" userId="S::simon.provinciael@student.kdg.be::07d54e73-a6ad-4912-a4ae-1226f5c8eded" providerId="AD" clId="Web-{2AC13CEB-755B-411E-A2FD-0697A0E3C3C8}" dt="2024-02-10T11:09:15.481" v="3" actId="14100"/>
      <pc:docMkLst>
        <pc:docMk/>
      </pc:docMkLst>
      <pc:sldChg chg="modSp">
        <pc:chgData name="Provinciael Simon" userId="S::simon.provinciael@student.kdg.be::07d54e73-a6ad-4912-a4ae-1226f5c8eded" providerId="AD" clId="Web-{2AC13CEB-755B-411E-A2FD-0697A0E3C3C8}" dt="2024-02-10T11:09:15.481" v="3" actId="14100"/>
        <pc:sldMkLst>
          <pc:docMk/>
          <pc:sldMk cId="890284344" sldId="256"/>
        </pc:sldMkLst>
        <pc:spChg chg="mod">
          <ac:chgData name="Provinciael Simon" userId="S::simon.provinciael@student.kdg.be::07d54e73-a6ad-4912-a4ae-1226f5c8eded" providerId="AD" clId="Web-{2AC13CEB-755B-411E-A2FD-0697A0E3C3C8}" dt="2024-02-10T11:09:09.512" v="2" actId="20577"/>
          <ac:spMkLst>
            <pc:docMk/>
            <pc:sldMk cId="890284344" sldId="256"/>
            <ac:spMk id="4" creationId="{DA581340-EA16-3904-9568-92D30EBC565D}"/>
          </ac:spMkLst>
        </pc:spChg>
        <pc:spChg chg="mod">
          <ac:chgData name="Provinciael Simon" userId="S::simon.provinciael@student.kdg.be::07d54e73-a6ad-4912-a4ae-1226f5c8eded" providerId="AD" clId="Web-{2AC13CEB-755B-411E-A2FD-0697A0E3C3C8}" dt="2024-02-10T11:09:15.481" v="3" actId="14100"/>
          <ac:spMkLst>
            <pc:docMk/>
            <pc:sldMk cId="890284344" sldId="256"/>
            <ac:spMk id="5" creationId="{FFB337B2-79F8-9C50-5ACD-A009BE31C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5D1BC-F4C4-741D-D2FB-2F14B34C1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62154A-1CFB-A684-1E68-9F663BBE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0CF77-A480-E0E3-3E12-B61F81E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9096C-505F-5A63-B94E-7A69A69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A6E8DF-C5A0-E921-8C57-0272D92C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19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1185-07F0-2030-874D-0F2508D2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107458-64DA-D4C6-E265-BF798FFBB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28A7DB-AB20-19DD-94A6-D7B4C600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847EFA-A07C-5B81-882A-C8E4681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A1873E-6D4B-D67C-FA52-8A28CF44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4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81430E-B825-AF50-37B5-B6A14DC1C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B3B757-62DC-C150-99CB-F4394145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4D8691-A3B5-FFAC-4F0B-71EB5648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6662E0-BED3-9B63-9D4F-FB167F9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02ADD9-F84D-6ED3-7AD2-509FF9F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6AA1C-2FD4-9D11-ADFC-2849A080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36DEF7-73F3-079B-2A4E-F6176A86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774941-DAA2-FF7A-1353-A633E6CA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26607D-0AF4-904D-216F-6D6BFF3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44A277-1C7E-4A13-82C5-319991FA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097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99F62-0CBF-24BF-303E-0F046326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690EF4-85C0-D1E8-4DC8-0D5B8AC2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E241AF-8770-C552-3BB1-36033B4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D20E2F-F1D8-03E7-546C-560E99BC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932A77-3D24-3EB0-8A1B-5AF14028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7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C32F5-A8EC-497D-5EA9-72DF6AD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A8830B-D623-AF91-E588-8BA59C851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AA218-4297-CCC0-698C-45B8026D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215B9F-87E4-83E7-1D6A-B0258FCB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866C05-611C-2830-1DD9-36958CC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F974BC-5C84-98B2-E660-A2CD198D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8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857B8-9D2F-1FCB-25F2-37218698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477F9C-4C1B-8675-4B5F-4CFDA6F0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F164050-7A45-12B1-D791-9FE81304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6E77E5-8380-CD0D-43B0-EFDB2794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C92371-42C5-9F5A-34CC-74EADE44E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2A00D9A-A0B8-4B84-9622-78ED20F7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CEAE23-6561-499D-1DE6-6672B8CD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6B7D9A-B80E-CD2F-AA92-1F1427A3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77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8DC98-E8EE-5ED9-71A1-B4B7CA23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4573927-3BBF-A332-28EC-F0316CE2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CBEACE-8B17-7E46-6F15-3CA5B2BD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5CF852F-52EC-86B6-615C-9159E5A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249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6B0787-0818-BE86-B67F-71FA987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06AC9AC-45B7-5947-5133-1DB61D22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25544F-534D-3F70-1E60-6A9FF0E4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0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617AF-6EB1-9CEB-477F-B7372BF0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DEBAEF-B152-6964-991B-73B9B058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DC61C1-EB2B-885A-BAC9-367B1DC98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FACF9C-9EE6-E67C-5C8A-94B82B1A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1478D3-2193-E315-803D-4C4E494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110097-0BF5-FFFF-5F6F-6F7D6179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006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3FE53-2CCB-3860-F7C3-4C10306D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52EEF4E-0B1F-8F8D-A8F5-C2A6DB908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1C0EC2-4A17-760F-EB73-4FC11298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126C1-235D-D1BC-CFF3-1DCA013A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F9C467-9DC0-D583-4343-05F2C1E7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86F884-D779-3520-DE77-A08020C8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4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C49B1E1-B43E-CCF6-E993-774EA9D3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86CA47-F939-69DB-F012-93DA5334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46CE56-9E7E-91EC-F602-DC9627147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C6E2E-57D4-45AF-A765-69A865F54957}" type="datetimeFigureOut">
              <a:rPr lang="nl-BE" smtClean="0"/>
              <a:t>9/03/2024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408499-1D38-E9C1-8747-A70A3C0E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086F8F-4762-A1A5-922A-1FF7B1D60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69A14-EBB9-4740-9FFA-177B27CAA1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555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60902-2DCC-2E1D-0523-B09D71173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310D8CA2-4209-05F0-B2C4-E0DBACD4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ABB9D131-A851-2B6E-F890-DC6D488B448E}"/>
              </a:ext>
            </a:extLst>
          </p:cNvPr>
          <p:cNvSpPr/>
          <p:nvPr/>
        </p:nvSpPr>
        <p:spPr>
          <a:xfrm>
            <a:off x="5029200" y="4289349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Handleiding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E3B7E2E-5879-E97D-C7EF-6E0723E3E097}"/>
              </a:ext>
            </a:extLst>
          </p:cNvPr>
          <p:cNvSpPr/>
          <p:nvPr/>
        </p:nvSpPr>
        <p:spPr>
          <a:xfrm>
            <a:off x="5029200" y="3429000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Highscores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264D28B-13FE-AB7B-893A-44E4CC088CAE}"/>
              </a:ext>
            </a:extLst>
          </p:cNvPr>
          <p:cNvSpPr/>
          <p:nvPr/>
        </p:nvSpPr>
        <p:spPr>
          <a:xfrm>
            <a:off x="5029200" y="2568651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Start spel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1A778CB-E102-6BC7-2E21-F6C744546826}"/>
              </a:ext>
            </a:extLst>
          </p:cNvPr>
          <p:cNvSpPr txBox="1"/>
          <p:nvPr/>
        </p:nvSpPr>
        <p:spPr>
          <a:xfrm>
            <a:off x="5277534" y="1866597"/>
            <a:ext cx="163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Memory Spel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Afbeelding 2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3EB3958E-1797-0350-D05C-54419941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36" y="4364664"/>
            <a:ext cx="376996" cy="376996"/>
          </a:xfrm>
          <a:prstGeom prst="rect">
            <a:avLst/>
          </a:prstGeom>
        </p:spPr>
      </p:pic>
      <p:pic>
        <p:nvPicPr>
          <p:cNvPr id="5" name="Afbeelding 4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7FC6F54-AEA6-C48F-BD8C-64A395761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36" y="3504315"/>
            <a:ext cx="376996" cy="376996"/>
          </a:xfrm>
          <a:prstGeom prst="rect">
            <a:avLst/>
          </a:prstGeom>
        </p:spPr>
      </p:pic>
      <p:pic>
        <p:nvPicPr>
          <p:cNvPr id="7" name="Afbeelding 6" descr="Afbeelding met zwart, duisternis&#10;&#10;Automatisch gegenereerde beschrijving">
            <a:extLst>
              <a:ext uri="{FF2B5EF4-FFF2-40B4-BE49-F238E27FC236}">
                <a16:creationId xmlns:a16="http://schemas.microsoft.com/office/drawing/2014/main" id="{1DDCBC11-9F48-4021-F23F-FE50EE258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72" y="2665750"/>
            <a:ext cx="312124" cy="312124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DFFC628-8D61-AE82-630B-26FC8891EE28}"/>
              </a:ext>
            </a:extLst>
          </p:cNvPr>
          <p:cNvSpPr/>
          <p:nvPr/>
        </p:nvSpPr>
        <p:spPr>
          <a:xfrm>
            <a:off x="-1" y="0"/>
            <a:ext cx="12192000" cy="527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84DE390-FE5C-2CA4-BE6E-5DDA5D61E53B}"/>
              </a:ext>
            </a:extLst>
          </p:cNvPr>
          <p:cNvSpPr txBox="1"/>
          <p:nvPr/>
        </p:nvSpPr>
        <p:spPr>
          <a:xfrm>
            <a:off x="125895" y="7914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Hulp</a:t>
            </a:r>
            <a:endParaRPr lang="en-US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8922010-9364-198B-8C28-F6B5CDF3D4ED}"/>
              </a:ext>
            </a:extLst>
          </p:cNvPr>
          <p:cNvSpPr/>
          <p:nvPr/>
        </p:nvSpPr>
        <p:spPr>
          <a:xfrm>
            <a:off x="125895" y="527626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DF05C43-E9CD-C709-DF68-6FE5C9C5DC68}"/>
              </a:ext>
            </a:extLst>
          </p:cNvPr>
          <p:cNvSpPr/>
          <p:nvPr/>
        </p:nvSpPr>
        <p:spPr>
          <a:xfrm>
            <a:off x="125895" y="1055253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919AA16-3C78-9E98-FB35-2F4778D5B9B1}"/>
              </a:ext>
            </a:extLst>
          </p:cNvPr>
          <p:cNvSpPr txBox="1"/>
          <p:nvPr/>
        </p:nvSpPr>
        <p:spPr>
          <a:xfrm>
            <a:off x="125895" y="11183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Instellingen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DCB5586-0A2C-41E6-79DA-31CA6881F986}"/>
              </a:ext>
            </a:extLst>
          </p:cNvPr>
          <p:cNvSpPr txBox="1"/>
          <p:nvPr/>
        </p:nvSpPr>
        <p:spPr>
          <a:xfrm>
            <a:off x="125895" y="6082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Afsluiten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0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7BEF7-03BC-8113-DB98-A799ECFF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8B35465C-E381-CB5F-3C86-DCD0360F6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8122E4C2-F4B0-34D3-9C77-CDE71DEAD107}"/>
              </a:ext>
            </a:extLst>
          </p:cNvPr>
          <p:cNvSpPr txBox="1"/>
          <p:nvPr/>
        </p:nvSpPr>
        <p:spPr>
          <a:xfrm>
            <a:off x="5277534" y="1866597"/>
            <a:ext cx="163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Highscores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C7EFB30-2F0C-BFD0-08A2-EBEC38712281}"/>
              </a:ext>
            </a:extLst>
          </p:cNvPr>
          <p:cNvSpPr/>
          <p:nvPr/>
        </p:nvSpPr>
        <p:spPr>
          <a:xfrm>
            <a:off x="-1" y="0"/>
            <a:ext cx="12192000" cy="527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B262447-B56A-CD75-B46D-B8A8F6E1FE61}"/>
              </a:ext>
            </a:extLst>
          </p:cNvPr>
          <p:cNvSpPr txBox="1"/>
          <p:nvPr/>
        </p:nvSpPr>
        <p:spPr>
          <a:xfrm>
            <a:off x="125895" y="7914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Hulp</a:t>
            </a:r>
            <a:endParaRPr lang="en-US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174E059-DE1F-A2B6-F29A-3B31A749D4B9}"/>
              </a:ext>
            </a:extLst>
          </p:cNvPr>
          <p:cNvSpPr/>
          <p:nvPr/>
        </p:nvSpPr>
        <p:spPr>
          <a:xfrm>
            <a:off x="125895" y="527626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A212BE0-B53D-B8E6-D9B9-8DE0245DA9CA}"/>
              </a:ext>
            </a:extLst>
          </p:cNvPr>
          <p:cNvSpPr/>
          <p:nvPr/>
        </p:nvSpPr>
        <p:spPr>
          <a:xfrm>
            <a:off x="125895" y="1055253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C3A2F92-788C-DAFD-BBF7-0E37209E852E}"/>
              </a:ext>
            </a:extLst>
          </p:cNvPr>
          <p:cNvSpPr txBox="1"/>
          <p:nvPr/>
        </p:nvSpPr>
        <p:spPr>
          <a:xfrm>
            <a:off x="125895" y="11183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Instellingen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4A091C9-FEF2-6EEF-EAD3-82DBF4198807}"/>
              </a:ext>
            </a:extLst>
          </p:cNvPr>
          <p:cNvSpPr txBox="1"/>
          <p:nvPr/>
        </p:nvSpPr>
        <p:spPr>
          <a:xfrm>
            <a:off x="125895" y="6082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Afsluiten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25C4D2B-EDF4-8958-B9B2-56F12E873969}"/>
              </a:ext>
            </a:extLst>
          </p:cNvPr>
          <p:cNvSpPr/>
          <p:nvPr/>
        </p:nvSpPr>
        <p:spPr>
          <a:xfrm>
            <a:off x="10150880" y="6360982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9010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7680-A1DB-87CD-04DD-1C835D4CA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44031847-6E12-F519-B154-90DB4528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B2738F0B-4024-72DA-7DAC-E8F67617022D}"/>
              </a:ext>
            </a:extLst>
          </p:cNvPr>
          <p:cNvSpPr txBox="1"/>
          <p:nvPr/>
        </p:nvSpPr>
        <p:spPr>
          <a:xfrm>
            <a:off x="4762427" y="1840093"/>
            <a:ext cx="266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Memory Handleiding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E4EAD87-B95A-55DC-5395-2A6F1B84C107}"/>
              </a:ext>
            </a:extLst>
          </p:cNvPr>
          <p:cNvSpPr/>
          <p:nvPr/>
        </p:nvSpPr>
        <p:spPr>
          <a:xfrm>
            <a:off x="-1" y="0"/>
            <a:ext cx="12192000" cy="527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AB83536-30EC-65CB-A6E9-1D486FF55382}"/>
              </a:ext>
            </a:extLst>
          </p:cNvPr>
          <p:cNvSpPr txBox="1"/>
          <p:nvPr/>
        </p:nvSpPr>
        <p:spPr>
          <a:xfrm>
            <a:off x="125895" y="7914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Hulp</a:t>
            </a:r>
            <a:endParaRPr lang="en-US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00AA06A-651D-4DBD-F3A1-A81F36ED54D2}"/>
              </a:ext>
            </a:extLst>
          </p:cNvPr>
          <p:cNvSpPr/>
          <p:nvPr/>
        </p:nvSpPr>
        <p:spPr>
          <a:xfrm>
            <a:off x="125895" y="527626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7DE3FE-1738-AAF5-D5D2-CC25697E215B}"/>
              </a:ext>
            </a:extLst>
          </p:cNvPr>
          <p:cNvSpPr/>
          <p:nvPr/>
        </p:nvSpPr>
        <p:spPr>
          <a:xfrm>
            <a:off x="125895" y="1055253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F0C3473-BBF8-9359-A9E1-BDCE0D5422CD}"/>
              </a:ext>
            </a:extLst>
          </p:cNvPr>
          <p:cNvSpPr txBox="1"/>
          <p:nvPr/>
        </p:nvSpPr>
        <p:spPr>
          <a:xfrm>
            <a:off x="125895" y="11183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Instellingen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2A5E8F2-137C-D901-E485-DA632487A481}"/>
              </a:ext>
            </a:extLst>
          </p:cNvPr>
          <p:cNvSpPr txBox="1"/>
          <p:nvPr/>
        </p:nvSpPr>
        <p:spPr>
          <a:xfrm>
            <a:off x="125895" y="6082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Afsluiten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FC41FD5-C402-734E-2394-3392673EFE5F}"/>
              </a:ext>
            </a:extLst>
          </p:cNvPr>
          <p:cNvSpPr/>
          <p:nvPr/>
        </p:nvSpPr>
        <p:spPr>
          <a:xfrm>
            <a:off x="10150880" y="6360982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</a:t>
            </a: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2ADD3C0C-9A43-E5CD-9303-17BC1271E9BC}"/>
              </a:ext>
            </a:extLst>
          </p:cNvPr>
          <p:cNvSpPr/>
          <p:nvPr/>
        </p:nvSpPr>
        <p:spPr>
          <a:xfrm>
            <a:off x="3362738" y="2735469"/>
            <a:ext cx="5466522" cy="265706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5F4971C-25E9-7516-A9BD-ABD72CF40439}"/>
              </a:ext>
            </a:extLst>
          </p:cNvPr>
          <p:cNvSpPr txBox="1"/>
          <p:nvPr/>
        </p:nvSpPr>
        <p:spPr>
          <a:xfrm>
            <a:off x="4654825" y="2782956"/>
            <a:ext cx="268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Welkom bij ons Memory spel</a:t>
            </a:r>
            <a:endParaRPr lang="en-US" sz="1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9DD5E88-D57E-48F5-F76B-C362B4A26905}"/>
              </a:ext>
            </a:extLst>
          </p:cNvPr>
          <p:cNvSpPr txBox="1"/>
          <p:nvPr/>
        </p:nvSpPr>
        <p:spPr>
          <a:xfrm>
            <a:off x="3362738" y="3429000"/>
            <a:ext cx="596016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kaarten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liggen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omgekeerd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       </a:t>
            </a:r>
          </a:p>
          <a:p>
            <a:pPr marL="342900" indent="-342900">
              <a:buAutoNum type="arabicPeriod"/>
            </a:pP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Elke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beurt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mag je twee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kaarten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omdraaien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Als de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kaarten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overeenkomen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blijven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ze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omgedraaid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Het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doel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om alle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vinden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binnen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opgegeven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tijd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Het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eindigt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als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alle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kaarten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zijn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omgedraaid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of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als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tijd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verstreken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is.</a:t>
            </a:r>
          </a:p>
          <a:p>
            <a:endParaRPr lang="en-US" sz="16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86A24FE-809D-5C45-C53C-AEA89ADDBD18}"/>
              </a:ext>
            </a:extLst>
          </p:cNvPr>
          <p:cNvSpPr txBox="1"/>
          <p:nvPr/>
        </p:nvSpPr>
        <p:spPr>
          <a:xfrm>
            <a:off x="3478693" y="3087083"/>
            <a:ext cx="117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Spelregels:</a:t>
            </a:r>
            <a:endParaRPr lang="en-US" sz="14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476759D-AF55-F02E-CA73-B792868F8C54}"/>
              </a:ext>
            </a:extLst>
          </p:cNvPr>
          <p:cNvSpPr txBox="1"/>
          <p:nvPr/>
        </p:nvSpPr>
        <p:spPr>
          <a:xfrm>
            <a:off x="3478693" y="4378150"/>
            <a:ext cx="117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Bediening:</a:t>
            </a:r>
            <a:endParaRPr lang="en-US" sz="14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EE73B0A6-1C7C-56AF-192B-75700FFEDD15}"/>
              </a:ext>
            </a:extLst>
          </p:cNvPr>
          <p:cNvSpPr txBox="1"/>
          <p:nvPr/>
        </p:nvSpPr>
        <p:spPr>
          <a:xfrm>
            <a:off x="3478693" y="4739874"/>
            <a:ext cx="3334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Gebruik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muis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om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kaarten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selecteren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ESC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toets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om het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100" b="1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pauzeren</a:t>
            </a:r>
            <a:r>
              <a:rPr lang="en-US" altLang="en-US" sz="11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2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8DE17-0212-692F-40F3-23010197C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37E57B25-B8AE-E33C-5D95-982153EE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E71F5AD5-EB00-524A-4462-ACD5E43AC76E}"/>
              </a:ext>
            </a:extLst>
          </p:cNvPr>
          <p:cNvSpPr txBox="1"/>
          <p:nvPr/>
        </p:nvSpPr>
        <p:spPr>
          <a:xfrm>
            <a:off x="5386143" y="1793647"/>
            <a:ext cx="141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Start Spel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916CD34-23D0-BAD8-9C82-7A11066C243D}"/>
              </a:ext>
            </a:extLst>
          </p:cNvPr>
          <p:cNvSpPr/>
          <p:nvPr/>
        </p:nvSpPr>
        <p:spPr>
          <a:xfrm>
            <a:off x="-1" y="0"/>
            <a:ext cx="12192000" cy="527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4DDC656-D062-C376-8E98-6F9698F45A4E}"/>
              </a:ext>
            </a:extLst>
          </p:cNvPr>
          <p:cNvSpPr txBox="1"/>
          <p:nvPr/>
        </p:nvSpPr>
        <p:spPr>
          <a:xfrm>
            <a:off x="125895" y="7914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Hulp</a:t>
            </a:r>
            <a:endParaRPr lang="en-US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7448A6A-0332-36CD-BC16-E3803E2F1F35}"/>
              </a:ext>
            </a:extLst>
          </p:cNvPr>
          <p:cNvSpPr/>
          <p:nvPr/>
        </p:nvSpPr>
        <p:spPr>
          <a:xfrm>
            <a:off x="125895" y="527626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761D93B-4BB9-AB5C-977A-C498073BB616}"/>
              </a:ext>
            </a:extLst>
          </p:cNvPr>
          <p:cNvSpPr/>
          <p:nvPr/>
        </p:nvSpPr>
        <p:spPr>
          <a:xfrm>
            <a:off x="125895" y="1055253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EDD477-75E7-09AD-4225-5407B52C5287}"/>
              </a:ext>
            </a:extLst>
          </p:cNvPr>
          <p:cNvSpPr txBox="1"/>
          <p:nvPr/>
        </p:nvSpPr>
        <p:spPr>
          <a:xfrm>
            <a:off x="125895" y="11183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Instellingen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A817B5AC-43C4-A65E-30E7-EE135C4826BE}"/>
              </a:ext>
            </a:extLst>
          </p:cNvPr>
          <p:cNvSpPr txBox="1"/>
          <p:nvPr/>
        </p:nvSpPr>
        <p:spPr>
          <a:xfrm>
            <a:off x="125895" y="6082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Afsluiten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1C186C-B0E2-A366-AD13-42A124546EF9}"/>
              </a:ext>
            </a:extLst>
          </p:cNvPr>
          <p:cNvSpPr/>
          <p:nvPr/>
        </p:nvSpPr>
        <p:spPr>
          <a:xfrm>
            <a:off x="10150880" y="6360982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7D4D18F-2697-AF8C-02A1-3241FF0DA360}"/>
              </a:ext>
            </a:extLst>
          </p:cNvPr>
          <p:cNvSpPr txBox="1"/>
          <p:nvPr/>
        </p:nvSpPr>
        <p:spPr>
          <a:xfrm>
            <a:off x="4469876" y="3090445"/>
            <a:ext cx="135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Naam speler:</a:t>
            </a:r>
            <a:endParaRPr lang="en-US" sz="1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2643426-C7B5-233B-A9F1-BF2C7D773166}"/>
              </a:ext>
            </a:extLst>
          </p:cNvPr>
          <p:cNvSpPr/>
          <p:nvPr/>
        </p:nvSpPr>
        <p:spPr>
          <a:xfrm>
            <a:off x="3449316" y="4553160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Annuleren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E5D08B8-FB79-717F-70F1-D29944777BEB}"/>
              </a:ext>
            </a:extLst>
          </p:cNvPr>
          <p:cNvSpPr/>
          <p:nvPr/>
        </p:nvSpPr>
        <p:spPr>
          <a:xfrm>
            <a:off x="6701566" y="4553161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Start Spel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6C2A5D7-020F-CAD4-0ACD-0840501C74D0}"/>
              </a:ext>
            </a:extLst>
          </p:cNvPr>
          <p:cNvSpPr/>
          <p:nvPr/>
        </p:nvSpPr>
        <p:spPr>
          <a:xfrm>
            <a:off x="5771903" y="3059667"/>
            <a:ext cx="1816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DEFB-CCA0-A790-4068-4F2A8B5C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sinaasappel, Amber, geel, Kleurrijkheid&#10;&#10;Automatisch gegenereerde beschrijving">
            <a:extLst>
              <a:ext uri="{FF2B5EF4-FFF2-40B4-BE49-F238E27FC236}">
                <a16:creationId xmlns:a16="http://schemas.microsoft.com/office/drawing/2014/main" id="{A34EDE46-97DB-5971-46A3-BB780898D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5B49C1E-B09D-04E5-17E6-2F44497AF825}"/>
              </a:ext>
            </a:extLst>
          </p:cNvPr>
          <p:cNvSpPr/>
          <p:nvPr/>
        </p:nvSpPr>
        <p:spPr>
          <a:xfrm>
            <a:off x="-1" y="0"/>
            <a:ext cx="12192000" cy="527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AB3CCB0-ABB4-6733-25C4-355DC56FBDAE}"/>
              </a:ext>
            </a:extLst>
          </p:cNvPr>
          <p:cNvSpPr txBox="1"/>
          <p:nvPr/>
        </p:nvSpPr>
        <p:spPr>
          <a:xfrm>
            <a:off x="125895" y="7914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Hulp</a:t>
            </a:r>
            <a:endParaRPr lang="en-US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65C9BF0-30E8-15BB-74FB-00BDD4CAEA1A}"/>
              </a:ext>
            </a:extLst>
          </p:cNvPr>
          <p:cNvSpPr/>
          <p:nvPr/>
        </p:nvSpPr>
        <p:spPr>
          <a:xfrm>
            <a:off x="125895" y="527626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B6F14CF-FD87-A236-C5E6-11220F3C61FE}"/>
              </a:ext>
            </a:extLst>
          </p:cNvPr>
          <p:cNvSpPr/>
          <p:nvPr/>
        </p:nvSpPr>
        <p:spPr>
          <a:xfrm>
            <a:off x="125895" y="1055253"/>
            <a:ext cx="1401563" cy="527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EEE95230-86CB-A1F9-8EFB-EEF16BB206C3}"/>
              </a:ext>
            </a:extLst>
          </p:cNvPr>
          <p:cNvSpPr txBox="1"/>
          <p:nvPr/>
        </p:nvSpPr>
        <p:spPr>
          <a:xfrm>
            <a:off x="125895" y="11183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Instellingen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408457E-C99F-0A15-5B84-46EDC756D160}"/>
              </a:ext>
            </a:extLst>
          </p:cNvPr>
          <p:cNvSpPr txBox="1"/>
          <p:nvPr/>
        </p:nvSpPr>
        <p:spPr>
          <a:xfrm>
            <a:off x="125895" y="608222"/>
            <a:ext cx="16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Afsluiten</a:t>
            </a:r>
            <a:endParaRPr lang="en-U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91677BB-90B4-0269-DFD6-80DFCDCA1B60}"/>
              </a:ext>
            </a:extLst>
          </p:cNvPr>
          <p:cNvSpPr/>
          <p:nvPr/>
        </p:nvSpPr>
        <p:spPr>
          <a:xfrm>
            <a:off x="10150880" y="6360982"/>
            <a:ext cx="2041119" cy="5276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3D157E6-0C56-731F-68DB-3D45DF6BDCEC}"/>
              </a:ext>
            </a:extLst>
          </p:cNvPr>
          <p:cNvSpPr txBox="1"/>
          <p:nvPr/>
        </p:nvSpPr>
        <p:spPr>
          <a:xfrm>
            <a:off x="4609023" y="1094053"/>
            <a:ext cx="135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Spelernaam</a:t>
            </a:r>
            <a:r>
              <a:rPr lang="nl-BE" sz="1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en-US" sz="1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Afbeelding 11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A3F3AC18-7303-BA0E-2A28-00EF2B530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77" y="1892253"/>
            <a:ext cx="952500" cy="952500"/>
          </a:xfrm>
          <a:prstGeom prst="rect">
            <a:avLst/>
          </a:prstGeom>
        </p:spPr>
      </p:pic>
      <p:pic>
        <p:nvPicPr>
          <p:cNvPr id="13" name="Afbeelding 12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D831405C-FBC0-1591-715D-1C70FCC7D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8" y="1892253"/>
            <a:ext cx="952500" cy="952500"/>
          </a:xfrm>
          <a:prstGeom prst="rect">
            <a:avLst/>
          </a:prstGeom>
        </p:spPr>
      </p:pic>
      <p:pic>
        <p:nvPicPr>
          <p:cNvPr id="14" name="Afbeelding 13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8445783E-E2B6-BEEF-A12C-E832FF85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92253"/>
            <a:ext cx="952500" cy="952500"/>
          </a:xfrm>
          <a:prstGeom prst="rect">
            <a:avLst/>
          </a:prstGeom>
        </p:spPr>
      </p:pic>
      <p:pic>
        <p:nvPicPr>
          <p:cNvPr id="19" name="Afbeelding 18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34EF93E0-04C7-6DFF-4E17-80745AA48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60" y="1892648"/>
            <a:ext cx="952500" cy="952500"/>
          </a:xfrm>
          <a:prstGeom prst="rect">
            <a:avLst/>
          </a:prstGeom>
        </p:spPr>
      </p:pic>
      <p:pic>
        <p:nvPicPr>
          <p:cNvPr id="20" name="Afbeelding 19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E6A9673D-26E9-14E4-AD43-776BEBC92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77" y="3262854"/>
            <a:ext cx="952500" cy="952500"/>
          </a:xfrm>
          <a:prstGeom prst="rect">
            <a:avLst/>
          </a:prstGeom>
        </p:spPr>
      </p:pic>
      <p:pic>
        <p:nvPicPr>
          <p:cNvPr id="21" name="Afbeelding 20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7F5329D0-607F-4FB5-43FD-00C15AD3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8" y="3272678"/>
            <a:ext cx="952500" cy="952500"/>
          </a:xfrm>
          <a:prstGeom prst="rect">
            <a:avLst/>
          </a:prstGeom>
        </p:spPr>
      </p:pic>
      <p:pic>
        <p:nvPicPr>
          <p:cNvPr id="22" name="Afbeelding 21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CBDEB683-0D2B-D6C4-A559-69E77FAB7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74500"/>
            <a:ext cx="952500" cy="952500"/>
          </a:xfrm>
          <a:prstGeom prst="rect">
            <a:avLst/>
          </a:prstGeom>
        </p:spPr>
      </p:pic>
      <p:pic>
        <p:nvPicPr>
          <p:cNvPr id="23" name="Afbeelding 22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E3A1D00B-1EA4-DA59-ACBA-7880E0106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60" y="3257669"/>
            <a:ext cx="952500" cy="952500"/>
          </a:xfrm>
          <a:prstGeom prst="rect">
            <a:avLst/>
          </a:prstGeom>
        </p:spPr>
      </p:pic>
      <p:pic>
        <p:nvPicPr>
          <p:cNvPr id="24" name="Afbeelding 23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A5A20AF6-4486-E997-6E63-8C2512B6A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77" y="4537877"/>
            <a:ext cx="952500" cy="952500"/>
          </a:xfrm>
          <a:prstGeom prst="rect">
            <a:avLst/>
          </a:prstGeom>
        </p:spPr>
      </p:pic>
      <p:pic>
        <p:nvPicPr>
          <p:cNvPr id="25" name="Afbeelding 24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12E932BF-7B99-FB2F-6B89-1C5201A1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8" y="4537877"/>
            <a:ext cx="952500" cy="952500"/>
          </a:xfrm>
          <a:prstGeom prst="rect">
            <a:avLst/>
          </a:prstGeom>
        </p:spPr>
      </p:pic>
      <p:pic>
        <p:nvPicPr>
          <p:cNvPr id="26" name="Afbeelding 25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C10DDB93-A108-5D9F-67FA-98D6C6CEC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37877"/>
            <a:ext cx="952500" cy="952500"/>
          </a:xfrm>
          <a:prstGeom prst="rect">
            <a:avLst/>
          </a:prstGeom>
        </p:spPr>
      </p:pic>
      <p:pic>
        <p:nvPicPr>
          <p:cNvPr id="27" name="Afbeelding 26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6E6CF913-351C-806E-438D-F6227D74B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0" y="4537877"/>
            <a:ext cx="952500" cy="952500"/>
          </a:xfrm>
          <a:prstGeom prst="rect">
            <a:avLst/>
          </a:prstGeom>
        </p:spPr>
      </p:pic>
      <p:pic>
        <p:nvPicPr>
          <p:cNvPr id="28" name="Afbeelding 27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20AB0258-82D1-DA6A-9C88-BA9E280B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77" y="5812900"/>
            <a:ext cx="952500" cy="952500"/>
          </a:xfrm>
          <a:prstGeom prst="rect">
            <a:avLst/>
          </a:prstGeom>
        </p:spPr>
      </p:pic>
      <p:pic>
        <p:nvPicPr>
          <p:cNvPr id="29" name="Afbeelding 28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15058A18-4ADD-540B-497D-31547CE1F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8" y="5812900"/>
            <a:ext cx="952500" cy="952500"/>
          </a:xfrm>
          <a:prstGeom prst="rect">
            <a:avLst/>
          </a:prstGeom>
        </p:spPr>
      </p:pic>
      <p:pic>
        <p:nvPicPr>
          <p:cNvPr id="30" name="Afbeelding 29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4F848E80-6210-A214-9F16-488396C58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801254"/>
            <a:ext cx="952500" cy="952500"/>
          </a:xfrm>
          <a:prstGeom prst="rect">
            <a:avLst/>
          </a:prstGeom>
        </p:spPr>
      </p:pic>
      <p:pic>
        <p:nvPicPr>
          <p:cNvPr id="31" name="Afbeelding 30" descr="Afbeelding met Amber, geel, sinaasappel&#10;&#10;Automatisch gegenereerde beschrijving">
            <a:extLst>
              <a:ext uri="{FF2B5EF4-FFF2-40B4-BE49-F238E27FC236}">
                <a16:creationId xmlns:a16="http://schemas.microsoft.com/office/drawing/2014/main" id="{5507183A-9D20-A1F1-C820-A5335B741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0" y="5812900"/>
            <a:ext cx="952500" cy="952500"/>
          </a:xfrm>
          <a:prstGeom prst="rect">
            <a:avLst/>
          </a:prstGeom>
        </p:spPr>
      </p:pic>
      <p:pic>
        <p:nvPicPr>
          <p:cNvPr id="39" name="Afbeelding 38" descr="Afbeelding met Dierfiguur, clipart, tekenfilm, zoogdier&#10;&#10;Automatisch gegenereerde beschrijving">
            <a:extLst>
              <a:ext uri="{FF2B5EF4-FFF2-40B4-BE49-F238E27FC236}">
                <a16:creationId xmlns:a16="http://schemas.microsoft.com/office/drawing/2014/main" id="{9E16B37A-9AC6-0BA5-9850-3C598DB8F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8" y="1910077"/>
            <a:ext cx="952500" cy="961361"/>
          </a:xfrm>
          <a:prstGeom prst="rect">
            <a:avLst/>
          </a:prstGeom>
        </p:spPr>
      </p:pic>
      <p:pic>
        <p:nvPicPr>
          <p:cNvPr id="41" name="Afbeelding 40" descr="Afbeelding met Dierfiguur, clipart, tekenfilm, zoogdier&#10;&#10;Automatisch gegenereerde beschrijving">
            <a:extLst>
              <a:ext uri="{FF2B5EF4-FFF2-40B4-BE49-F238E27FC236}">
                <a16:creationId xmlns:a16="http://schemas.microsoft.com/office/drawing/2014/main" id="{DD7078D3-8F73-7FEB-CAD0-87540A7BC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60" y="5812900"/>
            <a:ext cx="969310" cy="952500"/>
          </a:xfrm>
          <a:prstGeom prst="rect">
            <a:avLst/>
          </a:prstGeom>
        </p:spPr>
      </p:pic>
      <p:pic>
        <p:nvPicPr>
          <p:cNvPr id="43" name="Afbeelding 42" descr="Afbeelding met Dierfiguur, tekenfilm, speelgoed&#10;&#10;Automatisch gegenereerde beschrijving">
            <a:extLst>
              <a:ext uri="{FF2B5EF4-FFF2-40B4-BE49-F238E27FC236}">
                <a16:creationId xmlns:a16="http://schemas.microsoft.com/office/drawing/2014/main" id="{437D3EBE-69B5-AFB3-2A8F-B6AF52D4A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005" y="4537877"/>
            <a:ext cx="952500" cy="952500"/>
          </a:xfrm>
          <a:prstGeom prst="rect">
            <a:avLst/>
          </a:prstGeom>
        </p:spPr>
      </p:pic>
      <p:pic>
        <p:nvPicPr>
          <p:cNvPr id="45" name="Afbeelding 44" descr="Afbeelding met reptiel, groen, zoogdier, kameleon&#10;&#10;Automatisch gegenereerde beschrijving">
            <a:extLst>
              <a:ext uri="{FF2B5EF4-FFF2-40B4-BE49-F238E27FC236}">
                <a16:creationId xmlns:a16="http://schemas.microsoft.com/office/drawing/2014/main" id="{4BAEA721-0A28-9960-10ED-C5D85E729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72678"/>
            <a:ext cx="1010194" cy="10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39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66018AB4B1343989ADD3C11EB775C" ma:contentTypeVersion="11" ma:contentTypeDescription="Create a new document." ma:contentTypeScope="" ma:versionID="605e014ab6b789e3e0c0f3798317e286">
  <xsd:schema xmlns:xsd="http://www.w3.org/2001/XMLSchema" xmlns:xs="http://www.w3.org/2001/XMLSchema" xmlns:p="http://schemas.microsoft.com/office/2006/metadata/properties" xmlns:ns2="84244a3b-d0b0-45a4-9cd2-b5a0ca778017" xmlns:ns3="30e87129-243d-4b86-880a-79aaebc09ed6" targetNamespace="http://schemas.microsoft.com/office/2006/metadata/properties" ma:root="true" ma:fieldsID="66bae63700ff0805b7e509f75d318f4c" ns2:_="" ns3:_="">
    <xsd:import namespace="84244a3b-d0b0-45a4-9cd2-b5a0ca778017"/>
    <xsd:import namespace="30e87129-243d-4b86-880a-79aaebc09e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astedite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4a3b-d0b0-45a4-9cd2-b5a0ca778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astedited" ma:index="17" nillable="true" ma:displayName="Last edited" ma:format="DateTime" ma:internalName="Lastedited">
      <xsd:simpleType>
        <xsd:restriction base="dms:DateTim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87129-243d-4b86-880a-79aaebc09ed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edited xmlns="84244a3b-d0b0-45a4-9cd2-b5a0ca778017" xsi:nil="true"/>
  </documentManagement>
</p:properties>
</file>

<file path=customXml/itemProps1.xml><?xml version="1.0" encoding="utf-8"?>
<ds:datastoreItem xmlns:ds="http://schemas.openxmlformats.org/officeDocument/2006/customXml" ds:itemID="{3704B768-05C0-4759-A4E2-077693C04C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C84639-4CC0-4A68-A438-08049F238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44a3b-d0b0-45a4-9cd2-b5a0ca778017"/>
    <ds:schemaRef ds:uri="30e87129-243d-4b86-880a-79aaebc09e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6AF064-F853-4A22-8A2C-BF3221FC9B18}">
  <ds:schemaRefs>
    <ds:schemaRef ds:uri="http://schemas.microsoft.com/office/2006/metadata/properties"/>
    <ds:schemaRef ds:uri="http://schemas.microsoft.com/office/infopath/2007/PartnerControls"/>
    <ds:schemaRef ds:uri="84244a3b-d0b0-45a4-9cd2-b5a0ca7780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Breedbeeld</PresentationFormat>
  <Paragraphs>40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Heylen Maarten</dc:creator>
  <cp:lastModifiedBy>simon provinciael</cp:lastModifiedBy>
  <cp:revision>4</cp:revision>
  <dcterms:created xsi:type="dcterms:W3CDTF">2024-02-09T15:39:57Z</dcterms:created>
  <dcterms:modified xsi:type="dcterms:W3CDTF">2024-03-09T14:09:20Z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0x0101002BD66018AB4B1343989ADD3C11EB775C</vt:lpwstr>
  </property>
</Properties>
</file>