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3CEB-755B-411E-A2FD-0697A0E3C3C8}" v="4" dt="2024-02-10T11:09:15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vinciael Simon" userId="S::simon.provinciael@student.kdg.be::07d54e73-a6ad-4912-a4ae-1226f5c8eded" providerId="AD" clId="Web-{2AC13CEB-755B-411E-A2FD-0697A0E3C3C8}"/>
    <pc:docChg chg="modSld">
      <pc:chgData name="Provinciael Simon" userId="S::simon.provinciael@student.kdg.be::07d54e73-a6ad-4912-a4ae-1226f5c8eded" providerId="AD" clId="Web-{2AC13CEB-755B-411E-A2FD-0697A0E3C3C8}" dt="2024-02-10T11:09:15.481" v="3" actId="14100"/>
      <pc:docMkLst>
        <pc:docMk/>
      </pc:docMkLst>
      <pc:sldChg chg="modSp">
        <pc:chgData name="Provinciael Simon" userId="S::simon.provinciael@student.kdg.be::07d54e73-a6ad-4912-a4ae-1226f5c8eded" providerId="AD" clId="Web-{2AC13CEB-755B-411E-A2FD-0697A0E3C3C8}" dt="2024-02-10T11:09:15.481" v="3" actId="14100"/>
        <pc:sldMkLst>
          <pc:docMk/>
          <pc:sldMk cId="890284344" sldId="256"/>
        </pc:sldMkLst>
        <pc:spChg chg="mod">
          <ac:chgData name="Provinciael Simon" userId="S::simon.provinciael@student.kdg.be::07d54e73-a6ad-4912-a4ae-1226f5c8eded" providerId="AD" clId="Web-{2AC13CEB-755B-411E-A2FD-0697A0E3C3C8}" dt="2024-02-10T11:09:09.512" v="2" actId="20577"/>
          <ac:spMkLst>
            <pc:docMk/>
            <pc:sldMk cId="890284344" sldId="256"/>
            <ac:spMk id="4" creationId="{DA581340-EA16-3904-9568-92D30EBC565D}"/>
          </ac:spMkLst>
        </pc:spChg>
        <pc:spChg chg="mod">
          <ac:chgData name="Provinciael Simon" userId="S::simon.provinciael@student.kdg.be::07d54e73-a6ad-4912-a4ae-1226f5c8eded" providerId="AD" clId="Web-{2AC13CEB-755B-411E-A2FD-0697A0E3C3C8}" dt="2024-02-10T11:09:15.481" v="3" actId="14100"/>
          <ac:spMkLst>
            <pc:docMk/>
            <pc:sldMk cId="890284344" sldId="256"/>
            <ac:spMk id="5" creationId="{FFB337B2-79F8-9C50-5ACD-A009BE31C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5D1BC-F4C4-741D-D2FB-2F14B34C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62154A-1CFB-A684-1E68-9F663BBE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0CF77-A480-E0E3-3E12-B61F81E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9096C-505F-5A63-B94E-7A69A69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6E8DF-C5A0-E921-8C57-0272D92C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1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1185-07F0-2030-874D-0F2508D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107458-64DA-D4C6-E265-BF798FFB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28A7DB-AB20-19DD-94A6-D7B4C600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847EFA-A07C-5B81-882A-C8E4681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A1873E-6D4B-D67C-FA52-8A28CF4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4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81430E-B825-AF50-37B5-B6A14DC1C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B3B757-62DC-C150-99CB-F4394145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4D8691-A3B5-FFAC-4F0B-71EB5648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6662E0-BED3-9B63-9D4F-FB167F9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02ADD9-F84D-6ED3-7AD2-509FF9F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6AA1C-2FD4-9D11-ADFC-2849A080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36DEF7-73F3-079B-2A4E-F6176A86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774941-DAA2-FF7A-1353-A633E6C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6607D-0AF4-904D-216F-6D6BFF3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44A277-1C7E-4A13-82C5-319991FA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09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99F62-0CBF-24BF-303E-0F046326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690EF4-85C0-D1E8-4DC8-0D5B8AC2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E241AF-8770-C552-3BB1-36033B4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D20E2F-F1D8-03E7-546C-560E99BC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932A77-3D24-3EB0-8A1B-5AF1402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7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C32F5-A8EC-497D-5EA9-72DF6AD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A8830B-D623-AF91-E588-8BA59C851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AA218-4297-CCC0-698C-45B8026D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215B9F-87E4-83E7-1D6A-B0258FC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866C05-611C-2830-1DD9-36958CC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F974BC-5C84-98B2-E660-A2CD198D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57B8-9D2F-1FCB-25F2-37218698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477F9C-4C1B-8675-4B5F-4CFDA6F0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164050-7A45-12B1-D791-9FE81304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6E77E5-8380-CD0D-43B0-EFDB2794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C92371-42C5-9F5A-34CC-74EADE44E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2A00D9A-A0B8-4B84-9622-78ED20F7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CEAE23-6561-499D-1DE6-6672B8CD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6B7D9A-B80E-CD2F-AA92-1F1427A3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77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DC98-E8EE-5ED9-71A1-B4B7CA2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4573927-3BBF-A332-28EC-F0316CE2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CBEACE-8B17-7E46-6F15-3CA5B2B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CF852F-52EC-86B6-615C-9159E5A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4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6B0787-0818-BE86-B67F-71FA987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6AC9AC-45B7-5947-5133-1DB61D22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25544F-534D-3F70-1E60-6A9FF0E4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0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17AF-6EB1-9CEB-477F-B7372BF0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DEBAEF-B152-6964-991B-73B9B058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DC61C1-EB2B-885A-BAC9-367B1DC9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FACF9C-9EE6-E67C-5C8A-94B82B1A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1478D3-2193-E315-803D-4C4E494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110097-0BF5-FFFF-5F6F-6F7D6179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06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FE53-2CCB-3860-F7C3-4C10306D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52EEF4E-0B1F-8F8D-A8F5-C2A6DB908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1C0EC2-4A17-760F-EB73-4FC11298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126C1-235D-D1BC-CFF3-1DCA013A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F9C467-9DC0-D583-4343-05F2C1E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86F884-D779-3520-DE77-A08020C8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C49B1E1-B43E-CCF6-E993-774EA9D3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86CA47-F939-69DB-F012-93DA5334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46CE56-9E7E-91EC-F602-DC962714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C6E2E-57D4-45AF-A765-69A865F54957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408499-1D38-E9C1-8747-A70A3C0E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086F8F-4762-A1A5-922A-1FF7B1D6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69A14-EBB9-4740-9FFA-177B27CAA14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55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A581340-EA16-3904-9568-92D30EBC565D}"/>
              </a:ext>
            </a:extLst>
          </p:cNvPr>
          <p:cNvSpPr/>
          <p:nvPr/>
        </p:nvSpPr>
        <p:spPr>
          <a:xfrm>
            <a:off x="4306388" y="426720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BE" dirty="0"/>
              <a:t>Start spel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FB337B2-79F8-9C50-5ACD-A009BE31CA42}"/>
              </a:ext>
            </a:extLst>
          </p:cNvPr>
          <p:cNvSpPr/>
          <p:nvPr/>
        </p:nvSpPr>
        <p:spPr>
          <a:xfrm>
            <a:off x="4306388" y="1650274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Highscores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070EAF1-B126-4AE9-6B13-C34E15227851}"/>
              </a:ext>
            </a:extLst>
          </p:cNvPr>
          <p:cNvSpPr/>
          <p:nvPr/>
        </p:nvSpPr>
        <p:spPr>
          <a:xfrm>
            <a:off x="4306387" y="2873828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Instellingen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CB01951-DAEF-9F23-33DB-CA61A59D3F0E}"/>
              </a:ext>
            </a:extLst>
          </p:cNvPr>
          <p:cNvSpPr/>
          <p:nvPr/>
        </p:nvSpPr>
        <p:spPr>
          <a:xfrm>
            <a:off x="4306386" y="4097382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Handleiding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28B4BCE-5E7A-B1C6-1045-17E2110A92E3}"/>
              </a:ext>
            </a:extLst>
          </p:cNvPr>
          <p:cNvSpPr/>
          <p:nvPr/>
        </p:nvSpPr>
        <p:spPr>
          <a:xfrm>
            <a:off x="4306386" y="5320935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Afsluiten</a:t>
            </a:r>
          </a:p>
        </p:txBody>
      </p:sp>
    </p:spTree>
    <p:extLst>
      <p:ext uri="{BB962C8B-B14F-4D97-AF65-F5344CB8AC3E}">
        <p14:creationId xmlns:p14="http://schemas.microsoft.com/office/powerpoint/2010/main" val="8902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608F1C-021B-B660-B40D-DD943DE87BF5}"/>
              </a:ext>
            </a:extLst>
          </p:cNvPr>
          <p:cNvSpPr txBox="1"/>
          <p:nvPr/>
        </p:nvSpPr>
        <p:spPr>
          <a:xfrm>
            <a:off x="4501044" y="104504"/>
            <a:ext cx="3189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Highscores</a:t>
            </a:r>
            <a:endParaRPr lang="nl-B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5C72D22-940F-5619-2A38-D4B474A90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2707"/>
              </p:ext>
            </p:extLst>
          </p:nvPr>
        </p:nvGraphicFramePr>
        <p:xfrm>
          <a:off x="1117600" y="2156580"/>
          <a:ext cx="10334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24">
                  <a:extLst>
                    <a:ext uri="{9D8B030D-6E8A-4147-A177-3AD203B41FA5}">
                      <a16:colId xmlns:a16="http://schemas.microsoft.com/office/drawing/2014/main" val="3099730347"/>
                    </a:ext>
                  </a:extLst>
                </a:gridCol>
                <a:gridCol w="3444724">
                  <a:extLst>
                    <a:ext uri="{9D8B030D-6E8A-4147-A177-3AD203B41FA5}">
                      <a16:colId xmlns:a16="http://schemas.microsoft.com/office/drawing/2014/main" val="1559037744"/>
                    </a:ext>
                  </a:extLst>
                </a:gridCol>
                <a:gridCol w="3444724">
                  <a:extLst>
                    <a:ext uri="{9D8B030D-6E8A-4147-A177-3AD203B41FA5}">
                      <a16:colId xmlns:a16="http://schemas.microsoft.com/office/drawing/2014/main" val="3496188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Spelernaam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2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Khava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Youssef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Yousri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3706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0EEB4674-9743-10E7-09B0-4479B4D9EECE}"/>
              </a:ext>
            </a:extLst>
          </p:cNvPr>
          <p:cNvSpPr/>
          <p:nvPr/>
        </p:nvSpPr>
        <p:spPr>
          <a:xfrm>
            <a:off x="4306388" y="5503815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Terug</a:t>
            </a:r>
          </a:p>
        </p:txBody>
      </p:sp>
    </p:spTree>
    <p:extLst>
      <p:ext uri="{BB962C8B-B14F-4D97-AF65-F5344CB8AC3E}">
        <p14:creationId xmlns:p14="http://schemas.microsoft.com/office/powerpoint/2010/main" val="126373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608F1C-021B-B660-B40D-DD943DE87BF5}"/>
              </a:ext>
            </a:extLst>
          </p:cNvPr>
          <p:cNvSpPr txBox="1"/>
          <p:nvPr/>
        </p:nvSpPr>
        <p:spPr>
          <a:xfrm>
            <a:off x="4501044" y="104504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Handleiding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EEB4674-9743-10E7-09B0-4479B4D9EECE}"/>
              </a:ext>
            </a:extLst>
          </p:cNvPr>
          <p:cNvSpPr/>
          <p:nvPr/>
        </p:nvSpPr>
        <p:spPr>
          <a:xfrm>
            <a:off x="4306388" y="5503815"/>
            <a:ext cx="3579223" cy="107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Terug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4F1FF24-B59E-0A62-9A96-842D4506BB26}"/>
              </a:ext>
            </a:extLst>
          </p:cNvPr>
          <p:cNvSpPr txBox="1"/>
          <p:nvPr/>
        </p:nvSpPr>
        <p:spPr>
          <a:xfrm>
            <a:off x="1706880" y="1854926"/>
            <a:ext cx="9039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De handleiding</a:t>
            </a:r>
          </a:p>
          <a:p>
            <a:r>
              <a:rPr lang="nl-BE" dirty="0"/>
              <a:t> </a:t>
            </a:r>
            <a:r>
              <a:rPr lang="nl-BE" dirty="0" err="1"/>
              <a:t>Lorem</a:t>
            </a:r>
            <a:r>
              <a:rPr lang="nl-BE" dirty="0"/>
              <a:t> </a:t>
            </a:r>
            <a:r>
              <a:rPr lang="nl-BE" dirty="0" err="1"/>
              <a:t>ipsum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</a:t>
            </a:r>
            <a:r>
              <a:rPr lang="nl-BE" dirty="0" err="1"/>
              <a:t>sit</a:t>
            </a:r>
            <a:r>
              <a:rPr lang="nl-BE" dirty="0"/>
              <a:t> </a:t>
            </a:r>
            <a:r>
              <a:rPr lang="nl-BE" dirty="0" err="1"/>
              <a:t>amet</a:t>
            </a:r>
            <a:r>
              <a:rPr lang="nl-BE" dirty="0"/>
              <a:t>, </a:t>
            </a:r>
            <a:r>
              <a:rPr lang="nl-BE" dirty="0" err="1"/>
              <a:t>consectetur</a:t>
            </a:r>
            <a:r>
              <a:rPr lang="nl-BE" dirty="0"/>
              <a:t> </a:t>
            </a:r>
            <a:r>
              <a:rPr lang="nl-BE" dirty="0" err="1"/>
              <a:t>adipiscing</a:t>
            </a:r>
            <a:r>
              <a:rPr lang="nl-BE" dirty="0"/>
              <a:t> </a:t>
            </a:r>
            <a:r>
              <a:rPr lang="nl-BE" dirty="0" err="1"/>
              <a:t>elit</a:t>
            </a:r>
            <a:r>
              <a:rPr lang="nl-BE" dirty="0"/>
              <a:t>, </a:t>
            </a:r>
            <a:r>
              <a:rPr lang="nl-BE" dirty="0" err="1"/>
              <a:t>sed</a:t>
            </a:r>
            <a:r>
              <a:rPr lang="nl-BE" dirty="0"/>
              <a:t> do </a:t>
            </a:r>
            <a:r>
              <a:rPr lang="nl-BE" dirty="0" err="1"/>
              <a:t>eiusmod</a:t>
            </a:r>
            <a:r>
              <a:rPr lang="nl-BE" dirty="0"/>
              <a:t> </a:t>
            </a:r>
            <a:r>
              <a:rPr lang="nl-BE" dirty="0" err="1"/>
              <a:t>tempor</a:t>
            </a:r>
            <a:r>
              <a:rPr lang="nl-BE" dirty="0"/>
              <a:t> </a:t>
            </a:r>
            <a:r>
              <a:rPr lang="nl-BE" dirty="0" err="1"/>
              <a:t>incididunt</a:t>
            </a:r>
            <a:r>
              <a:rPr lang="nl-BE" dirty="0"/>
              <a:t> ut </a:t>
            </a:r>
            <a:r>
              <a:rPr lang="nl-BE" dirty="0" err="1"/>
              <a:t>labore</a:t>
            </a:r>
            <a:r>
              <a:rPr lang="nl-BE" dirty="0"/>
              <a:t> et </a:t>
            </a:r>
            <a:r>
              <a:rPr lang="nl-BE" dirty="0" err="1"/>
              <a:t>dolore</a:t>
            </a:r>
            <a:r>
              <a:rPr lang="nl-BE" dirty="0"/>
              <a:t> magna </a:t>
            </a:r>
            <a:r>
              <a:rPr lang="nl-BE" dirty="0" err="1"/>
              <a:t>aliqua</a:t>
            </a:r>
            <a:r>
              <a:rPr lang="nl-BE" dirty="0"/>
              <a:t>. Ut </a:t>
            </a:r>
            <a:r>
              <a:rPr lang="nl-BE" dirty="0" err="1"/>
              <a:t>enim</a:t>
            </a:r>
            <a:r>
              <a:rPr lang="nl-BE" dirty="0"/>
              <a:t> ad </a:t>
            </a:r>
            <a:r>
              <a:rPr lang="nl-BE" dirty="0" err="1"/>
              <a:t>minim</a:t>
            </a:r>
            <a:r>
              <a:rPr lang="nl-BE" dirty="0"/>
              <a:t> </a:t>
            </a:r>
            <a:r>
              <a:rPr lang="nl-BE" dirty="0" err="1"/>
              <a:t>veniam</a:t>
            </a:r>
            <a:r>
              <a:rPr lang="nl-BE" dirty="0"/>
              <a:t>, </a:t>
            </a:r>
            <a:r>
              <a:rPr lang="nl-BE" dirty="0" err="1"/>
              <a:t>quis</a:t>
            </a:r>
            <a:r>
              <a:rPr lang="nl-BE" dirty="0"/>
              <a:t> </a:t>
            </a:r>
            <a:r>
              <a:rPr lang="nl-BE" dirty="0" err="1"/>
              <a:t>nostrud</a:t>
            </a:r>
            <a:r>
              <a:rPr lang="nl-BE" dirty="0"/>
              <a:t> </a:t>
            </a:r>
            <a:r>
              <a:rPr lang="nl-BE" dirty="0" err="1"/>
              <a:t>exercitation</a:t>
            </a:r>
            <a:r>
              <a:rPr lang="nl-BE" dirty="0"/>
              <a:t> </a:t>
            </a:r>
            <a:r>
              <a:rPr lang="nl-BE" dirty="0" err="1"/>
              <a:t>ullamco</a:t>
            </a:r>
            <a:r>
              <a:rPr lang="nl-BE" dirty="0"/>
              <a:t> </a:t>
            </a:r>
            <a:r>
              <a:rPr lang="nl-BE" dirty="0" err="1"/>
              <a:t>laboris</a:t>
            </a:r>
            <a:r>
              <a:rPr lang="nl-BE" dirty="0"/>
              <a:t> </a:t>
            </a:r>
            <a:r>
              <a:rPr lang="nl-BE" dirty="0" err="1"/>
              <a:t>nisi</a:t>
            </a:r>
            <a:r>
              <a:rPr lang="nl-BE" dirty="0"/>
              <a:t> ut </a:t>
            </a:r>
            <a:r>
              <a:rPr lang="nl-BE" dirty="0" err="1"/>
              <a:t>aliquip</a:t>
            </a:r>
            <a:r>
              <a:rPr lang="nl-BE" dirty="0"/>
              <a:t> ex </a:t>
            </a:r>
            <a:r>
              <a:rPr lang="nl-BE" dirty="0" err="1"/>
              <a:t>ea</a:t>
            </a:r>
            <a:r>
              <a:rPr lang="nl-BE" dirty="0"/>
              <a:t> commodo </a:t>
            </a:r>
            <a:r>
              <a:rPr lang="nl-BE" dirty="0" err="1"/>
              <a:t>consequat</a:t>
            </a:r>
            <a:r>
              <a:rPr lang="nl-BE" dirty="0"/>
              <a:t>. Duis </a:t>
            </a:r>
            <a:r>
              <a:rPr lang="nl-BE" dirty="0" err="1"/>
              <a:t>aute</a:t>
            </a:r>
            <a:r>
              <a:rPr lang="nl-BE" dirty="0"/>
              <a:t> </a:t>
            </a:r>
            <a:r>
              <a:rPr lang="nl-BE" dirty="0" err="1"/>
              <a:t>irure</a:t>
            </a:r>
            <a:r>
              <a:rPr lang="nl-BE" dirty="0"/>
              <a:t> </a:t>
            </a:r>
            <a:r>
              <a:rPr lang="nl-BE" dirty="0" err="1"/>
              <a:t>dolor</a:t>
            </a:r>
            <a:r>
              <a:rPr lang="nl-BE" dirty="0"/>
              <a:t> in </a:t>
            </a:r>
            <a:r>
              <a:rPr lang="nl-BE" dirty="0" err="1"/>
              <a:t>reprehenderit</a:t>
            </a:r>
            <a:r>
              <a:rPr lang="nl-BE" dirty="0"/>
              <a:t> in </a:t>
            </a:r>
            <a:r>
              <a:rPr lang="nl-BE" dirty="0" err="1"/>
              <a:t>voluptate</a:t>
            </a:r>
            <a:r>
              <a:rPr lang="nl-BE" dirty="0"/>
              <a:t> </a:t>
            </a:r>
            <a:r>
              <a:rPr lang="nl-BE" dirty="0" err="1"/>
              <a:t>velit</a:t>
            </a:r>
            <a:r>
              <a:rPr lang="nl-BE" dirty="0"/>
              <a:t> </a:t>
            </a:r>
            <a:r>
              <a:rPr lang="nl-BE" dirty="0" err="1"/>
              <a:t>esse</a:t>
            </a:r>
            <a:r>
              <a:rPr lang="nl-BE" dirty="0"/>
              <a:t> </a:t>
            </a:r>
            <a:r>
              <a:rPr lang="nl-BE" dirty="0" err="1"/>
              <a:t>cillum</a:t>
            </a:r>
            <a:r>
              <a:rPr lang="nl-BE" dirty="0"/>
              <a:t> </a:t>
            </a:r>
            <a:r>
              <a:rPr lang="nl-BE" dirty="0" err="1"/>
              <a:t>dolore</a:t>
            </a:r>
            <a:r>
              <a:rPr lang="nl-BE" dirty="0"/>
              <a:t> </a:t>
            </a:r>
            <a:r>
              <a:rPr lang="nl-BE" dirty="0" err="1"/>
              <a:t>eu</a:t>
            </a:r>
            <a:r>
              <a:rPr lang="nl-BE" dirty="0"/>
              <a:t> </a:t>
            </a:r>
            <a:r>
              <a:rPr lang="nl-BE" dirty="0" err="1"/>
              <a:t>fugiat</a:t>
            </a:r>
            <a:r>
              <a:rPr lang="nl-BE" dirty="0"/>
              <a:t> </a:t>
            </a:r>
            <a:r>
              <a:rPr lang="nl-BE" dirty="0" err="1"/>
              <a:t>nulla</a:t>
            </a:r>
            <a:r>
              <a:rPr lang="nl-BE" dirty="0"/>
              <a:t> </a:t>
            </a:r>
            <a:r>
              <a:rPr lang="nl-BE" dirty="0" err="1"/>
              <a:t>pariatur</a:t>
            </a:r>
            <a:r>
              <a:rPr lang="nl-BE" dirty="0"/>
              <a:t>. </a:t>
            </a:r>
            <a:r>
              <a:rPr lang="nl-BE" dirty="0" err="1"/>
              <a:t>Excepteur</a:t>
            </a:r>
            <a:r>
              <a:rPr lang="nl-BE" dirty="0"/>
              <a:t> sint </a:t>
            </a:r>
            <a:r>
              <a:rPr lang="nl-BE" dirty="0" err="1"/>
              <a:t>occaecat</a:t>
            </a:r>
            <a:r>
              <a:rPr lang="nl-BE" dirty="0"/>
              <a:t> </a:t>
            </a:r>
            <a:r>
              <a:rPr lang="nl-BE" dirty="0" err="1"/>
              <a:t>cupidatat</a:t>
            </a:r>
            <a:r>
              <a:rPr lang="nl-BE" dirty="0"/>
              <a:t> non </a:t>
            </a:r>
            <a:r>
              <a:rPr lang="nl-BE" dirty="0" err="1"/>
              <a:t>proident</a:t>
            </a:r>
            <a:r>
              <a:rPr lang="nl-BE" dirty="0"/>
              <a:t>, </a:t>
            </a:r>
            <a:r>
              <a:rPr lang="nl-BE" dirty="0" err="1"/>
              <a:t>sunt</a:t>
            </a:r>
            <a:r>
              <a:rPr lang="nl-BE" dirty="0"/>
              <a:t> in culpa </a:t>
            </a:r>
            <a:r>
              <a:rPr lang="nl-BE" dirty="0" err="1"/>
              <a:t>qui</a:t>
            </a:r>
            <a:r>
              <a:rPr lang="nl-BE" dirty="0"/>
              <a:t> officia </a:t>
            </a:r>
            <a:r>
              <a:rPr lang="nl-BE" dirty="0" err="1"/>
              <a:t>deserunt</a:t>
            </a:r>
            <a:r>
              <a:rPr lang="nl-BE" dirty="0"/>
              <a:t> </a:t>
            </a:r>
            <a:r>
              <a:rPr lang="nl-BE" dirty="0" err="1"/>
              <a:t>mollit</a:t>
            </a:r>
            <a:r>
              <a:rPr lang="nl-BE" dirty="0"/>
              <a:t> </a:t>
            </a:r>
            <a:r>
              <a:rPr lang="nl-BE" dirty="0" err="1"/>
              <a:t>anim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</a:t>
            </a:r>
            <a:r>
              <a:rPr lang="nl-BE" dirty="0" err="1"/>
              <a:t>est</a:t>
            </a:r>
            <a:r>
              <a:rPr lang="nl-BE" dirty="0"/>
              <a:t> </a:t>
            </a:r>
            <a:r>
              <a:rPr lang="nl-BE" dirty="0" err="1"/>
              <a:t>laborum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608F1C-021B-B660-B40D-DD943DE87BF5}"/>
              </a:ext>
            </a:extLst>
          </p:cNvPr>
          <p:cNvSpPr txBox="1"/>
          <p:nvPr/>
        </p:nvSpPr>
        <p:spPr>
          <a:xfrm>
            <a:off x="4501044" y="104504"/>
            <a:ext cx="271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Start spel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EEB4674-9743-10E7-09B0-4479B4D9EECE}"/>
              </a:ext>
            </a:extLst>
          </p:cNvPr>
          <p:cNvSpPr/>
          <p:nvPr/>
        </p:nvSpPr>
        <p:spPr>
          <a:xfrm>
            <a:off x="9823269" y="6165669"/>
            <a:ext cx="1972490" cy="59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Start spel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D51C3BD-6FC7-DE4B-0B71-D85783C06FC6}"/>
              </a:ext>
            </a:extLst>
          </p:cNvPr>
          <p:cNvSpPr/>
          <p:nvPr/>
        </p:nvSpPr>
        <p:spPr>
          <a:xfrm>
            <a:off x="7654835" y="6165669"/>
            <a:ext cx="1972490" cy="592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Annuleren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DF85C93-6432-6842-2175-1BB99DDA60F1}"/>
              </a:ext>
            </a:extLst>
          </p:cNvPr>
          <p:cNvSpPr/>
          <p:nvPr/>
        </p:nvSpPr>
        <p:spPr>
          <a:xfrm>
            <a:off x="3866606" y="1228577"/>
            <a:ext cx="1972490" cy="59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69B3FA2-901F-B60B-A669-32A0CA4AF996}"/>
              </a:ext>
            </a:extLst>
          </p:cNvPr>
          <p:cNvSpPr txBox="1"/>
          <p:nvPr/>
        </p:nvSpPr>
        <p:spPr>
          <a:xfrm>
            <a:off x="142404" y="1109168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Speler 1: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EA9DD47-82E1-04E7-E279-9A34918AAE55}"/>
              </a:ext>
            </a:extLst>
          </p:cNvPr>
          <p:cNvSpPr/>
          <p:nvPr/>
        </p:nvSpPr>
        <p:spPr>
          <a:xfrm>
            <a:off x="10077108" y="1228577"/>
            <a:ext cx="1972490" cy="59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A6C2FE6-DE29-2F52-9B86-394B6736CD88}"/>
              </a:ext>
            </a:extLst>
          </p:cNvPr>
          <p:cNvSpPr txBox="1"/>
          <p:nvPr/>
        </p:nvSpPr>
        <p:spPr>
          <a:xfrm>
            <a:off x="6352906" y="1109168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Speler 2:</a:t>
            </a:r>
            <a:endParaRPr lang="nl-BE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8A443DF-AE62-79DF-8408-E7F81B604CA4}"/>
              </a:ext>
            </a:extLst>
          </p:cNvPr>
          <p:cNvSpPr/>
          <p:nvPr/>
        </p:nvSpPr>
        <p:spPr>
          <a:xfrm>
            <a:off x="4099256" y="2230894"/>
            <a:ext cx="1972490" cy="59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BCCEFC2-9304-A15F-EF20-C44D54C3B599}"/>
              </a:ext>
            </a:extLst>
          </p:cNvPr>
          <p:cNvSpPr txBox="1"/>
          <p:nvPr/>
        </p:nvSpPr>
        <p:spPr>
          <a:xfrm>
            <a:off x="142404" y="2085359"/>
            <a:ext cx="395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Gekozen pion:</a:t>
            </a:r>
            <a:endParaRPr lang="nl-BE" dirty="0"/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4FBC3023-23AF-7369-7A9C-8F6986B75C6F}"/>
              </a:ext>
            </a:extLst>
          </p:cNvPr>
          <p:cNvSpPr/>
          <p:nvPr/>
        </p:nvSpPr>
        <p:spPr>
          <a:xfrm flipV="1">
            <a:off x="5560422" y="2383292"/>
            <a:ext cx="400594" cy="28738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6C96050-4D2D-371A-D83A-8EA82F2D1C5B}"/>
              </a:ext>
            </a:extLst>
          </p:cNvPr>
          <p:cNvSpPr/>
          <p:nvPr/>
        </p:nvSpPr>
        <p:spPr>
          <a:xfrm>
            <a:off x="10077108" y="2229881"/>
            <a:ext cx="1972490" cy="59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4" name="Gelijkbenige driehoek 13">
            <a:extLst>
              <a:ext uri="{FF2B5EF4-FFF2-40B4-BE49-F238E27FC236}">
                <a16:creationId xmlns:a16="http://schemas.microsoft.com/office/drawing/2014/main" id="{5BEDAFB6-7F0E-A068-7236-AD925FF2EDDA}"/>
              </a:ext>
            </a:extLst>
          </p:cNvPr>
          <p:cNvSpPr/>
          <p:nvPr/>
        </p:nvSpPr>
        <p:spPr>
          <a:xfrm flipV="1">
            <a:off x="11538274" y="2382279"/>
            <a:ext cx="400594" cy="28738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9049F2B-9538-503E-1D87-FB0A2F3CAB8F}"/>
              </a:ext>
            </a:extLst>
          </p:cNvPr>
          <p:cNvSpPr txBox="1"/>
          <p:nvPr/>
        </p:nvSpPr>
        <p:spPr>
          <a:xfrm>
            <a:off x="6126192" y="2110471"/>
            <a:ext cx="395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Gekozen pion: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DCF6964C-14F1-4EC5-4E3E-9FEE84847C09}"/>
              </a:ext>
            </a:extLst>
          </p:cNvPr>
          <p:cNvCxnSpPr>
            <a:cxnSpLocks/>
          </p:cNvCxnSpPr>
          <p:nvPr/>
        </p:nvCxnSpPr>
        <p:spPr>
          <a:xfrm>
            <a:off x="6126192" y="1001486"/>
            <a:ext cx="0" cy="5164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608F1C-021B-B660-B40D-DD943DE87BF5}"/>
              </a:ext>
            </a:extLst>
          </p:cNvPr>
          <p:cNvSpPr txBox="1"/>
          <p:nvPr/>
        </p:nvSpPr>
        <p:spPr>
          <a:xfrm>
            <a:off x="4501044" y="104504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800" dirty="0"/>
              <a:t>Spelscherm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EEB4674-9743-10E7-09B0-4479B4D9EECE}"/>
              </a:ext>
            </a:extLst>
          </p:cNvPr>
          <p:cNvSpPr/>
          <p:nvPr/>
        </p:nvSpPr>
        <p:spPr>
          <a:xfrm>
            <a:off x="9823269" y="6165669"/>
            <a:ext cx="1972490" cy="59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Menu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5BBC709-ACBA-EEF0-84AB-793230E6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88118"/>
              </p:ext>
            </p:extLst>
          </p:nvPr>
        </p:nvGraphicFramePr>
        <p:xfrm>
          <a:off x="3113741" y="1319617"/>
          <a:ext cx="6154056" cy="446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8495122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55677797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30626375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797374066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2865253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24264834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109146426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891647966"/>
                    </a:ext>
                  </a:extLst>
                </a:gridCol>
              </a:tblGrid>
              <a:tr h="557742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57428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1897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81697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21509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6610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3269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36312"/>
                  </a:ext>
                </a:extLst>
              </a:tr>
              <a:tr h="557742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43908"/>
                  </a:ext>
                </a:extLst>
              </a:tr>
            </a:tbl>
          </a:graphicData>
        </a:graphic>
      </p:graphicFrame>
      <p:sp>
        <p:nvSpPr>
          <p:cNvPr id="16" name="Tekstvak 15">
            <a:extLst>
              <a:ext uri="{FF2B5EF4-FFF2-40B4-BE49-F238E27FC236}">
                <a16:creationId xmlns:a16="http://schemas.microsoft.com/office/drawing/2014/main" id="{2B65B75D-45A0-27CA-46A9-209509EC236E}"/>
              </a:ext>
            </a:extLst>
          </p:cNvPr>
          <p:cNvSpPr txBox="1"/>
          <p:nvPr/>
        </p:nvSpPr>
        <p:spPr>
          <a:xfrm>
            <a:off x="142404" y="1109168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Speler aan de beurt:</a:t>
            </a:r>
            <a:endParaRPr lang="nl-BE" sz="11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A2FF9D5-7808-C91E-E084-55255FF88882}"/>
              </a:ext>
            </a:extLst>
          </p:cNvPr>
          <p:cNvSpPr txBox="1"/>
          <p:nvPr/>
        </p:nvSpPr>
        <p:spPr>
          <a:xfrm>
            <a:off x="142404" y="1693943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Speler 1</a:t>
            </a:r>
            <a:endParaRPr lang="nl-BE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79F20C1-0C30-25BB-7E1E-3FD447573C17}"/>
              </a:ext>
            </a:extLst>
          </p:cNvPr>
          <p:cNvSpPr txBox="1"/>
          <p:nvPr/>
        </p:nvSpPr>
        <p:spPr>
          <a:xfrm>
            <a:off x="142404" y="5245995"/>
            <a:ext cx="270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Score speler 1</a:t>
            </a:r>
            <a:endParaRPr lang="nl-BE" sz="11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8640C7A-7E58-300F-BD67-0AD3FC460268}"/>
              </a:ext>
            </a:extLst>
          </p:cNvPr>
          <p:cNvSpPr txBox="1"/>
          <p:nvPr/>
        </p:nvSpPr>
        <p:spPr>
          <a:xfrm>
            <a:off x="9349049" y="5196778"/>
            <a:ext cx="270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Score speler 2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22467415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6018AB4B1343989ADD3C11EB775C" ma:contentTypeVersion="11" ma:contentTypeDescription="Create a new document." ma:contentTypeScope="" ma:versionID="605e014ab6b789e3e0c0f3798317e286">
  <xsd:schema xmlns:xsd="http://www.w3.org/2001/XMLSchema" xmlns:xs="http://www.w3.org/2001/XMLSchema" xmlns:p="http://schemas.microsoft.com/office/2006/metadata/properties" xmlns:ns2="84244a3b-d0b0-45a4-9cd2-b5a0ca778017" xmlns:ns3="30e87129-243d-4b86-880a-79aaebc09ed6" targetNamespace="http://schemas.microsoft.com/office/2006/metadata/properties" ma:root="true" ma:fieldsID="66bae63700ff0805b7e509f75d318f4c" ns2:_="" ns3:_="">
    <xsd:import namespace="84244a3b-d0b0-45a4-9cd2-b5a0ca778017"/>
    <xsd:import namespace="30e87129-243d-4b86-880a-79aaebc09e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astedite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4a3b-d0b0-45a4-9cd2-b5a0ca778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astedited" ma:index="17" nillable="true" ma:displayName="Last edited" ma:format="DateTime" ma:internalName="Lastedited">
      <xsd:simpleType>
        <xsd:restriction base="dms:DateTim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87129-243d-4b86-880a-79aaebc09ed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edited xmlns="84244a3b-d0b0-45a4-9cd2-b5a0ca778017" xsi:nil="true"/>
  </documentManagement>
</p:properties>
</file>

<file path=customXml/itemProps1.xml><?xml version="1.0" encoding="utf-8"?>
<ds:datastoreItem xmlns:ds="http://schemas.openxmlformats.org/officeDocument/2006/customXml" ds:itemID="{C1C84639-4CC0-4A68-A438-08049F238298}"/>
</file>

<file path=customXml/itemProps2.xml><?xml version="1.0" encoding="utf-8"?>
<ds:datastoreItem xmlns:ds="http://schemas.openxmlformats.org/officeDocument/2006/customXml" ds:itemID="{3704B768-05C0-4759-A4E2-077693C04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6AF064-F853-4A22-8A2C-BF3221FC9B18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Heylen Maarten</dc:creator>
  <cp:lastModifiedBy>Heylen Maarten</cp:lastModifiedBy>
  <cp:revision>4</cp:revision>
  <dcterms:created xsi:type="dcterms:W3CDTF">2024-02-09T15:39:57Z</dcterms:created>
  <dcterms:modified xsi:type="dcterms:W3CDTF">2024-02-10T11:09:17Z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0x0101002BD66018AB4B1343989ADD3C11EB775C</vt:lpwstr>
  </property>
</Properties>
</file>