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6" r:id="rId4"/>
    <p:sldId id="271" r:id="rId5"/>
    <p:sldId id="270" r:id="rId6"/>
    <p:sldId id="267" r:id="rId7"/>
    <p:sldId id="263" r:id="rId8"/>
    <p:sldId id="272" r:id="rId9"/>
    <p:sldId id="268" r:id="rId10"/>
    <p:sldId id="269" r:id="rId11"/>
    <p:sldId id="273" r:id="rId12"/>
    <p:sldId id="262" r:id="rId13"/>
    <p:sldId id="257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80CA03-9014-42EB-A994-735780F4EB2F}" v="47" dt="2024-03-21T15:57:12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provinciael" userId="ffa8ff8974f73f08" providerId="LiveId" clId="{E780CA03-9014-42EB-A994-735780F4EB2F}"/>
    <pc:docChg chg="undo custSel addSld delSld modSld sldOrd">
      <pc:chgData name="simon provinciael" userId="ffa8ff8974f73f08" providerId="LiveId" clId="{E780CA03-9014-42EB-A994-735780F4EB2F}" dt="2024-03-21T15:57:12.862" v="726"/>
      <pc:docMkLst>
        <pc:docMk/>
      </pc:docMkLst>
      <pc:sldChg chg="addSp delSp modSp new del mod">
        <pc:chgData name="simon provinciael" userId="ffa8ff8974f73f08" providerId="LiveId" clId="{E780CA03-9014-42EB-A994-735780F4EB2F}" dt="2024-03-20T09:43:46.260" v="86" actId="47"/>
        <pc:sldMkLst>
          <pc:docMk/>
          <pc:sldMk cId="607262187" sldId="256"/>
        </pc:sldMkLst>
        <pc:spChg chg="del mod">
          <ac:chgData name="simon provinciael" userId="ffa8ff8974f73f08" providerId="LiveId" clId="{E780CA03-9014-42EB-A994-735780F4EB2F}" dt="2024-03-20T09:42:29.857" v="67" actId="478"/>
          <ac:spMkLst>
            <pc:docMk/>
            <pc:sldMk cId="607262187" sldId="256"/>
            <ac:spMk id="2" creationId="{325A1053-4A2A-4E4B-BFEB-BD386C072AA5}"/>
          </ac:spMkLst>
        </pc:spChg>
        <pc:spChg chg="del mod">
          <ac:chgData name="simon provinciael" userId="ffa8ff8974f73f08" providerId="LiveId" clId="{E780CA03-9014-42EB-A994-735780F4EB2F}" dt="2024-03-20T09:42:29.857" v="67" actId="478"/>
          <ac:spMkLst>
            <pc:docMk/>
            <pc:sldMk cId="607262187" sldId="256"/>
            <ac:spMk id="3" creationId="{243963F9-E1B9-7407-0C49-29AE26187B9B}"/>
          </ac:spMkLst>
        </pc:spChg>
        <pc:spChg chg="add del mod">
          <ac:chgData name="simon provinciael" userId="ffa8ff8974f73f08" providerId="LiveId" clId="{E780CA03-9014-42EB-A994-735780F4EB2F}" dt="2024-03-20T09:42:33.037" v="68" actId="478"/>
          <ac:spMkLst>
            <pc:docMk/>
            <pc:sldMk cId="607262187" sldId="256"/>
            <ac:spMk id="7" creationId="{0B787BEC-04B8-48EB-9CFF-A8E3C288390F}"/>
          </ac:spMkLst>
        </pc:spChg>
        <pc:spChg chg="add del mod">
          <ac:chgData name="simon provinciael" userId="ffa8ff8974f73f08" providerId="LiveId" clId="{E780CA03-9014-42EB-A994-735780F4EB2F}" dt="2024-03-20T09:42:33.037" v="68" actId="478"/>
          <ac:spMkLst>
            <pc:docMk/>
            <pc:sldMk cId="607262187" sldId="256"/>
            <ac:spMk id="9" creationId="{9F880D6F-C137-FA91-4594-EA266160D16A}"/>
          </ac:spMkLst>
        </pc:spChg>
        <pc:spChg chg="add mod">
          <ac:chgData name="simon provinciael" userId="ffa8ff8974f73f08" providerId="LiveId" clId="{E780CA03-9014-42EB-A994-735780F4EB2F}" dt="2024-03-20T09:43:26.827" v="81" actId="1076"/>
          <ac:spMkLst>
            <pc:docMk/>
            <pc:sldMk cId="607262187" sldId="256"/>
            <ac:spMk id="10" creationId="{4FD186C6-5627-14CC-87A5-5F3D257DE504}"/>
          </ac:spMkLst>
        </pc:spChg>
        <pc:spChg chg="add mod">
          <ac:chgData name="simon provinciael" userId="ffa8ff8974f73f08" providerId="LiveId" clId="{E780CA03-9014-42EB-A994-735780F4EB2F}" dt="2024-03-20T09:42:33.524" v="69"/>
          <ac:spMkLst>
            <pc:docMk/>
            <pc:sldMk cId="607262187" sldId="256"/>
            <ac:spMk id="11" creationId="{348C34CE-1216-852D-3F7A-304787EA75E1}"/>
          </ac:spMkLst>
        </pc:spChg>
        <pc:picChg chg="add del mod">
          <ac:chgData name="simon provinciael" userId="ffa8ff8974f73f08" providerId="LiveId" clId="{E780CA03-9014-42EB-A994-735780F4EB2F}" dt="2024-03-20T09:43:24.163" v="80" actId="478"/>
          <ac:picMkLst>
            <pc:docMk/>
            <pc:sldMk cId="607262187" sldId="256"/>
            <ac:picMk id="5" creationId="{C9067A0A-5451-C664-D808-79C3347416E7}"/>
          </ac:picMkLst>
        </pc:picChg>
      </pc:sldChg>
      <pc:sldChg chg="addSp delSp modSp new mod setBg addAnim">
        <pc:chgData name="simon provinciael" userId="ffa8ff8974f73f08" providerId="LiveId" clId="{E780CA03-9014-42EB-A994-735780F4EB2F}" dt="2024-03-21T10:08:16.847" v="456" actId="478"/>
        <pc:sldMkLst>
          <pc:docMk/>
          <pc:sldMk cId="3868164474" sldId="257"/>
        </pc:sldMkLst>
        <pc:spChg chg="mod">
          <ac:chgData name="simon provinciael" userId="ffa8ff8974f73f08" providerId="LiveId" clId="{E780CA03-9014-42EB-A994-735780F4EB2F}" dt="2024-03-21T09:35:42.772" v="335" actId="26606"/>
          <ac:spMkLst>
            <pc:docMk/>
            <pc:sldMk cId="3868164474" sldId="257"/>
            <ac:spMk id="2" creationId="{3114922C-F99B-3B4C-4C5D-F4D2C53D7364}"/>
          </ac:spMkLst>
        </pc:spChg>
        <pc:spChg chg="del">
          <ac:chgData name="simon provinciael" userId="ffa8ff8974f73f08" providerId="LiveId" clId="{E780CA03-9014-42EB-A994-735780F4EB2F}" dt="2024-03-21T09:33:48.067" v="317"/>
          <ac:spMkLst>
            <pc:docMk/>
            <pc:sldMk cId="3868164474" sldId="257"/>
            <ac:spMk id="3" creationId="{9429AAE6-7A85-AFC4-9AFB-98380CE5E3F8}"/>
          </ac:spMkLst>
        </pc:spChg>
        <pc:spChg chg="add del mod">
          <ac:chgData name="simon provinciael" userId="ffa8ff8974f73f08" providerId="LiveId" clId="{E780CA03-9014-42EB-A994-735780F4EB2F}" dt="2024-03-21T09:35:42.772" v="335" actId="26606"/>
          <ac:spMkLst>
            <pc:docMk/>
            <pc:sldMk cId="3868164474" sldId="257"/>
            <ac:spMk id="6" creationId="{859EB92B-5328-1FF0-94AF-B7351E7A027E}"/>
          </ac:spMkLst>
        </pc:spChg>
        <pc:spChg chg="add mod">
          <ac:chgData name="simon provinciael" userId="ffa8ff8974f73f08" providerId="LiveId" clId="{E780CA03-9014-42EB-A994-735780F4EB2F}" dt="2024-03-21T09:35:42.772" v="335" actId="26606"/>
          <ac:spMkLst>
            <pc:docMk/>
            <pc:sldMk cId="3868164474" sldId="257"/>
            <ac:spMk id="8" creationId="{AD0EFEC3-ED34-47E3-EBAE-4B6479A820B5}"/>
          </ac:spMkLst>
        </pc:spChg>
        <pc:spChg chg="add del">
          <ac:chgData name="simon provinciael" userId="ffa8ff8974f73f08" providerId="LiveId" clId="{E780CA03-9014-42EB-A994-735780F4EB2F}" dt="2024-03-21T09:35:42.772" v="335" actId="26606"/>
          <ac:spMkLst>
            <pc:docMk/>
            <pc:sldMk cId="3868164474" sldId="257"/>
            <ac:spMk id="11" creationId="{C0763A76-9F1C-4FC5-82B7-DD475DA461B2}"/>
          </ac:spMkLst>
        </pc:spChg>
        <pc:spChg chg="add del">
          <ac:chgData name="simon provinciael" userId="ffa8ff8974f73f08" providerId="LiveId" clId="{E780CA03-9014-42EB-A994-735780F4EB2F}" dt="2024-03-21T09:35:42.772" v="335" actId="26606"/>
          <ac:spMkLst>
            <pc:docMk/>
            <pc:sldMk cId="3868164474" sldId="257"/>
            <ac:spMk id="13" creationId="{E81BF4F6-F2CF-4984-9D14-D6966D92F99F}"/>
          </ac:spMkLst>
        </pc:spChg>
        <pc:spChg chg="add">
          <ac:chgData name="simon provinciael" userId="ffa8ff8974f73f08" providerId="LiveId" clId="{E780CA03-9014-42EB-A994-735780F4EB2F}" dt="2024-03-21T09:35:42.772" v="335" actId="26606"/>
          <ac:spMkLst>
            <pc:docMk/>
            <pc:sldMk cId="3868164474" sldId="257"/>
            <ac:spMk id="18" creationId="{743AA782-23D1-4521-8CAD-47662984AA08}"/>
          </ac:spMkLst>
        </pc:spChg>
        <pc:spChg chg="add">
          <ac:chgData name="simon provinciael" userId="ffa8ff8974f73f08" providerId="LiveId" clId="{E780CA03-9014-42EB-A994-735780F4EB2F}" dt="2024-03-21T09:35:42.772" v="335" actId="26606"/>
          <ac:spMkLst>
            <pc:docMk/>
            <pc:sldMk cId="3868164474" sldId="257"/>
            <ac:spMk id="20" creationId="{650D18FE-0824-4A46-B22C-A86B52E5780A}"/>
          </ac:spMkLst>
        </pc:spChg>
        <pc:picChg chg="add del mod ord">
          <ac:chgData name="simon provinciael" userId="ffa8ff8974f73f08" providerId="LiveId" clId="{E780CA03-9014-42EB-A994-735780F4EB2F}" dt="2024-03-21T09:35:30.017" v="333" actId="478"/>
          <ac:picMkLst>
            <pc:docMk/>
            <pc:sldMk cId="3868164474" sldId="257"/>
            <ac:picMk id="5" creationId="{8B854CFA-925A-9A8E-19E1-79F65D107248}"/>
          </ac:picMkLst>
        </pc:picChg>
        <pc:picChg chg="add del mod">
          <ac:chgData name="simon provinciael" userId="ffa8ff8974f73f08" providerId="LiveId" clId="{E780CA03-9014-42EB-A994-735780F4EB2F}" dt="2024-03-21T10:08:16.847" v="456" actId="478"/>
          <ac:picMkLst>
            <pc:docMk/>
            <pc:sldMk cId="3868164474" sldId="257"/>
            <ac:picMk id="10" creationId="{23B7A8D2-3370-261A-1C8D-E784AFFCB156}"/>
          </ac:picMkLst>
        </pc:picChg>
      </pc:sldChg>
      <pc:sldChg chg="modSp new del mod ord">
        <pc:chgData name="simon provinciael" userId="ffa8ff8974f73f08" providerId="LiveId" clId="{E780CA03-9014-42EB-A994-735780F4EB2F}" dt="2024-03-21T09:43:07.364" v="347" actId="47"/>
        <pc:sldMkLst>
          <pc:docMk/>
          <pc:sldMk cId="3101384708" sldId="258"/>
        </pc:sldMkLst>
        <pc:spChg chg="mod">
          <ac:chgData name="simon provinciael" userId="ffa8ff8974f73f08" providerId="LiveId" clId="{E780CA03-9014-42EB-A994-735780F4EB2F}" dt="2024-03-21T09:08:10.169" v="155" actId="20577"/>
          <ac:spMkLst>
            <pc:docMk/>
            <pc:sldMk cId="3101384708" sldId="258"/>
            <ac:spMk id="2" creationId="{74FF5D3D-1DE4-0991-C612-7CED172A2962}"/>
          </ac:spMkLst>
        </pc:spChg>
        <pc:spChg chg="mod">
          <ac:chgData name="simon provinciael" userId="ffa8ff8974f73f08" providerId="LiveId" clId="{E780CA03-9014-42EB-A994-735780F4EB2F}" dt="2024-03-21T09:09:22.424" v="178" actId="20577"/>
          <ac:spMkLst>
            <pc:docMk/>
            <pc:sldMk cId="3101384708" sldId="258"/>
            <ac:spMk id="3" creationId="{3D1A090C-62A0-C97C-2611-91AED9429861}"/>
          </ac:spMkLst>
        </pc:spChg>
      </pc:sldChg>
      <pc:sldChg chg="new">
        <pc:chgData name="simon provinciael" userId="ffa8ff8974f73f08" providerId="LiveId" clId="{E780CA03-9014-42EB-A994-735780F4EB2F}" dt="2024-03-20T09:40:17.616" v="3" actId="680"/>
        <pc:sldMkLst>
          <pc:docMk/>
          <pc:sldMk cId="259258589" sldId="259"/>
        </pc:sldMkLst>
      </pc:sldChg>
      <pc:sldChg chg="addSp delSp modSp new mod setBg">
        <pc:chgData name="simon provinciael" userId="ffa8ff8974f73f08" providerId="LiveId" clId="{E780CA03-9014-42EB-A994-735780F4EB2F}" dt="2024-03-21T12:20:16.762" v="701" actId="26606"/>
        <pc:sldMkLst>
          <pc:docMk/>
          <pc:sldMk cId="17647512" sldId="260"/>
        </pc:sldMkLst>
        <pc:spChg chg="mod">
          <ac:chgData name="simon provinciael" userId="ffa8ff8974f73f08" providerId="LiveId" clId="{E780CA03-9014-42EB-A994-735780F4EB2F}" dt="2024-03-21T12:20:16.762" v="701" actId="26606"/>
          <ac:spMkLst>
            <pc:docMk/>
            <pc:sldMk cId="17647512" sldId="260"/>
            <ac:spMk id="2" creationId="{54811410-2340-19A0-3A2E-78CF76453CDB}"/>
          </ac:spMkLst>
        </pc:spChg>
        <pc:spChg chg="del">
          <ac:chgData name="simon provinciael" userId="ffa8ff8974f73f08" providerId="LiveId" clId="{E780CA03-9014-42EB-A994-735780F4EB2F}" dt="2024-03-21T12:20:16.762" v="701" actId="26606"/>
          <ac:spMkLst>
            <pc:docMk/>
            <pc:sldMk cId="17647512" sldId="260"/>
            <ac:spMk id="3" creationId="{0F7500B0-9AA9-1869-70AA-70CB1E792C71}"/>
          </ac:spMkLst>
        </pc:spChg>
        <pc:spChg chg="add">
          <ac:chgData name="simon provinciael" userId="ffa8ff8974f73f08" providerId="LiveId" clId="{E780CA03-9014-42EB-A994-735780F4EB2F}" dt="2024-03-21T12:20:16.762" v="701" actId="26606"/>
          <ac:spMkLst>
            <pc:docMk/>
            <pc:sldMk cId="17647512" sldId="260"/>
            <ac:spMk id="9" creationId="{C1DD1A8A-57D5-4A81-AD04-532B043C5611}"/>
          </ac:spMkLst>
        </pc:spChg>
        <pc:spChg chg="add">
          <ac:chgData name="simon provinciael" userId="ffa8ff8974f73f08" providerId="LiveId" clId="{E780CA03-9014-42EB-A994-735780F4EB2F}" dt="2024-03-21T12:20:16.762" v="701" actId="26606"/>
          <ac:spMkLst>
            <pc:docMk/>
            <pc:sldMk cId="17647512" sldId="260"/>
            <ac:spMk id="11" creationId="{007891EC-4501-44ED-A8C8-B11B6DB767AB}"/>
          </ac:spMkLst>
        </pc:spChg>
        <pc:picChg chg="add">
          <ac:chgData name="simon provinciael" userId="ffa8ff8974f73f08" providerId="LiveId" clId="{E780CA03-9014-42EB-A994-735780F4EB2F}" dt="2024-03-21T12:20:16.762" v="701" actId="26606"/>
          <ac:picMkLst>
            <pc:docMk/>
            <pc:sldMk cId="17647512" sldId="260"/>
            <ac:picMk id="5" creationId="{354113E0-276C-553A-3F6B-4E8B8BBE3D8A}"/>
          </ac:picMkLst>
        </pc:picChg>
      </pc:sldChg>
      <pc:sldChg chg="addSp delSp modSp new mod ord setBg setClrOvrMap">
        <pc:chgData name="simon provinciael" userId="ffa8ff8974f73f08" providerId="LiveId" clId="{E780CA03-9014-42EB-A994-735780F4EB2F}" dt="2024-03-21T09:07:58.237" v="149" actId="20577"/>
        <pc:sldMkLst>
          <pc:docMk/>
          <pc:sldMk cId="1649720814" sldId="261"/>
        </pc:sldMkLst>
        <pc:spChg chg="del">
          <ac:chgData name="simon provinciael" userId="ffa8ff8974f73f08" providerId="LiveId" clId="{E780CA03-9014-42EB-A994-735780F4EB2F}" dt="2024-03-20T09:43:17.564" v="79" actId="26606"/>
          <ac:spMkLst>
            <pc:docMk/>
            <pc:sldMk cId="1649720814" sldId="261"/>
            <ac:spMk id="2" creationId="{8EC229B9-5F87-595B-01AA-12F5385D63C3}"/>
          </ac:spMkLst>
        </pc:spChg>
        <pc:spChg chg="del">
          <ac:chgData name="simon provinciael" userId="ffa8ff8974f73f08" providerId="LiveId" clId="{E780CA03-9014-42EB-A994-735780F4EB2F}" dt="2024-03-20T09:43:15.074" v="76"/>
          <ac:spMkLst>
            <pc:docMk/>
            <pc:sldMk cId="1649720814" sldId="261"/>
            <ac:spMk id="3" creationId="{8975B230-BE8F-968A-53A9-09DC738EDA42}"/>
          </ac:spMkLst>
        </pc:spChg>
        <pc:spChg chg="add mod">
          <ac:chgData name="simon provinciael" userId="ffa8ff8974f73f08" providerId="LiveId" clId="{E780CA03-9014-42EB-A994-735780F4EB2F}" dt="2024-03-20T09:43:41.537" v="85" actId="26606"/>
          <ac:spMkLst>
            <pc:docMk/>
            <pc:sldMk cId="1649720814" sldId="261"/>
            <ac:spMk id="6" creationId="{90758474-EFED-3860-02F4-4BF36E293093}"/>
          </ac:spMkLst>
        </pc:spChg>
        <pc:spChg chg="add mod">
          <ac:chgData name="simon provinciael" userId="ffa8ff8974f73f08" providerId="LiveId" clId="{E780CA03-9014-42EB-A994-735780F4EB2F}" dt="2024-03-21T09:07:58.237" v="149" actId="20577"/>
          <ac:spMkLst>
            <pc:docMk/>
            <pc:sldMk cId="1649720814" sldId="261"/>
            <ac:spMk id="7" creationId="{30B428DB-EADB-8D76-37E0-4FE9999C1282}"/>
          </ac:spMkLst>
        </pc:spChg>
        <pc:spChg chg="add del">
          <ac:chgData name="simon provinciael" userId="ffa8ff8974f73f08" providerId="LiveId" clId="{E780CA03-9014-42EB-A994-735780F4EB2F}" dt="2024-03-20T09:43:41.537" v="85" actId="26606"/>
          <ac:spMkLst>
            <pc:docMk/>
            <pc:sldMk cId="1649720814" sldId="261"/>
            <ac:spMk id="10" creationId="{42A4FC2C-047E-45A5-965D-8E1E3BF09BC6}"/>
          </ac:spMkLst>
        </pc:spChg>
        <pc:spChg chg="add del">
          <ac:chgData name="simon provinciael" userId="ffa8ff8974f73f08" providerId="LiveId" clId="{E780CA03-9014-42EB-A994-735780F4EB2F}" dt="2024-03-20T09:43:41.499" v="84" actId="26606"/>
          <ac:spMkLst>
            <pc:docMk/>
            <pc:sldMk cId="1649720814" sldId="261"/>
            <ac:spMk id="15" creationId="{C5E6CFF1-2F42-4E10-9A97-F116F46F53FE}"/>
          </ac:spMkLst>
        </pc:spChg>
        <pc:spChg chg="add">
          <ac:chgData name="simon provinciael" userId="ffa8ff8974f73f08" providerId="LiveId" clId="{E780CA03-9014-42EB-A994-735780F4EB2F}" dt="2024-03-20T09:43:41.537" v="85" actId="26606"/>
          <ac:spMkLst>
            <pc:docMk/>
            <pc:sldMk cId="1649720814" sldId="261"/>
            <ac:spMk id="19" creationId="{3D4A84B9-E564-4DD0-97F8-DBF1C460C28A}"/>
          </ac:spMkLst>
        </pc:spChg>
        <pc:spChg chg="add">
          <ac:chgData name="simon provinciael" userId="ffa8ff8974f73f08" providerId="LiveId" clId="{E780CA03-9014-42EB-A994-735780F4EB2F}" dt="2024-03-20T09:43:41.537" v="85" actId="26606"/>
          <ac:spMkLst>
            <pc:docMk/>
            <pc:sldMk cId="1649720814" sldId="261"/>
            <ac:spMk id="20" creationId="{0D7B6173-1D58-48E2-83CF-37350F315F75}"/>
          </ac:spMkLst>
        </pc:spChg>
        <pc:spChg chg="add">
          <ac:chgData name="simon provinciael" userId="ffa8ff8974f73f08" providerId="LiveId" clId="{E780CA03-9014-42EB-A994-735780F4EB2F}" dt="2024-03-20T09:43:41.537" v="85" actId="26606"/>
          <ac:spMkLst>
            <pc:docMk/>
            <pc:sldMk cId="1649720814" sldId="261"/>
            <ac:spMk id="21" creationId="{102382E0-0A09-46AE-B955-B911CAFE7F00}"/>
          </ac:spMkLst>
        </pc:spChg>
        <pc:spChg chg="add">
          <ac:chgData name="simon provinciael" userId="ffa8ff8974f73f08" providerId="LiveId" clId="{E780CA03-9014-42EB-A994-735780F4EB2F}" dt="2024-03-20T09:43:41.537" v="85" actId="26606"/>
          <ac:spMkLst>
            <pc:docMk/>
            <pc:sldMk cId="1649720814" sldId="261"/>
            <ac:spMk id="22" creationId="{2F36CA75-CFBF-4844-B719-8FE9EBADA9AF}"/>
          </ac:spMkLst>
        </pc:spChg>
        <pc:spChg chg="add">
          <ac:chgData name="simon provinciael" userId="ffa8ff8974f73f08" providerId="LiveId" clId="{E780CA03-9014-42EB-A994-735780F4EB2F}" dt="2024-03-20T09:43:41.537" v="85" actId="26606"/>
          <ac:spMkLst>
            <pc:docMk/>
            <pc:sldMk cId="1649720814" sldId="261"/>
            <ac:spMk id="23" creationId="{7DE75D4A-0965-4973-BE75-DECCAC9A9614}"/>
          </ac:spMkLst>
        </pc:spChg>
        <pc:picChg chg="add mod">
          <ac:chgData name="simon provinciael" userId="ffa8ff8974f73f08" providerId="LiveId" clId="{E780CA03-9014-42EB-A994-735780F4EB2F}" dt="2024-03-20T09:43:41.537" v="85" actId="26606"/>
          <ac:picMkLst>
            <pc:docMk/>
            <pc:sldMk cId="1649720814" sldId="261"/>
            <ac:picMk id="5" creationId="{C68E35B5-DFC3-2A43-05BE-C37C5909FB2F}"/>
          </ac:picMkLst>
        </pc:picChg>
        <pc:picChg chg="add">
          <ac:chgData name="simon provinciael" userId="ffa8ff8974f73f08" providerId="LiveId" clId="{E780CA03-9014-42EB-A994-735780F4EB2F}" dt="2024-03-20T09:43:41.537" v="85" actId="26606"/>
          <ac:picMkLst>
            <pc:docMk/>
            <pc:sldMk cId="1649720814" sldId="261"/>
            <ac:picMk id="25" creationId="{4A599609-F5C2-4A0B-A992-913F814A631A}"/>
          </ac:picMkLst>
        </pc:picChg>
        <pc:cxnChg chg="add del">
          <ac:chgData name="simon provinciael" userId="ffa8ff8974f73f08" providerId="LiveId" clId="{E780CA03-9014-42EB-A994-735780F4EB2F}" dt="2024-03-20T09:43:41.499" v="84" actId="26606"/>
          <ac:cxnSpMkLst>
            <pc:docMk/>
            <pc:sldMk cId="1649720814" sldId="261"/>
            <ac:cxnSpMk id="17" creationId="{96A8629B-8289-498B-939B-1CA0C106182C}"/>
          </ac:cxnSpMkLst>
        </pc:cxnChg>
      </pc:sldChg>
      <pc:sldChg chg="addSp delSp modSp add mod ord setBg">
        <pc:chgData name="simon provinciael" userId="ffa8ff8974f73f08" providerId="LiveId" clId="{E780CA03-9014-42EB-A994-735780F4EB2F}" dt="2024-03-21T10:47:15.415" v="537"/>
        <pc:sldMkLst>
          <pc:docMk/>
          <pc:sldMk cId="1873782811" sldId="262"/>
        </pc:sldMkLst>
        <pc:spChg chg="mod">
          <ac:chgData name="simon provinciael" userId="ffa8ff8974f73f08" providerId="LiveId" clId="{E780CA03-9014-42EB-A994-735780F4EB2F}" dt="2024-03-21T10:31:06.568" v="527" actId="108"/>
          <ac:spMkLst>
            <pc:docMk/>
            <pc:sldMk cId="1873782811" sldId="262"/>
            <ac:spMk id="2" creationId="{74FF5D3D-1DE4-0991-C612-7CED172A2962}"/>
          </ac:spMkLst>
        </pc:spChg>
        <pc:spChg chg="del mod">
          <ac:chgData name="simon provinciael" userId="ffa8ff8974f73f08" providerId="LiveId" clId="{E780CA03-9014-42EB-A994-735780F4EB2F}" dt="2024-03-21T09:37:12.230" v="338" actId="478"/>
          <ac:spMkLst>
            <pc:docMk/>
            <pc:sldMk cId="1873782811" sldId="262"/>
            <ac:spMk id="3" creationId="{3D1A090C-62A0-C97C-2611-91AED9429861}"/>
          </ac:spMkLst>
        </pc:spChg>
        <pc:spChg chg="add del">
          <ac:chgData name="simon provinciael" userId="ffa8ff8974f73f08" providerId="LiveId" clId="{E780CA03-9014-42EB-A994-735780F4EB2F}" dt="2024-03-21T09:37:56.474" v="342" actId="26606"/>
          <ac:spMkLst>
            <pc:docMk/>
            <pc:sldMk cId="1873782811" sldId="262"/>
            <ac:spMk id="10" creationId="{743AA782-23D1-4521-8CAD-47662984AA08}"/>
          </ac:spMkLst>
        </pc:spChg>
        <pc:spChg chg="add del">
          <ac:chgData name="simon provinciael" userId="ffa8ff8974f73f08" providerId="LiveId" clId="{E780CA03-9014-42EB-A994-735780F4EB2F}" dt="2024-03-21T09:37:56.474" v="342" actId="26606"/>
          <ac:spMkLst>
            <pc:docMk/>
            <pc:sldMk cId="1873782811" sldId="262"/>
            <ac:spMk id="12" creationId="{650D18FE-0824-4A46-B22C-A86B52E5780A}"/>
          </ac:spMkLst>
        </pc:spChg>
        <pc:spChg chg="add">
          <ac:chgData name="simon provinciael" userId="ffa8ff8974f73f08" providerId="LiveId" clId="{E780CA03-9014-42EB-A994-735780F4EB2F}" dt="2024-03-21T09:37:56.474" v="342" actId="26606"/>
          <ac:spMkLst>
            <pc:docMk/>
            <pc:sldMk cId="1873782811" sldId="262"/>
            <ac:spMk id="17" creationId="{88263A24-0C1F-4677-B43C-4AE14E276B27}"/>
          </ac:spMkLst>
        </pc:spChg>
        <pc:spChg chg="add">
          <ac:chgData name="simon provinciael" userId="ffa8ff8974f73f08" providerId="LiveId" clId="{E780CA03-9014-42EB-A994-735780F4EB2F}" dt="2024-03-21T09:37:56.474" v="342" actId="26606"/>
          <ac:spMkLst>
            <pc:docMk/>
            <pc:sldMk cId="1873782811" sldId="262"/>
            <ac:spMk id="19" creationId="{0ADDB668-2CA4-4D2B-9C34-3487CA330BA8}"/>
          </ac:spMkLst>
        </pc:spChg>
        <pc:spChg chg="add">
          <ac:chgData name="simon provinciael" userId="ffa8ff8974f73f08" providerId="LiveId" clId="{E780CA03-9014-42EB-A994-735780F4EB2F}" dt="2024-03-21T09:37:56.474" v="342" actId="26606"/>
          <ac:spMkLst>
            <pc:docMk/>
            <pc:sldMk cId="1873782811" sldId="262"/>
            <ac:spMk id="21" creationId="{2568BC19-F052-4108-93E1-6A3D1DEC072F}"/>
          </ac:spMkLst>
        </pc:spChg>
        <pc:spChg chg="add">
          <ac:chgData name="simon provinciael" userId="ffa8ff8974f73f08" providerId="LiveId" clId="{E780CA03-9014-42EB-A994-735780F4EB2F}" dt="2024-03-21T09:37:56.474" v="342" actId="26606"/>
          <ac:spMkLst>
            <pc:docMk/>
            <pc:sldMk cId="1873782811" sldId="262"/>
            <ac:spMk id="23" creationId="{D5FD337D-4D6B-4C8B-B6F5-121097E09881}"/>
          </ac:spMkLst>
        </pc:spChg>
        <pc:picChg chg="add mod">
          <ac:chgData name="simon provinciael" userId="ffa8ff8974f73f08" providerId="LiveId" clId="{E780CA03-9014-42EB-A994-735780F4EB2F}" dt="2024-03-21T09:38:02.013" v="344" actId="14100"/>
          <ac:picMkLst>
            <pc:docMk/>
            <pc:sldMk cId="1873782811" sldId="262"/>
            <ac:picMk id="5" creationId="{17FE9F94-5009-1721-4C02-DDE6A6393104}"/>
          </ac:picMkLst>
        </pc:picChg>
        <pc:picChg chg="add mod">
          <ac:chgData name="simon provinciael" userId="ffa8ff8974f73f08" providerId="LiveId" clId="{E780CA03-9014-42EB-A994-735780F4EB2F}" dt="2024-03-21T09:48:42.286" v="394" actId="1076"/>
          <ac:picMkLst>
            <pc:docMk/>
            <pc:sldMk cId="1873782811" sldId="262"/>
            <ac:picMk id="7" creationId="{5EADA599-D886-4BF6-3AA7-FB92014FF653}"/>
          </ac:picMkLst>
        </pc:picChg>
      </pc:sldChg>
      <pc:sldChg chg="addSp delSp modSp add mod ord setBg">
        <pc:chgData name="simon provinciael" userId="ffa8ff8974f73f08" providerId="LiveId" clId="{E780CA03-9014-42EB-A994-735780F4EB2F}" dt="2024-03-21T11:51:34.690" v="660" actId="1076"/>
        <pc:sldMkLst>
          <pc:docMk/>
          <pc:sldMk cId="1968135984" sldId="263"/>
        </pc:sldMkLst>
        <pc:spChg chg="mod ord">
          <ac:chgData name="simon provinciael" userId="ffa8ff8974f73f08" providerId="LiveId" clId="{E780CA03-9014-42EB-A994-735780F4EB2F}" dt="2024-03-21T10:30:44.851" v="523" actId="108"/>
          <ac:spMkLst>
            <pc:docMk/>
            <pc:sldMk cId="1968135984" sldId="263"/>
            <ac:spMk id="2" creationId="{74FF5D3D-1DE4-0991-C612-7CED172A2962}"/>
          </ac:spMkLst>
        </pc:spChg>
        <pc:spChg chg="del">
          <ac:chgData name="simon provinciael" userId="ffa8ff8974f73f08" providerId="LiveId" clId="{E780CA03-9014-42EB-A994-735780F4EB2F}" dt="2024-03-21T10:07:00.502" v="451" actId="478"/>
          <ac:spMkLst>
            <pc:docMk/>
            <pc:sldMk cId="1968135984" sldId="263"/>
            <ac:spMk id="3" creationId="{3D1A090C-62A0-C97C-2611-91AED9429861}"/>
          </ac:spMkLst>
        </pc:spChg>
        <pc:spChg chg="add del">
          <ac:chgData name="simon provinciael" userId="ffa8ff8974f73f08" providerId="LiveId" clId="{E780CA03-9014-42EB-A994-735780F4EB2F}" dt="2024-03-21T10:14:13.612" v="464" actId="26606"/>
          <ac:spMkLst>
            <pc:docMk/>
            <pc:sldMk cId="1968135984" sldId="263"/>
            <ac:spMk id="12" creationId="{3B47FC9C-2ED3-4100-A4EF-E8CDFEE106C9}"/>
          </ac:spMkLst>
        </pc:spChg>
        <pc:spChg chg="add">
          <ac:chgData name="simon provinciael" userId="ffa8ff8974f73f08" providerId="LiveId" clId="{E780CA03-9014-42EB-A994-735780F4EB2F}" dt="2024-03-21T10:14:13.612" v="464" actId="26606"/>
          <ac:spMkLst>
            <pc:docMk/>
            <pc:sldMk cId="1968135984" sldId="263"/>
            <ac:spMk id="17" creationId="{3B47FC9C-2ED3-4100-A4EF-E8CDFEE106C9}"/>
          </ac:spMkLst>
        </pc:spChg>
        <pc:picChg chg="add del mod ord">
          <ac:chgData name="simon provinciael" userId="ffa8ff8974f73f08" providerId="LiveId" clId="{E780CA03-9014-42EB-A994-735780F4EB2F}" dt="2024-03-21T11:51:23.017" v="655" actId="478"/>
          <ac:picMkLst>
            <pc:docMk/>
            <pc:sldMk cId="1968135984" sldId="263"/>
            <ac:picMk id="5" creationId="{933B3418-B356-5ED4-743E-F57FB293E667}"/>
          </ac:picMkLst>
        </pc:picChg>
        <pc:picChg chg="add mod">
          <ac:chgData name="simon provinciael" userId="ffa8ff8974f73f08" providerId="LiveId" clId="{E780CA03-9014-42EB-A994-735780F4EB2F}" dt="2024-03-21T11:51:32.995" v="659" actId="1076"/>
          <ac:picMkLst>
            <pc:docMk/>
            <pc:sldMk cId="1968135984" sldId="263"/>
            <ac:picMk id="7" creationId="{B923F1D8-B193-7047-C984-F882772C9F29}"/>
          </ac:picMkLst>
        </pc:picChg>
        <pc:picChg chg="add mod ord">
          <ac:chgData name="simon provinciael" userId="ffa8ff8974f73f08" providerId="LiveId" clId="{E780CA03-9014-42EB-A994-735780F4EB2F}" dt="2024-03-21T11:51:34.690" v="660" actId="1076"/>
          <ac:picMkLst>
            <pc:docMk/>
            <pc:sldMk cId="1968135984" sldId="263"/>
            <ac:picMk id="8" creationId="{A1D21EBB-C179-5617-876E-7DE6F609FC46}"/>
          </ac:picMkLst>
        </pc:picChg>
      </pc:sldChg>
      <pc:sldChg chg="addSp delSp modSp add del mod ord setBg">
        <pc:chgData name="simon provinciael" userId="ffa8ff8974f73f08" providerId="LiveId" clId="{E780CA03-9014-42EB-A994-735780F4EB2F}" dt="2024-03-21T11:50:41.514" v="648" actId="47"/>
        <pc:sldMkLst>
          <pc:docMk/>
          <pc:sldMk cId="3815824506" sldId="264"/>
        </pc:sldMkLst>
        <pc:spChg chg="mod">
          <ac:chgData name="simon provinciael" userId="ffa8ff8974f73f08" providerId="LiveId" clId="{E780CA03-9014-42EB-A994-735780F4EB2F}" dt="2024-03-21T10:00:16.879" v="400" actId="26606"/>
          <ac:spMkLst>
            <pc:docMk/>
            <pc:sldMk cId="3815824506" sldId="264"/>
            <ac:spMk id="2" creationId="{74FF5D3D-1DE4-0991-C612-7CED172A2962}"/>
          </ac:spMkLst>
        </pc:spChg>
        <pc:spChg chg="del mod">
          <ac:chgData name="simon provinciael" userId="ffa8ff8974f73f08" providerId="LiveId" clId="{E780CA03-9014-42EB-A994-735780F4EB2F}" dt="2024-03-21T10:00:12.618" v="399" actId="478"/>
          <ac:spMkLst>
            <pc:docMk/>
            <pc:sldMk cId="3815824506" sldId="264"/>
            <ac:spMk id="3" creationId="{3D1A090C-62A0-C97C-2611-91AED9429861}"/>
          </ac:spMkLst>
        </pc:spChg>
        <pc:spChg chg="add del">
          <ac:chgData name="simon provinciael" userId="ffa8ff8974f73f08" providerId="LiveId" clId="{E780CA03-9014-42EB-A994-735780F4EB2F}" dt="2024-03-21T10:00:16.879" v="400" actId="26606"/>
          <ac:spMkLst>
            <pc:docMk/>
            <pc:sldMk cId="3815824506" sldId="264"/>
            <ac:spMk id="12" creationId="{A7AE9375-4664-4DB2-922D-2782A6E439AC}"/>
          </ac:spMkLst>
        </pc:spChg>
        <pc:spChg chg="add del">
          <ac:chgData name="simon provinciael" userId="ffa8ff8974f73f08" providerId="LiveId" clId="{E780CA03-9014-42EB-A994-735780F4EB2F}" dt="2024-03-21T10:00:16.879" v="400" actId="26606"/>
          <ac:spMkLst>
            <pc:docMk/>
            <pc:sldMk cId="3815824506" sldId="264"/>
            <ac:spMk id="16" creationId="{C87417AF-190E-4D6E-AFA6-7D3E84B0B430}"/>
          </ac:spMkLst>
        </pc:spChg>
        <pc:spChg chg="add del">
          <ac:chgData name="simon provinciael" userId="ffa8ff8974f73f08" providerId="LiveId" clId="{E780CA03-9014-42EB-A994-735780F4EB2F}" dt="2024-03-21T10:00:16.879" v="400" actId="26606"/>
          <ac:spMkLst>
            <pc:docMk/>
            <pc:sldMk cId="3815824506" sldId="264"/>
            <ac:spMk id="18" creationId="{80B30ED8-273E-4C07-8568-2FE5CC5C483D}"/>
          </ac:spMkLst>
        </pc:spChg>
        <pc:spChg chg="add">
          <ac:chgData name="simon provinciael" userId="ffa8ff8974f73f08" providerId="LiveId" clId="{E780CA03-9014-42EB-A994-735780F4EB2F}" dt="2024-03-21T10:00:16.879" v="400" actId="26606"/>
          <ac:spMkLst>
            <pc:docMk/>
            <pc:sldMk cId="3815824506" sldId="264"/>
            <ac:spMk id="23" creationId="{FB5B0058-AF13-4859-B429-4EDDE2A26F7F}"/>
          </ac:spMkLst>
        </pc:spChg>
        <pc:spChg chg="add">
          <ac:chgData name="simon provinciael" userId="ffa8ff8974f73f08" providerId="LiveId" clId="{E780CA03-9014-42EB-A994-735780F4EB2F}" dt="2024-03-21T10:00:16.879" v="400" actId="26606"/>
          <ac:spMkLst>
            <pc:docMk/>
            <pc:sldMk cId="3815824506" sldId="264"/>
            <ac:spMk id="25" creationId="{0277405F-0B4F-4418-B773-1B38814125B6}"/>
          </ac:spMkLst>
        </pc:spChg>
        <pc:picChg chg="add mod ord">
          <ac:chgData name="simon provinciael" userId="ffa8ff8974f73f08" providerId="LiveId" clId="{E780CA03-9014-42EB-A994-735780F4EB2F}" dt="2024-03-21T10:01:04.050" v="413" actId="14100"/>
          <ac:picMkLst>
            <pc:docMk/>
            <pc:sldMk cId="3815824506" sldId="264"/>
            <ac:picMk id="5" creationId="{ED8B07BC-D98D-E072-5B81-2AFD312A25E2}"/>
          </ac:picMkLst>
        </pc:picChg>
        <pc:picChg chg="add mod">
          <ac:chgData name="simon provinciael" userId="ffa8ff8974f73f08" providerId="LiveId" clId="{E780CA03-9014-42EB-A994-735780F4EB2F}" dt="2024-03-21T10:00:31.512" v="405" actId="1076"/>
          <ac:picMkLst>
            <pc:docMk/>
            <pc:sldMk cId="3815824506" sldId="264"/>
            <ac:picMk id="7" creationId="{126EE2C3-CC4F-CEAB-3068-FFF8F12783E5}"/>
          </ac:picMkLst>
        </pc:picChg>
        <pc:cxnChg chg="add del">
          <ac:chgData name="simon provinciael" userId="ffa8ff8974f73f08" providerId="LiveId" clId="{E780CA03-9014-42EB-A994-735780F4EB2F}" dt="2024-03-21T10:00:16.879" v="400" actId="26606"/>
          <ac:cxnSpMkLst>
            <pc:docMk/>
            <pc:sldMk cId="3815824506" sldId="264"/>
            <ac:cxnSpMk id="14" creationId="{EE504C98-6397-41C1-A8D8-2D9C4ED307E0}"/>
          </ac:cxnSpMkLst>
        </pc:cxnChg>
      </pc:sldChg>
      <pc:sldChg chg="addSp delSp modSp new mod ord setBg setClrOvrMap">
        <pc:chgData name="simon provinciael" userId="ffa8ff8974f73f08" providerId="LiveId" clId="{E780CA03-9014-42EB-A994-735780F4EB2F}" dt="2024-03-21T11:16:06.384" v="543" actId="20577"/>
        <pc:sldMkLst>
          <pc:docMk/>
          <pc:sldMk cId="3229258216" sldId="265"/>
        </pc:sldMkLst>
        <pc:spChg chg="mod">
          <ac:chgData name="simon provinciael" userId="ffa8ff8974f73f08" providerId="LiveId" clId="{E780CA03-9014-42EB-A994-735780F4EB2F}" dt="2024-03-21T09:45:25.441" v="392" actId="26606"/>
          <ac:spMkLst>
            <pc:docMk/>
            <pc:sldMk cId="3229258216" sldId="265"/>
            <ac:spMk id="2" creationId="{53B4EEDD-320F-07A2-A1EC-E3DB4F9E5215}"/>
          </ac:spMkLst>
        </pc:spChg>
        <pc:spChg chg="del mod">
          <ac:chgData name="simon provinciael" userId="ffa8ff8974f73f08" providerId="LiveId" clId="{E780CA03-9014-42EB-A994-735780F4EB2F}" dt="2024-03-21T09:44:09.944" v="350"/>
          <ac:spMkLst>
            <pc:docMk/>
            <pc:sldMk cId="3229258216" sldId="265"/>
            <ac:spMk id="3" creationId="{B8414E56-A70F-9A3F-051C-25D3C113F31F}"/>
          </ac:spMkLst>
        </pc:spChg>
        <pc:spChg chg="add mod">
          <ac:chgData name="simon provinciael" userId="ffa8ff8974f73f08" providerId="LiveId" clId="{E780CA03-9014-42EB-A994-735780F4EB2F}" dt="2024-03-21T11:16:06.384" v="543" actId="20577"/>
          <ac:spMkLst>
            <pc:docMk/>
            <pc:sldMk cId="3229258216" sldId="265"/>
            <ac:spMk id="4" creationId="{F396FF7A-F901-6A47-FF36-91602952958E}"/>
          </ac:spMkLst>
        </pc:spChg>
        <pc:spChg chg="add del">
          <ac:chgData name="simon provinciael" userId="ffa8ff8974f73f08" providerId="LiveId" clId="{E780CA03-9014-42EB-A994-735780F4EB2F}" dt="2024-03-21T09:11:11.365" v="204" actId="26606"/>
          <ac:spMkLst>
            <pc:docMk/>
            <pc:sldMk cId="3229258216" sldId="265"/>
            <ac:spMk id="10" creationId="{04812C46-200A-4DEB-A05E-3ED6C68C2387}"/>
          </ac:spMkLst>
        </pc:spChg>
        <pc:spChg chg="add del">
          <ac:chgData name="simon provinciael" userId="ffa8ff8974f73f08" providerId="LiveId" clId="{E780CA03-9014-42EB-A994-735780F4EB2F}" dt="2024-03-21T09:11:11.365" v="204" actId="26606"/>
          <ac:spMkLst>
            <pc:docMk/>
            <pc:sldMk cId="3229258216" sldId="265"/>
            <ac:spMk id="12" creationId="{D1EA859B-E555-4109-94F3-6700E046E008}"/>
          </ac:spMkLst>
        </pc:spChg>
        <pc:spChg chg="add del">
          <ac:chgData name="simon provinciael" userId="ffa8ff8974f73f08" providerId="LiveId" clId="{E780CA03-9014-42EB-A994-735780F4EB2F}" dt="2024-03-21T09:44:22.538" v="357" actId="26606"/>
          <ac:spMkLst>
            <pc:docMk/>
            <pc:sldMk cId="3229258216" sldId="265"/>
            <ac:spMk id="17" creationId="{04812C46-200A-4DEB-A05E-3ED6C68C2387}"/>
          </ac:spMkLst>
        </pc:spChg>
        <pc:spChg chg="add del">
          <ac:chgData name="simon provinciael" userId="ffa8ff8974f73f08" providerId="LiveId" clId="{E780CA03-9014-42EB-A994-735780F4EB2F}" dt="2024-03-21T09:44:22.538" v="357" actId="26606"/>
          <ac:spMkLst>
            <pc:docMk/>
            <pc:sldMk cId="3229258216" sldId="265"/>
            <ac:spMk id="19" creationId="{D1EA859B-E555-4109-94F3-6700E046E008}"/>
          </ac:spMkLst>
        </pc:spChg>
        <pc:spChg chg="add del">
          <ac:chgData name="simon provinciael" userId="ffa8ff8974f73f08" providerId="LiveId" clId="{E780CA03-9014-42EB-A994-735780F4EB2F}" dt="2024-03-21T09:44:18.858" v="354" actId="26606"/>
          <ac:spMkLst>
            <pc:docMk/>
            <pc:sldMk cId="3229258216" sldId="265"/>
            <ac:spMk id="21" creationId="{04812C46-200A-4DEB-A05E-3ED6C68C2387}"/>
          </ac:spMkLst>
        </pc:spChg>
        <pc:spChg chg="add del">
          <ac:chgData name="simon provinciael" userId="ffa8ff8974f73f08" providerId="LiveId" clId="{E780CA03-9014-42EB-A994-735780F4EB2F}" dt="2024-03-21T09:44:18.858" v="354" actId="26606"/>
          <ac:spMkLst>
            <pc:docMk/>
            <pc:sldMk cId="3229258216" sldId="265"/>
            <ac:spMk id="22" creationId="{D1EA859B-E555-4109-94F3-6700E046E008}"/>
          </ac:spMkLst>
        </pc:spChg>
        <pc:spChg chg="add del">
          <ac:chgData name="simon provinciael" userId="ffa8ff8974f73f08" providerId="LiveId" clId="{E780CA03-9014-42EB-A994-735780F4EB2F}" dt="2024-03-21T09:44:14.898" v="352" actId="26606"/>
          <ac:spMkLst>
            <pc:docMk/>
            <pc:sldMk cId="3229258216" sldId="265"/>
            <ac:spMk id="24" creationId="{0D7B6173-1D58-48E2-83CF-37350F315F75}"/>
          </ac:spMkLst>
        </pc:spChg>
        <pc:spChg chg="add del">
          <ac:chgData name="simon provinciael" userId="ffa8ff8974f73f08" providerId="LiveId" clId="{E780CA03-9014-42EB-A994-735780F4EB2F}" dt="2024-03-21T09:44:22.524" v="356" actId="26606"/>
          <ac:spMkLst>
            <pc:docMk/>
            <pc:sldMk cId="3229258216" sldId="265"/>
            <ac:spMk id="25" creationId="{C5E6CFF1-2F42-4E10-9A97-F116F46F53FE}"/>
          </ac:spMkLst>
        </pc:spChg>
        <pc:spChg chg="add del">
          <ac:chgData name="simon provinciael" userId="ffa8ff8974f73f08" providerId="LiveId" clId="{E780CA03-9014-42EB-A994-735780F4EB2F}" dt="2024-03-21T09:44:14.898" v="352" actId="26606"/>
          <ac:spMkLst>
            <pc:docMk/>
            <pc:sldMk cId="3229258216" sldId="265"/>
            <ac:spMk id="26" creationId="{2F36CA75-CFBF-4844-B719-8FE9EBADA9AF}"/>
          </ac:spMkLst>
        </pc:spChg>
        <pc:spChg chg="add del">
          <ac:chgData name="simon provinciael" userId="ffa8ff8974f73f08" providerId="LiveId" clId="{E780CA03-9014-42EB-A994-735780F4EB2F}" dt="2024-03-21T09:44:14.898" v="352" actId="26606"/>
          <ac:spMkLst>
            <pc:docMk/>
            <pc:sldMk cId="3229258216" sldId="265"/>
            <ac:spMk id="28" creationId="{3D4A84B9-E564-4DD0-97F8-DBF1C460C28A}"/>
          </ac:spMkLst>
        </pc:spChg>
        <pc:spChg chg="add del">
          <ac:chgData name="simon provinciael" userId="ffa8ff8974f73f08" providerId="LiveId" clId="{E780CA03-9014-42EB-A994-735780F4EB2F}" dt="2024-03-21T09:44:27.480" v="359" actId="26606"/>
          <ac:spMkLst>
            <pc:docMk/>
            <pc:sldMk cId="3229258216" sldId="265"/>
            <ac:spMk id="29" creationId="{56688E73-49B9-4052-A836-D248C825D70D}"/>
          </ac:spMkLst>
        </pc:spChg>
        <pc:spChg chg="add del">
          <ac:chgData name="simon provinciael" userId="ffa8ff8974f73f08" providerId="LiveId" clId="{E780CA03-9014-42EB-A994-735780F4EB2F}" dt="2024-03-21T09:44:14.898" v="352" actId="26606"/>
          <ac:spMkLst>
            <pc:docMk/>
            <pc:sldMk cId="3229258216" sldId="265"/>
            <ac:spMk id="30" creationId="{102382E0-0A09-46AE-B955-B911CAFE7F00}"/>
          </ac:spMkLst>
        </pc:spChg>
        <pc:spChg chg="add del">
          <ac:chgData name="simon provinciael" userId="ffa8ff8974f73f08" providerId="LiveId" clId="{E780CA03-9014-42EB-A994-735780F4EB2F}" dt="2024-03-21T09:44:27.480" v="359" actId="26606"/>
          <ac:spMkLst>
            <pc:docMk/>
            <pc:sldMk cId="3229258216" sldId="265"/>
            <ac:spMk id="31" creationId="{5B6AEE0C-07FE-4154-BC7C-2F20530BC556}"/>
          </ac:spMkLst>
        </pc:spChg>
        <pc:spChg chg="add del">
          <ac:chgData name="simon provinciael" userId="ffa8ff8974f73f08" providerId="LiveId" clId="{E780CA03-9014-42EB-A994-735780F4EB2F}" dt="2024-03-21T09:44:14.898" v="352" actId="26606"/>
          <ac:spMkLst>
            <pc:docMk/>
            <pc:sldMk cId="3229258216" sldId="265"/>
            <ac:spMk id="32" creationId="{7DE75D4A-0965-4973-BE75-DECCAC9A9614}"/>
          </ac:spMkLst>
        </pc:spChg>
        <pc:spChg chg="add del">
          <ac:chgData name="simon provinciael" userId="ffa8ff8974f73f08" providerId="LiveId" clId="{E780CA03-9014-42EB-A994-735780F4EB2F}" dt="2024-03-21T09:45:25.441" v="392" actId="26606"/>
          <ac:spMkLst>
            <pc:docMk/>
            <pc:sldMk cId="3229258216" sldId="265"/>
            <ac:spMk id="36" creationId="{56688E73-49B9-4052-A836-D248C825D70D}"/>
          </ac:spMkLst>
        </pc:spChg>
        <pc:spChg chg="add del">
          <ac:chgData name="simon provinciael" userId="ffa8ff8974f73f08" providerId="LiveId" clId="{E780CA03-9014-42EB-A994-735780F4EB2F}" dt="2024-03-21T09:45:25.441" v="392" actId="26606"/>
          <ac:spMkLst>
            <pc:docMk/>
            <pc:sldMk cId="3229258216" sldId="265"/>
            <ac:spMk id="38" creationId="{5B6AEE0C-07FE-4154-BC7C-2F20530BC556}"/>
          </ac:spMkLst>
        </pc:spChg>
        <pc:spChg chg="add del">
          <ac:chgData name="simon provinciael" userId="ffa8ff8974f73f08" providerId="LiveId" clId="{E780CA03-9014-42EB-A994-735780F4EB2F}" dt="2024-03-21T09:45:25.433" v="391" actId="26606"/>
          <ac:spMkLst>
            <pc:docMk/>
            <pc:sldMk cId="3229258216" sldId="265"/>
            <ac:spMk id="43" creationId="{56688E73-49B9-4052-A836-D248C825D70D}"/>
          </ac:spMkLst>
        </pc:spChg>
        <pc:spChg chg="add del">
          <ac:chgData name="simon provinciael" userId="ffa8ff8974f73f08" providerId="LiveId" clId="{E780CA03-9014-42EB-A994-735780F4EB2F}" dt="2024-03-21T09:45:25.433" v="391" actId="26606"/>
          <ac:spMkLst>
            <pc:docMk/>
            <pc:sldMk cId="3229258216" sldId="265"/>
            <ac:spMk id="45" creationId="{5B6AEE0C-07FE-4154-BC7C-2F20530BC556}"/>
          </ac:spMkLst>
        </pc:spChg>
        <pc:spChg chg="add">
          <ac:chgData name="simon provinciael" userId="ffa8ff8974f73f08" providerId="LiveId" clId="{E780CA03-9014-42EB-A994-735780F4EB2F}" dt="2024-03-21T09:45:25.441" v="392" actId="26606"/>
          <ac:spMkLst>
            <pc:docMk/>
            <pc:sldMk cId="3229258216" sldId="265"/>
            <ac:spMk id="47" creationId="{362810D9-2C5A-477D-949C-C191895477F3}"/>
          </ac:spMkLst>
        </pc:spChg>
        <pc:spChg chg="add">
          <ac:chgData name="simon provinciael" userId="ffa8ff8974f73f08" providerId="LiveId" clId="{E780CA03-9014-42EB-A994-735780F4EB2F}" dt="2024-03-21T09:45:25.441" v="392" actId="26606"/>
          <ac:spMkLst>
            <pc:docMk/>
            <pc:sldMk cId="3229258216" sldId="265"/>
            <ac:spMk id="48" creationId="{081E4A58-353D-44AE-B2FC-2A74E2E400F7}"/>
          </ac:spMkLst>
        </pc:spChg>
        <pc:picChg chg="add mod ord">
          <ac:chgData name="simon provinciael" userId="ffa8ff8974f73f08" providerId="LiveId" clId="{E780CA03-9014-42EB-A994-735780F4EB2F}" dt="2024-03-21T09:45:25.441" v="392" actId="26606"/>
          <ac:picMkLst>
            <pc:docMk/>
            <pc:sldMk cId="3229258216" sldId="265"/>
            <ac:picMk id="5" creationId="{E9FB54D1-32D6-9427-FA51-82537A06DB92}"/>
          </ac:picMkLst>
        </pc:picChg>
        <pc:picChg chg="add del">
          <ac:chgData name="simon provinciael" userId="ffa8ff8974f73f08" providerId="LiveId" clId="{E780CA03-9014-42EB-A994-735780F4EB2F}" dt="2024-03-21T09:44:14.898" v="352" actId="26606"/>
          <ac:picMkLst>
            <pc:docMk/>
            <pc:sldMk cId="3229258216" sldId="265"/>
            <ac:picMk id="34" creationId="{4A599609-F5C2-4A0B-A992-913F814A631A}"/>
          </ac:picMkLst>
        </pc:picChg>
        <pc:cxnChg chg="add del">
          <ac:chgData name="simon provinciael" userId="ffa8ff8974f73f08" providerId="LiveId" clId="{E780CA03-9014-42EB-A994-735780F4EB2F}" dt="2024-03-21T09:44:22.524" v="356" actId="26606"/>
          <ac:cxnSpMkLst>
            <pc:docMk/>
            <pc:sldMk cId="3229258216" sldId="265"/>
            <ac:cxnSpMk id="27" creationId="{96A8629B-8289-498B-939B-1CA0C106182C}"/>
          </ac:cxnSpMkLst>
        </pc:cxnChg>
      </pc:sldChg>
      <pc:sldChg chg="addSp modSp new mod ord setBg">
        <pc:chgData name="simon provinciael" userId="ffa8ff8974f73f08" providerId="LiveId" clId="{E780CA03-9014-42EB-A994-735780F4EB2F}" dt="2024-03-21T10:47:21.527" v="538"/>
        <pc:sldMkLst>
          <pc:docMk/>
          <pc:sldMk cId="1802379616" sldId="266"/>
        </pc:sldMkLst>
        <pc:spChg chg="mod">
          <ac:chgData name="simon provinciael" userId="ffa8ff8974f73f08" providerId="LiveId" clId="{E780CA03-9014-42EB-A994-735780F4EB2F}" dt="2024-03-21T10:31:26.199" v="530" actId="108"/>
          <ac:spMkLst>
            <pc:docMk/>
            <pc:sldMk cId="1802379616" sldId="266"/>
            <ac:spMk id="2" creationId="{60517EA9-916B-3316-DF3C-987BB102CED4}"/>
          </ac:spMkLst>
        </pc:spChg>
        <pc:spChg chg="mod">
          <ac:chgData name="simon provinciael" userId="ffa8ff8974f73f08" providerId="LiveId" clId="{E780CA03-9014-42EB-A994-735780F4EB2F}" dt="2024-03-21T09:30:18.971" v="304" actId="26606"/>
          <ac:spMkLst>
            <pc:docMk/>
            <pc:sldMk cId="1802379616" sldId="266"/>
            <ac:spMk id="3" creationId="{18085C23-59C4-3D46-A7AC-853E75C4EE67}"/>
          </ac:spMkLst>
        </pc:spChg>
        <pc:spChg chg="add">
          <ac:chgData name="simon provinciael" userId="ffa8ff8974f73f08" providerId="LiveId" clId="{E780CA03-9014-42EB-A994-735780F4EB2F}" dt="2024-03-21T09:30:18.971" v="304" actId="26606"/>
          <ac:spMkLst>
            <pc:docMk/>
            <pc:sldMk cId="1802379616" sldId="266"/>
            <ac:spMk id="10" creationId="{F13C74B1-5B17-4795-BED0-7140497B445A}"/>
          </ac:spMkLst>
        </pc:spChg>
        <pc:spChg chg="add">
          <ac:chgData name="simon provinciael" userId="ffa8ff8974f73f08" providerId="LiveId" clId="{E780CA03-9014-42EB-A994-735780F4EB2F}" dt="2024-03-21T09:30:18.971" v="304" actId="26606"/>
          <ac:spMkLst>
            <pc:docMk/>
            <pc:sldMk cId="1802379616" sldId="266"/>
            <ac:spMk id="12" creationId="{D4974D33-8DC5-464E-8C6D-BE58F0669C17}"/>
          </ac:spMkLst>
        </pc:spChg>
        <pc:picChg chg="add mod">
          <ac:chgData name="simon provinciael" userId="ffa8ff8974f73f08" providerId="LiveId" clId="{E780CA03-9014-42EB-A994-735780F4EB2F}" dt="2024-03-21T09:30:18.971" v="304" actId="26606"/>
          <ac:picMkLst>
            <pc:docMk/>
            <pc:sldMk cId="1802379616" sldId="266"/>
            <ac:picMk id="5" creationId="{BF7EFA69-9141-7EC6-5213-429324017268}"/>
          </ac:picMkLst>
        </pc:picChg>
      </pc:sldChg>
      <pc:sldChg chg="add del">
        <pc:chgData name="simon provinciael" userId="ffa8ff8974f73f08" providerId="LiveId" clId="{E780CA03-9014-42EB-A994-735780F4EB2F}" dt="2024-03-21T09:48:55.867" v="395" actId="47"/>
        <pc:sldMkLst>
          <pc:docMk/>
          <pc:sldMk cId="1660847396" sldId="267"/>
        </pc:sldMkLst>
      </pc:sldChg>
      <pc:sldChg chg="addSp delSp modSp new del mod">
        <pc:chgData name="simon provinciael" userId="ffa8ff8974f73f08" providerId="LiveId" clId="{E780CA03-9014-42EB-A994-735780F4EB2F}" dt="2024-03-21T09:33:04.656" v="315" actId="47"/>
        <pc:sldMkLst>
          <pc:docMk/>
          <pc:sldMk cId="1791202783" sldId="267"/>
        </pc:sldMkLst>
        <pc:spChg chg="del mod">
          <ac:chgData name="simon provinciael" userId="ffa8ff8974f73f08" providerId="LiveId" clId="{E780CA03-9014-42EB-A994-735780F4EB2F}" dt="2024-03-21T09:32:57.485" v="312" actId="478"/>
          <ac:spMkLst>
            <pc:docMk/>
            <pc:sldMk cId="1791202783" sldId="267"/>
            <ac:spMk id="2" creationId="{1604CDCE-FC47-68F5-03A8-0E59B93FD2D9}"/>
          </ac:spMkLst>
        </pc:spChg>
        <pc:spChg chg="del">
          <ac:chgData name="simon provinciael" userId="ffa8ff8974f73f08" providerId="LiveId" clId="{E780CA03-9014-42EB-A994-735780F4EB2F}" dt="2024-03-21T09:33:01.781" v="314" actId="478"/>
          <ac:spMkLst>
            <pc:docMk/>
            <pc:sldMk cId="1791202783" sldId="267"/>
            <ac:spMk id="3" creationId="{2858C33A-7B72-A979-A303-8E16E0EBEB40}"/>
          </ac:spMkLst>
        </pc:spChg>
        <pc:spChg chg="add del mod">
          <ac:chgData name="simon provinciael" userId="ffa8ff8974f73f08" providerId="LiveId" clId="{E780CA03-9014-42EB-A994-735780F4EB2F}" dt="2024-03-21T09:32:59.095" v="313" actId="478"/>
          <ac:spMkLst>
            <pc:docMk/>
            <pc:sldMk cId="1791202783" sldId="267"/>
            <ac:spMk id="5" creationId="{4FB10E30-D8BB-7205-5823-489A726EC309}"/>
          </ac:spMkLst>
        </pc:spChg>
      </pc:sldChg>
      <pc:sldChg chg="addSp delSp modSp new mod ord setBg">
        <pc:chgData name="simon provinciael" userId="ffa8ff8974f73f08" providerId="LiveId" clId="{E780CA03-9014-42EB-A994-735780F4EB2F}" dt="2024-03-21T11:37:08.728" v="647" actId="1076"/>
        <pc:sldMkLst>
          <pc:docMk/>
          <pc:sldMk cId="3715486460" sldId="267"/>
        </pc:sldMkLst>
        <pc:spChg chg="mod ord">
          <ac:chgData name="simon provinciael" userId="ffa8ff8974f73f08" providerId="LiveId" clId="{E780CA03-9014-42EB-A994-735780F4EB2F}" dt="2024-03-21T10:46:42.052" v="531" actId="207"/>
          <ac:spMkLst>
            <pc:docMk/>
            <pc:sldMk cId="3715486460" sldId="267"/>
            <ac:spMk id="2" creationId="{D031D86B-2E8E-24AF-5036-EAB45C9C5A8E}"/>
          </ac:spMkLst>
        </pc:spChg>
        <pc:spChg chg="del">
          <ac:chgData name="simon provinciael" userId="ffa8ff8974f73f08" providerId="LiveId" clId="{E780CA03-9014-42EB-A994-735780F4EB2F}" dt="2024-03-21T10:01:40.254" v="426" actId="26606"/>
          <ac:spMkLst>
            <pc:docMk/>
            <pc:sldMk cId="3715486460" sldId="267"/>
            <ac:spMk id="3" creationId="{6A4A5AF9-7B95-25C0-DC9A-19CCD734A1D4}"/>
          </ac:spMkLst>
        </pc:spChg>
        <pc:spChg chg="add del mod">
          <ac:chgData name="simon provinciael" userId="ffa8ff8974f73f08" providerId="LiveId" clId="{E780CA03-9014-42EB-A994-735780F4EB2F}" dt="2024-03-21T11:37:07.330" v="646" actId="478"/>
          <ac:spMkLst>
            <pc:docMk/>
            <pc:sldMk cId="3715486460" sldId="267"/>
            <ac:spMk id="4" creationId="{FB1CF211-3307-AB8B-63DF-98263FFBE71A}"/>
          </ac:spMkLst>
        </pc:spChg>
        <pc:spChg chg="add del">
          <ac:chgData name="simon provinciael" userId="ffa8ff8974f73f08" providerId="LiveId" clId="{E780CA03-9014-42EB-A994-735780F4EB2F}" dt="2024-03-21T10:02:28.666" v="430" actId="26606"/>
          <ac:spMkLst>
            <pc:docMk/>
            <pc:sldMk cId="3715486460" sldId="267"/>
            <ac:spMk id="10" creationId="{5E395AE0-8789-FAD6-A987-32E65C185100}"/>
          </ac:spMkLst>
        </pc:spChg>
        <pc:spChg chg="add">
          <ac:chgData name="simon provinciael" userId="ffa8ff8974f73f08" providerId="LiveId" clId="{E780CA03-9014-42EB-A994-735780F4EB2F}" dt="2024-03-21T10:02:28.666" v="430" actId="26606"/>
          <ac:spMkLst>
            <pc:docMk/>
            <pc:sldMk cId="3715486460" sldId="267"/>
            <ac:spMk id="21" creationId="{1707FC24-6981-43D9-B525-C7832BA22463}"/>
          </ac:spMkLst>
        </pc:spChg>
        <pc:grpChg chg="add del">
          <ac:chgData name="simon provinciael" userId="ffa8ff8974f73f08" providerId="LiveId" clId="{E780CA03-9014-42EB-A994-735780F4EB2F}" dt="2024-03-21T10:02:28.661" v="429" actId="26606"/>
          <ac:grpSpMkLst>
            <pc:docMk/>
            <pc:sldMk cId="3715486460" sldId="267"/>
            <ac:grpSpMk id="17" creationId="{B0F380AC-9202-53E9-8D39-90E7C2AC7550}"/>
          </ac:grpSpMkLst>
        </pc:grpChg>
        <pc:picChg chg="add del mod ord">
          <ac:chgData name="simon provinciael" userId="ffa8ff8974f73f08" providerId="LiveId" clId="{E780CA03-9014-42EB-A994-735780F4EB2F}" dt="2024-03-21T11:37:04.737" v="645" actId="478"/>
          <ac:picMkLst>
            <pc:docMk/>
            <pc:sldMk cId="3715486460" sldId="267"/>
            <ac:picMk id="5" creationId="{4115E306-5E7B-6BF1-4C4B-3867DF80C3C9}"/>
          </ac:picMkLst>
        </pc:picChg>
        <pc:picChg chg="add mod">
          <ac:chgData name="simon provinciael" userId="ffa8ff8974f73f08" providerId="LiveId" clId="{E780CA03-9014-42EB-A994-735780F4EB2F}" dt="2024-03-21T11:37:08.728" v="647" actId="1076"/>
          <ac:picMkLst>
            <pc:docMk/>
            <pc:sldMk cId="3715486460" sldId="267"/>
            <ac:picMk id="7" creationId="{F58463B8-6AF7-8694-81E3-DFA3A158436E}"/>
          </ac:picMkLst>
        </pc:picChg>
        <pc:cxnChg chg="add del">
          <ac:chgData name="simon provinciael" userId="ffa8ff8974f73f08" providerId="LiveId" clId="{E780CA03-9014-42EB-A994-735780F4EB2F}" dt="2024-03-21T10:02:28.666" v="430" actId="26606"/>
          <ac:cxnSpMkLst>
            <pc:docMk/>
            <pc:sldMk cId="3715486460" sldId="267"/>
            <ac:cxnSpMk id="12" creationId="{7667AA61-5C27-F30F-D229-06CBE5709F33}"/>
          </ac:cxnSpMkLst>
        </pc:cxnChg>
      </pc:sldChg>
      <pc:sldChg chg="addSp delSp modSp new mod ord setBg setClrOvrMap">
        <pc:chgData name="simon provinciael" userId="ffa8ff8974f73f08" providerId="LiveId" clId="{E780CA03-9014-42EB-A994-735780F4EB2F}" dt="2024-03-21T12:16:44.325" v="696" actId="478"/>
        <pc:sldMkLst>
          <pc:docMk/>
          <pc:sldMk cId="3632889340" sldId="268"/>
        </pc:sldMkLst>
        <pc:spChg chg="del">
          <ac:chgData name="simon provinciael" userId="ffa8ff8974f73f08" providerId="LiveId" clId="{E780CA03-9014-42EB-A994-735780F4EB2F}" dt="2024-03-21T10:12:42.416" v="458" actId="478"/>
          <ac:spMkLst>
            <pc:docMk/>
            <pc:sldMk cId="3632889340" sldId="268"/>
            <ac:spMk id="2" creationId="{D70B7368-6100-3D2F-2671-6A7451D31700}"/>
          </ac:spMkLst>
        </pc:spChg>
        <pc:spChg chg="del">
          <ac:chgData name="simon provinciael" userId="ffa8ff8974f73f08" providerId="LiveId" clId="{E780CA03-9014-42EB-A994-735780F4EB2F}" dt="2024-03-21T10:12:42.416" v="458" actId="478"/>
          <ac:spMkLst>
            <pc:docMk/>
            <pc:sldMk cId="3632889340" sldId="268"/>
            <ac:spMk id="3" creationId="{134FEFA9-5FD3-8FDE-E53F-6DC07FB1ADFE}"/>
          </ac:spMkLst>
        </pc:spChg>
        <pc:spChg chg="add del mod">
          <ac:chgData name="simon provinciael" userId="ffa8ff8974f73f08" providerId="LiveId" clId="{E780CA03-9014-42EB-A994-735780F4EB2F}" dt="2024-03-21T12:16:44.325" v="696" actId="478"/>
          <ac:spMkLst>
            <pc:docMk/>
            <pc:sldMk cId="3632889340" sldId="268"/>
            <ac:spMk id="10" creationId="{C865BB11-C1CB-59C7-773B-70A77A11AE27}"/>
          </ac:spMkLst>
        </pc:spChg>
        <pc:spChg chg="add del">
          <ac:chgData name="simon provinciael" userId="ffa8ff8974f73f08" providerId="LiveId" clId="{E780CA03-9014-42EB-A994-735780F4EB2F}" dt="2024-03-21T10:15:36.190" v="471" actId="26606"/>
          <ac:spMkLst>
            <pc:docMk/>
            <pc:sldMk cId="3632889340" sldId="268"/>
            <ac:spMk id="14" creationId="{11BE3FA7-0D70-4431-814F-D8C40576EA93}"/>
          </ac:spMkLst>
        </pc:spChg>
        <pc:spChg chg="add del">
          <ac:chgData name="simon provinciael" userId="ffa8ff8974f73f08" providerId="LiveId" clId="{E780CA03-9014-42EB-A994-735780F4EB2F}" dt="2024-03-21T12:08:10.519" v="673" actId="26606"/>
          <ac:spMkLst>
            <pc:docMk/>
            <pc:sldMk cId="3632889340" sldId="268"/>
            <ac:spMk id="15" creationId="{C4879EFC-8E62-4E00-973C-C45EE9EC676D}"/>
          </ac:spMkLst>
        </pc:spChg>
        <pc:spChg chg="add del">
          <ac:chgData name="simon provinciael" userId="ffa8ff8974f73f08" providerId="LiveId" clId="{E780CA03-9014-42EB-A994-735780F4EB2F}" dt="2024-03-21T12:08:10.519" v="673" actId="26606"/>
          <ac:spMkLst>
            <pc:docMk/>
            <pc:sldMk cId="3632889340" sldId="268"/>
            <ac:spMk id="17" creationId="{D6A9C53F-5F90-40A5-8C85-5412D39C8C68}"/>
          </ac:spMkLst>
        </pc:spChg>
        <pc:spChg chg="add">
          <ac:chgData name="simon provinciael" userId="ffa8ff8974f73f08" providerId="LiveId" clId="{E780CA03-9014-42EB-A994-735780F4EB2F}" dt="2024-03-21T12:08:10.529" v="674" actId="26606"/>
          <ac:spMkLst>
            <pc:docMk/>
            <pc:sldMk cId="3632889340" sldId="268"/>
            <ac:spMk id="19" creationId="{81BD432D-FAB3-4B5D-BF27-4DA7C75B3238}"/>
          </ac:spMkLst>
        </pc:spChg>
        <pc:spChg chg="add">
          <ac:chgData name="simon provinciael" userId="ffa8ff8974f73f08" providerId="LiveId" clId="{E780CA03-9014-42EB-A994-735780F4EB2F}" dt="2024-03-21T12:08:10.529" v="674" actId="26606"/>
          <ac:spMkLst>
            <pc:docMk/>
            <pc:sldMk cId="3632889340" sldId="268"/>
            <ac:spMk id="20" creationId="{FB5B0058-AF13-4859-B429-4EDDE2A26F7F}"/>
          </ac:spMkLst>
        </pc:spChg>
        <pc:picChg chg="add mod">
          <ac:chgData name="simon provinciael" userId="ffa8ff8974f73f08" providerId="LiveId" clId="{E780CA03-9014-42EB-A994-735780F4EB2F}" dt="2024-03-21T12:16:39.390" v="694" actId="1076"/>
          <ac:picMkLst>
            <pc:docMk/>
            <pc:sldMk cId="3632889340" sldId="268"/>
            <ac:picMk id="3" creationId="{2AA1225A-8259-9D70-875B-E3089919B626}"/>
          </ac:picMkLst>
        </pc:picChg>
        <pc:picChg chg="add del mod ord">
          <ac:chgData name="simon provinciael" userId="ffa8ff8974f73f08" providerId="LiveId" clId="{E780CA03-9014-42EB-A994-735780F4EB2F}" dt="2024-03-21T12:03:08.910" v="667" actId="478"/>
          <ac:picMkLst>
            <pc:docMk/>
            <pc:sldMk cId="3632889340" sldId="268"/>
            <ac:picMk id="5" creationId="{3E3CEBD5-1419-0199-A0BC-3AA39DB23BB8}"/>
          </ac:picMkLst>
        </pc:picChg>
        <pc:picChg chg="add del mod">
          <ac:chgData name="simon provinciael" userId="ffa8ff8974f73f08" providerId="LiveId" clId="{E780CA03-9014-42EB-A994-735780F4EB2F}" dt="2024-03-21T12:16:41.017" v="695" actId="478"/>
          <ac:picMkLst>
            <pc:docMk/>
            <pc:sldMk cId="3632889340" sldId="268"/>
            <ac:picMk id="6" creationId="{AA5974AF-8B6F-62D3-6045-78ABD9EC28ED}"/>
          </ac:picMkLst>
        </pc:picChg>
        <pc:picChg chg="add del">
          <ac:chgData name="simon provinciael" userId="ffa8ff8974f73f08" providerId="LiveId" clId="{E780CA03-9014-42EB-A994-735780F4EB2F}" dt="2024-03-21T10:14:09.664" v="462" actId="21"/>
          <ac:picMkLst>
            <pc:docMk/>
            <pc:sldMk cId="3632889340" sldId="268"/>
            <ac:picMk id="7" creationId="{A1D21EBB-C179-5617-876E-7DE6F609FC46}"/>
          </ac:picMkLst>
        </pc:picChg>
        <pc:picChg chg="add mod ord">
          <ac:chgData name="simon provinciael" userId="ffa8ff8974f73f08" providerId="LiveId" clId="{E780CA03-9014-42EB-A994-735780F4EB2F}" dt="2024-03-21T12:16:37.032" v="693" actId="1076"/>
          <ac:picMkLst>
            <pc:docMk/>
            <pc:sldMk cId="3632889340" sldId="268"/>
            <ac:picMk id="9" creationId="{1A48D9C8-E2C9-08B6-B515-A806D0ABB581}"/>
          </ac:picMkLst>
        </pc:picChg>
        <pc:cxnChg chg="add">
          <ac:chgData name="simon provinciael" userId="ffa8ff8974f73f08" providerId="LiveId" clId="{E780CA03-9014-42EB-A994-735780F4EB2F}" dt="2024-03-21T12:08:10.529" v="674" actId="26606"/>
          <ac:cxnSpMkLst>
            <pc:docMk/>
            <pc:sldMk cId="3632889340" sldId="268"/>
            <ac:cxnSpMk id="21" creationId="{07A9243D-8FC3-4B36-874B-55906B03F484}"/>
          </ac:cxnSpMkLst>
        </pc:cxnChg>
      </pc:sldChg>
      <pc:sldChg chg="addSp delSp modSp new mod ord setBg">
        <pc:chgData name="simon provinciael" userId="ffa8ff8974f73f08" providerId="LiveId" clId="{E780CA03-9014-42EB-A994-735780F4EB2F}" dt="2024-03-21T11:50:59.338" v="654"/>
        <pc:sldMkLst>
          <pc:docMk/>
          <pc:sldMk cId="2121374472" sldId="269"/>
        </pc:sldMkLst>
        <pc:spChg chg="mod ord">
          <ac:chgData name="simon provinciael" userId="ffa8ff8974f73f08" providerId="LiveId" clId="{E780CA03-9014-42EB-A994-735780F4EB2F}" dt="2024-03-21T10:29:41.538" v="519" actId="2711"/>
          <ac:spMkLst>
            <pc:docMk/>
            <pc:sldMk cId="2121374472" sldId="269"/>
            <ac:spMk id="2" creationId="{07A210D8-5E21-0C19-95FE-3179387D462A}"/>
          </ac:spMkLst>
        </pc:spChg>
        <pc:spChg chg="del">
          <ac:chgData name="simon provinciael" userId="ffa8ff8974f73f08" providerId="LiveId" clId="{E780CA03-9014-42EB-A994-735780F4EB2F}" dt="2024-03-21T10:29:17.875" v="515" actId="478"/>
          <ac:spMkLst>
            <pc:docMk/>
            <pc:sldMk cId="2121374472" sldId="269"/>
            <ac:spMk id="3" creationId="{791D8301-C11E-9277-5D47-3E534F9523F9}"/>
          </ac:spMkLst>
        </pc:spChg>
        <pc:spChg chg="add">
          <ac:chgData name="simon provinciael" userId="ffa8ff8974f73f08" providerId="LiveId" clId="{E780CA03-9014-42EB-A994-735780F4EB2F}" dt="2024-03-21T10:29:36.215" v="518" actId="26606"/>
          <ac:spMkLst>
            <pc:docMk/>
            <pc:sldMk cId="2121374472" sldId="269"/>
            <ac:spMk id="12" creationId="{3B47FC9C-2ED3-4100-A4EF-E8CDFEE106C9}"/>
          </ac:spMkLst>
        </pc:spChg>
        <pc:picChg chg="add mod">
          <ac:chgData name="simon provinciael" userId="ffa8ff8974f73f08" providerId="LiveId" clId="{E780CA03-9014-42EB-A994-735780F4EB2F}" dt="2024-03-21T10:29:36.215" v="518" actId="26606"/>
          <ac:picMkLst>
            <pc:docMk/>
            <pc:sldMk cId="2121374472" sldId="269"/>
            <ac:picMk id="5" creationId="{9C228652-9DD8-FFFA-B420-7C400F1AD3FB}"/>
          </ac:picMkLst>
        </pc:picChg>
        <pc:picChg chg="add mod">
          <ac:chgData name="simon provinciael" userId="ffa8ff8974f73f08" providerId="LiveId" clId="{E780CA03-9014-42EB-A994-735780F4EB2F}" dt="2024-03-21T10:29:36.215" v="518" actId="26606"/>
          <ac:picMkLst>
            <pc:docMk/>
            <pc:sldMk cId="2121374472" sldId="269"/>
            <ac:picMk id="7" creationId="{D472BCD9-1DAA-298B-F6D9-87E626A3D894}"/>
          </ac:picMkLst>
        </pc:picChg>
      </pc:sldChg>
      <pc:sldChg chg="addSp delSp modSp new mod ord setBg">
        <pc:chgData name="simon provinciael" userId="ffa8ff8974f73f08" providerId="LiveId" clId="{E780CA03-9014-42EB-A994-735780F4EB2F}" dt="2024-03-21T11:34:47.474" v="644" actId="1076"/>
        <pc:sldMkLst>
          <pc:docMk/>
          <pc:sldMk cId="2241418206" sldId="270"/>
        </pc:sldMkLst>
        <pc:spChg chg="mod">
          <ac:chgData name="simon provinciael" userId="ffa8ff8974f73f08" providerId="LiveId" clId="{E780CA03-9014-42EB-A994-735780F4EB2F}" dt="2024-03-21T11:33:32.200" v="640" actId="404"/>
          <ac:spMkLst>
            <pc:docMk/>
            <pc:sldMk cId="2241418206" sldId="270"/>
            <ac:spMk id="2" creationId="{517A87BA-F4A2-22A2-C3E2-D6AAF3153719}"/>
          </ac:spMkLst>
        </pc:spChg>
        <pc:spChg chg="del mod ord">
          <ac:chgData name="simon provinciael" userId="ffa8ff8974f73f08" providerId="LiveId" clId="{E780CA03-9014-42EB-A994-735780F4EB2F}" dt="2024-03-21T11:25:27.739" v="567" actId="478"/>
          <ac:spMkLst>
            <pc:docMk/>
            <pc:sldMk cId="2241418206" sldId="270"/>
            <ac:spMk id="3" creationId="{773718B7-FCC8-5A6E-90DC-AE0409BCA29A}"/>
          </ac:spMkLst>
        </pc:spChg>
        <pc:spChg chg="add">
          <ac:chgData name="simon provinciael" userId="ffa8ff8974f73f08" providerId="LiveId" clId="{E780CA03-9014-42EB-A994-735780F4EB2F}" dt="2024-03-21T11:25:25.494" v="566" actId="26606"/>
          <ac:spMkLst>
            <pc:docMk/>
            <pc:sldMk cId="2241418206" sldId="270"/>
            <ac:spMk id="12" creationId="{CEF6118E-44FB-4509-B4D9-129052E4C6EE}"/>
          </ac:spMkLst>
        </pc:spChg>
        <pc:picChg chg="add mod">
          <ac:chgData name="simon provinciael" userId="ffa8ff8974f73f08" providerId="LiveId" clId="{E780CA03-9014-42EB-A994-735780F4EB2F}" dt="2024-03-21T11:34:47.474" v="644" actId="1076"/>
          <ac:picMkLst>
            <pc:docMk/>
            <pc:sldMk cId="2241418206" sldId="270"/>
            <ac:picMk id="5" creationId="{2914EEE4-50F7-25F6-1956-A80897A55899}"/>
          </ac:picMkLst>
        </pc:picChg>
        <pc:picChg chg="add del mod">
          <ac:chgData name="simon provinciael" userId="ffa8ff8974f73f08" providerId="LiveId" clId="{E780CA03-9014-42EB-A994-735780F4EB2F}" dt="2024-03-21T11:34:41.494" v="641" actId="478"/>
          <ac:picMkLst>
            <pc:docMk/>
            <pc:sldMk cId="2241418206" sldId="270"/>
            <ac:picMk id="7" creationId="{99B7D93C-FD15-8FB8-AA03-FC3E0D851BB0}"/>
          </ac:picMkLst>
        </pc:picChg>
        <pc:picChg chg="add del">
          <ac:chgData name="simon provinciael" userId="ffa8ff8974f73f08" providerId="LiveId" clId="{E780CA03-9014-42EB-A994-735780F4EB2F}" dt="2024-03-21T11:26:49.611" v="590" actId="478"/>
          <ac:picMkLst>
            <pc:docMk/>
            <pc:sldMk cId="2241418206" sldId="270"/>
            <ac:picMk id="9" creationId="{88D76ACD-1F20-DFC6-E1EF-536FE02D070D}"/>
          </ac:picMkLst>
        </pc:picChg>
        <pc:picChg chg="add del">
          <ac:chgData name="simon provinciael" userId="ffa8ff8974f73f08" providerId="LiveId" clId="{E780CA03-9014-42EB-A994-735780F4EB2F}" dt="2024-03-21T11:26:53.125" v="592" actId="478"/>
          <ac:picMkLst>
            <pc:docMk/>
            <pc:sldMk cId="2241418206" sldId="270"/>
            <ac:picMk id="11" creationId="{4053783C-44CF-73ED-B366-25CB7160EF84}"/>
          </ac:picMkLst>
        </pc:picChg>
      </pc:sldChg>
      <pc:sldChg chg="addSp delSp modSp new mod ord setBg addAnim delAnim">
        <pc:chgData name="simon provinciael" userId="ffa8ff8974f73f08" providerId="LiveId" clId="{E780CA03-9014-42EB-A994-735780F4EB2F}" dt="2024-03-21T11:28:16.084" v="634" actId="1076"/>
        <pc:sldMkLst>
          <pc:docMk/>
          <pc:sldMk cId="299141048" sldId="271"/>
        </pc:sldMkLst>
        <pc:spChg chg="mod">
          <ac:chgData name="simon provinciael" userId="ffa8ff8974f73f08" providerId="LiveId" clId="{E780CA03-9014-42EB-A994-735780F4EB2F}" dt="2024-03-21T11:28:16.084" v="634" actId="1076"/>
          <ac:spMkLst>
            <pc:docMk/>
            <pc:sldMk cId="299141048" sldId="271"/>
            <ac:spMk id="2" creationId="{1A78C161-4A2D-9EBB-8D2D-137344DA0F2B}"/>
          </ac:spMkLst>
        </pc:spChg>
        <pc:spChg chg="del mod">
          <ac:chgData name="simon provinciael" userId="ffa8ff8974f73f08" providerId="LiveId" clId="{E780CA03-9014-42EB-A994-735780F4EB2F}" dt="2024-03-21T11:27:44.736" v="624" actId="478"/>
          <ac:spMkLst>
            <pc:docMk/>
            <pc:sldMk cId="299141048" sldId="271"/>
            <ac:spMk id="3" creationId="{8BE7874A-7396-5EFA-5BAA-51D5BE1C4458}"/>
          </ac:spMkLst>
        </pc:spChg>
        <pc:spChg chg="add del">
          <ac:chgData name="simon provinciael" userId="ffa8ff8974f73f08" providerId="LiveId" clId="{E780CA03-9014-42EB-A994-735780F4EB2F}" dt="2024-03-21T11:27:42.333" v="622" actId="26606"/>
          <ac:spMkLst>
            <pc:docMk/>
            <pc:sldMk cId="299141048" sldId="271"/>
            <ac:spMk id="10" creationId="{04812C46-200A-4DEB-A05E-3ED6C68C2387}"/>
          </ac:spMkLst>
        </pc:spChg>
        <pc:spChg chg="add del">
          <ac:chgData name="simon provinciael" userId="ffa8ff8974f73f08" providerId="LiveId" clId="{E780CA03-9014-42EB-A994-735780F4EB2F}" dt="2024-03-21T11:27:42.333" v="622" actId="26606"/>
          <ac:spMkLst>
            <pc:docMk/>
            <pc:sldMk cId="299141048" sldId="271"/>
            <ac:spMk id="12" creationId="{D1EA859B-E555-4109-94F3-6700E046E008}"/>
          </ac:spMkLst>
        </pc:spChg>
        <pc:spChg chg="add del">
          <ac:chgData name="simon provinciael" userId="ffa8ff8974f73f08" providerId="LiveId" clId="{E780CA03-9014-42EB-A994-735780F4EB2F}" dt="2024-03-21T11:27:56.389" v="630" actId="26606"/>
          <ac:spMkLst>
            <pc:docMk/>
            <pc:sldMk cId="299141048" sldId="271"/>
            <ac:spMk id="14" creationId="{2B97F24A-32CE-4C1C-A50D-3016B394DCFB}"/>
          </ac:spMkLst>
        </pc:spChg>
        <pc:spChg chg="add del">
          <ac:chgData name="simon provinciael" userId="ffa8ff8974f73f08" providerId="LiveId" clId="{E780CA03-9014-42EB-A994-735780F4EB2F}" dt="2024-03-21T11:27:56.389" v="630" actId="26606"/>
          <ac:spMkLst>
            <pc:docMk/>
            <pc:sldMk cId="299141048" sldId="271"/>
            <ac:spMk id="15" creationId="{CD8B4F24-440B-49E9-B85D-733523DC064B}"/>
          </ac:spMkLst>
        </pc:spChg>
        <pc:spChg chg="add del">
          <ac:chgData name="simon provinciael" userId="ffa8ff8974f73f08" providerId="LiveId" clId="{E780CA03-9014-42EB-A994-735780F4EB2F}" dt="2024-03-21T11:27:48.334" v="626" actId="26606"/>
          <ac:spMkLst>
            <pc:docMk/>
            <pc:sldMk cId="299141048" sldId="271"/>
            <ac:spMk id="20" creationId="{D4771268-CB57-404A-9271-370EB28F6090}"/>
          </ac:spMkLst>
        </pc:spChg>
        <pc:spChg chg="add del">
          <ac:chgData name="simon provinciael" userId="ffa8ff8974f73f08" providerId="LiveId" clId="{E780CA03-9014-42EB-A994-735780F4EB2F}" dt="2024-03-21T11:27:56.381" v="629" actId="26606"/>
          <ac:spMkLst>
            <pc:docMk/>
            <pc:sldMk cId="299141048" sldId="271"/>
            <ac:spMk id="22" creationId="{7E46F721-3785-414D-8697-16AF490E6806}"/>
          </ac:spMkLst>
        </pc:spChg>
        <pc:spChg chg="add del">
          <ac:chgData name="simon provinciael" userId="ffa8ff8974f73f08" providerId="LiveId" clId="{E780CA03-9014-42EB-A994-735780F4EB2F}" dt="2024-03-21T11:27:56.381" v="629" actId="26606"/>
          <ac:spMkLst>
            <pc:docMk/>
            <pc:sldMk cId="299141048" sldId="271"/>
            <ac:spMk id="23" creationId="{9089EED9-F54D-4F20-A2C6-949DE4176959}"/>
          </ac:spMkLst>
        </pc:spChg>
        <pc:spChg chg="add">
          <ac:chgData name="simon provinciael" userId="ffa8ff8974f73f08" providerId="LiveId" clId="{E780CA03-9014-42EB-A994-735780F4EB2F}" dt="2024-03-21T11:27:56.389" v="630" actId="26606"/>
          <ac:spMkLst>
            <pc:docMk/>
            <pc:sldMk cId="299141048" sldId="271"/>
            <ac:spMk id="25" creationId="{0E91F5CA-B392-444C-88E3-BF5BAAEBDEB0}"/>
          </ac:spMkLst>
        </pc:spChg>
        <pc:spChg chg="add">
          <ac:chgData name="simon provinciael" userId="ffa8ff8974f73f08" providerId="LiveId" clId="{E780CA03-9014-42EB-A994-735780F4EB2F}" dt="2024-03-21T11:27:56.389" v="630" actId="26606"/>
          <ac:spMkLst>
            <pc:docMk/>
            <pc:sldMk cId="299141048" sldId="271"/>
            <ac:spMk id="26" creationId="{DFCA2118-59A2-4310-A4B2-F2CBA821E842}"/>
          </ac:spMkLst>
        </pc:spChg>
        <pc:picChg chg="add mod ord">
          <ac:chgData name="simon provinciael" userId="ffa8ff8974f73f08" providerId="LiveId" clId="{E780CA03-9014-42EB-A994-735780F4EB2F}" dt="2024-03-21T11:28:02.710" v="632" actId="1076"/>
          <ac:picMkLst>
            <pc:docMk/>
            <pc:sldMk cId="299141048" sldId="271"/>
            <ac:picMk id="5" creationId="{5ACF6867-6782-11D2-893C-DBDB81CD25E8}"/>
          </ac:picMkLst>
        </pc:picChg>
      </pc:sldChg>
      <pc:sldChg chg="addSp delSp modSp new mod ord setBg">
        <pc:chgData name="simon provinciael" userId="ffa8ff8974f73f08" providerId="LiveId" clId="{E780CA03-9014-42EB-A994-735780F4EB2F}" dt="2024-03-21T12:03:05.265" v="666" actId="26606"/>
        <pc:sldMkLst>
          <pc:docMk/>
          <pc:sldMk cId="2029138319" sldId="272"/>
        </pc:sldMkLst>
        <pc:spChg chg="del">
          <ac:chgData name="simon provinciael" userId="ffa8ff8974f73f08" providerId="LiveId" clId="{E780CA03-9014-42EB-A994-735780F4EB2F}" dt="2024-03-21T12:03:02.793" v="664" actId="478"/>
          <ac:spMkLst>
            <pc:docMk/>
            <pc:sldMk cId="2029138319" sldId="272"/>
            <ac:spMk id="2" creationId="{BDA0CE6A-07C6-4216-15BA-7DCE519BBD18}"/>
          </ac:spMkLst>
        </pc:spChg>
        <pc:spChg chg="del">
          <ac:chgData name="simon provinciael" userId="ffa8ff8974f73f08" providerId="LiveId" clId="{E780CA03-9014-42EB-A994-735780F4EB2F}" dt="2024-03-21T12:03:02.793" v="664" actId="478"/>
          <ac:spMkLst>
            <pc:docMk/>
            <pc:sldMk cId="2029138319" sldId="272"/>
            <ac:spMk id="3" creationId="{E94C6653-66E2-4899-3CA3-B25B726B15DC}"/>
          </ac:spMkLst>
        </pc:spChg>
        <pc:spChg chg="add">
          <ac:chgData name="simon provinciael" userId="ffa8ff8974f73f08" providerId="LiveId" clId="{E780CA03-9014-42EB-A994-735780F4EB2F}" dt="2024-03-21T12:03:05.265" v="666" actId="26606"/>
          <ac:spMkLst>
            <pc:docMk/>
            <pc:sldMk cId="2029138319" sldId="272"/>
            <ac:spMk id="10" creationId="{42A4FC2C-047E-45A5-965D-8E1E3BF09BC6}"/>
          </ac:spMkLst>
        </pc:spChg>
        <pc:picChg chg="add mod">
          <ac:chgData name="simon provinciael" userId="ffa8ff8974f73f08" providerId="LiveId" clId="{E780CA03-9014-42EB-A994-735780F4EB2F}" dt="2024-03-21T12:03:05.265" v="666" actId="26606"/>
          <ac:picMkLst>
            <pc:docMk/>
            <pc:sldMk cId="2029138319" sldId="272"/>
            <ac:picMk id="5" creationId="{F72243EE-726F-5580-1985-480DD239BD3F}"/>
          </ac:picMkLst>
        </pc:picChg>
      </pc:sldChg>
      <pc:sldChg chg="addSp delSp modSp new mod setBg">
        <pc:chgData name="simon provinciael" userId="ffa8ff8974f73f08" providerId="LiveId" clId="{E780CA03-9014-42EB-A994-735780F4EB2F}" dt="2024-03-21T15:57:12.862" v="726"/>
        <pc:sldMkLst>
          <pc:docMk/>
          <pc:sldMk cId="3376478144" sldId="273"/>
        </pc:sldMkLst>
        <pc:spChg chg="add del mod">
          <ac:chgData name="simon provinciael" userId="ffa8ff8974f73f08" providerId="LiveId" clId="{E780CA03-9014-42EB-A994-735780F4EB2F}" dt="2024-03-21T15:56:53.381" v="722" actId="26606"/>
          <ac:spMkLst>
            <pc:docMk/>
            <pc:sldMk cId="3376478144" sldId="273"/>
            <ac:spMk id="2" creationId="{DA08D734-3AD4-D58C-DC5B-040D2E833A7D}"/>
          </ac:spMkLst>
        </pc:spChg>
        <pc:spChg chg="add del">
          <ac:chgData name="simon provinciael" userId="ffa8ff8974f73f08" providerId="LiveId" clId="{E780CA03-9014-42EB-A994-735780F4EB2F}" dt="2024-03-21T15:56:13.895" v="706" actId="478"/>
          <ac:spMkLst>
            <pc:docMk/>
            <pc:sldMk cId="3376478144" sldId="273"/>
            <ac:spMk id="3" creationId="{DFE649BD-A726-64AA-728A-E70C7206CD14}"/>
          </ac:spMkLst>
        </pc:spChg>
        <pc:spChg chg="add">
          <ac:chgData name="simon provinciael" userId="ffa8ff8974f73f08" providerId="LiveId" clId="{E780CA03-9014-42EB-A994-735780F4EB2F}" dt="2024-03-21T15:56:53.381" v="722" actId="26606"/>
          <ac:spMkLst>
            <pc:docMk/>
            <pc:sldMk cId="3376478144" sldId="273"/>
            <ac:spMk id="7" creationId="{BCED4D40-4B67-4331-AC48-79B82B4A47D8}"/>
          </ac:spMkLst>
        </pc:spChg>
        <pc:spChg chg="add del">
          <ac:chgData name="simon provinciael" userId="ffa8ff8974f73f08" providerId="LiveId" clId="{E780CA03-9014-42EB-A994-735780F4EB2F}" dt="2024-03-21T15:56:11.032" v="705" actId="26606"/>
          <ac:spMkLst>
            <pc:docMk/>
            <pc:sldMk cId="3376478144" sldId="273"/>
            <ac:spMk id="10" creationId="{216BB327-7AA9-4EC5-815F-9D8E6BC53E34}"/>
          </ac:spMkLst>
        </pc:spChg>
        <pc:spChg chg="add">
          <ac:chgData name="simon provinciael" userId="ffa8ff8974f73f08" providerId="LiveId" clId="{E780CA03-9014-42EB-A994-735780F4EB2F}" dt="2024-03-21T15:56:53.381" v="722" actId="26606"/>
          <ac:spMkLst>
            <pc:docMk/>
            <pc:sldMk cId="3376478144" sldId="273"/>
            <ac:spMk id="12" creationId="{670CEDEF-4F34-412E-84EE-329C1E936AF5}"/>
          </ac:spMkLst>
        </pc:spChg>
        <pc:picChg chg="add mod">
          <ac:chgData name="simon provinciael" userId="ffa8ff8974f73f08" providerId="LiveId" clId="{E780CA03-9014-42EB-A994-735780F4EB2F}" dt="2024-03-21T15:56:53.381" v="722" actId="26606"/>
          <ac:picMkLst>
            <pc:docMk/>
            <pc:sldMk cId="3376478144" sldId="273"/>
            <ac:picMk id="5" creationId="{B16AA352-1E4F-7441-03B0-88B1B1B7337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C0D5F-9967-233A-8199-6F4F32EE6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F9344FC-6E00-169A-C995-8D12EC91E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071D66E-5F41-1354-781F-68C8C16F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6BAA-DD62-459D-A029-2DCB64EECFF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D5441D3-B91F-C506-2BAE-591B4425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35FCA98-9739-08E7-5740-C1F39A0C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D21E-AF9A-4136-9AA0-6215BC0AA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0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00EA5-773C-8793-6F1E-ABD716FF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B86CC43-2EF9-AE52-9029-B5FEDC42B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8758A5A-A575-9864-D058-0FBEEF14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6BAA-DD62-459D-A029-2DCB64EECFF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4DBA42-3F6F-5D3D-7CB4-43EF85523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277BBD-439B-044D-002E-EA57F7EB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D21E-AF9A-4136-9AA0-6215BC0AA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5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E8D32F1-5C65-60FA-BBA7-2B11EA87F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33ED62-7F6F-1566-A1C5-8137D395F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97669A-EF61-75DC-A8A1-A770FA66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6BAA-DD62-459D-A029-2DCB64EECFF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FC9A4B-8425-DEC5-1D58-A25DC122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B9D110-FAB2-33C8-3ECE-085FAE7F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D21E-AF9A-4136-9AA0-6215BC0AA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6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E7F2C-17F2-6CF9-15EF-84FF8DB24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6588B3-2979-7E6F-D631-286E3BEE5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B9E6D4-3F63-96E2-8C01-575028C5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6BAA-DD62-459D-A029-2DCB64EECFF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A5F1D21-E7C9-E434-C481-F3033FBB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715579-DCB1-3F63-81B6-76C2A407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D21E-AF9A-4136-9AA0-6215BC0AA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F4C26-EE60-314F-E40B-7DF25503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5528FC1-A402-6A45-3EA2-3CFBF7BAA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FC558D2-857F-1CBB-504C-9417B163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6BAA-DD62-459D-A029-2DCB64EECFF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28A6C6F-BE01-14D0-3C0A-1244B139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7D73F-E49C-E4FE-88ED-FEBC4F83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D21E-AF9A-4136-9AA0-6215BC0AA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0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89AE0-A2F5-BCA3-8947-22D00C23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03015A-C80F-4E54-1C4F-04EA395D4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3DDE884-0253-EE77-5C19-816290AA5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D6AEDDC-AAED-4070-776C-FF452A64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6BAA-DD62-459D-A029-2DCB64EECFF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53C121B-5738-4B9E-5117-DB02A7EF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333FF28-8E7A-8F84-C98A-7BCF5F79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D21E-AF9A-4136-9AA0-6215BC0AA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7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72CC8-0A19-1C0E-8BF9-BE977CC1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08785E-302B-701B-A2ED-0C48E7CCA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413E314-E37D-20A2-C030-CDFECC507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62D7BE7-82E1-867A-D473-2DB351D23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6797D48-A1E5-9E17-8533-8EFDDF2AF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1A642B4-D29E-3C9B-1801-CE3AC602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6BAA-DD62-459D-A029-2DCB64EECFF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F2E84DC-F46E-368D-76E2-396C6B43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E81D902-58D2-CC23-ED08-88267834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D21E-AF9A-4136-9AA0-6215BC0AA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7FC70-4F9F-886C-FCE6-198CB7E6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D80D97A-2258-FEBA-9371-D6EAAB7C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6BAA-DD62-459D-A029-2DCB64EECFF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71008BD-3879-7A52-C000-CC14FF92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35801C4-2BB8-8F3E-09ED-DA9D0F37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D21E-AF9A-4136-9AA0-6215BC0AA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6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9248D0C-05CF-5E84-21ED-0602D188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6BAA-DD62-459D-A029-2DCB64EECFF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F60FC6C-9703-F0AF-026A-D995BC50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1D4DC83-5D30-076F-43D2-FF857014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D21E-AF9A-4136-9AA0-6215BC0AA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9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069AE-13CC-C898-F37D-183423E6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DCAA9A-805F-5D4C-8920-6BA2364AC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02E44B0-9D2B-FDC0-19ED-59334B718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4DAF361-9A70-9D4C-D471-13C2A60D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6BAA-DD62-459D-A029-2DCB64EECFF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3E09794-B43D-9F1E-AC01-9B15255F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80128FF-7520-09D9-A161-7796CC92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D21E-AF9A-4136-9AA0-6215BC0AA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0DB11-CB6B-3BA2-9D54-494C718A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30EE072-9BEE-3D0A-C68A-866DF3EFE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A9B6746-6A09-BC2A-255C-5A79F4D09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5E69256-B1C7-5999-3C21-427F7FFE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6BAA-DD62-459D-A029-2DCB64EECFF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86CE8E4-7515-74FF-AA01-50FB0177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BAA4827-10BF-FF30-5759-04CA3F53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D21E-AF9A-4136-9AA0-6215BC0AA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5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4BC0D77-47D2-7B89-77DB-29C708D0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94C97B6-19DF-5894-A19E-2537D23BE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C260E7-A589-CB58-A0A0-2869D2D6C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596BAA-DD62-459D-A029-2DCB64EECFF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68E6A3-699B-3107-D541-F02D962A1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1498329-88CD-5DB9-6FC7-A88CE5819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5D21E-AF9A-4136-9AA0-6215BC0AA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2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F36CA75-CFBF-4844-B719-8FE9EBADA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4A84B9-E564-4DD0-97F8-DBF1C460C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382E0-0A09-46AE-B955-B911CAFE7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E75D4A-0965-4973-BE75-DECCAC9A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A599609-F5C2-4A0B-A992-913F814A6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pic>
        <p:nvPicPr>
          <p:cNvPr id="5" name="Tijdelijke aanduiding voor inhoud 4" descr="Afbeelding met sinaasappel, Amber, geel, Kleurrijkheid&#10;&#10;Automatisch gegenereerde beschrijving">
            <a:extLst>
              <a:ext uri="{FF2B5EF4-FFF2-40B4-BE49-F238E27FC236}">
                <a16:creationId xmlns:a16="http://schemas.microsoft.com/office/drawing/2014/main" id="{C68E35B5-DFC3-2A43-05BE-C37C5909F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9" r="-1" b="888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90758474-EFED-3860-02F4-4BF36E293093}"/>
              </a:ext>
            </a:extLst>
          </p:cNvPr>
          <p:cNvSpPr txBox="1">
            <a:spLocks/>
          </p:cNvSpPr>
          <p:nvPr/>
        </p:nvSpPr>
        <p:spPr>
          <a:xfrm>
            <a:off x="1191965" y="552807"/>
            <a:ext cx="9801854" cy="2790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800">
                <a:solidFill>
                  <a:srgbClr val="FFFFFF"/>
                </a:solidFill>
              </a:rPr>
              <a:t>Project JavaFx</a:t>
            </a:r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30B428DB-EADB-8D76-37E0-4FE9999C1282}"/>
              </a:ext>
            </a:extLst>
          </p:cNvPr>
          <p:cNvSpPr txBox="1">
            <a:spLocks/>
          </p:cNvSpPr>
          <p:nvPr/>
        </p:nvSpPr>
        <p:spPr>
          <a:xfrm>
            <a:off x="1191966" y="3510476"/>
            <a:ext cx="9801854" cy="26142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rgbClr val="FFFFFF"/>
                </a:solidFill>
              </a:rPr>
              <a:t>Frederic </a:t>
            </a:r>
            <a:r>
              <a:rPr lang="en-US" sz="1800" dirty="0" err="1">
                <a:solidFill>
                  <a:srgbClr val="FFFFFF"/>
                </a:solidFill>
              </a:rPr>
              <a:t>Backeljau</a:t>
            </a:r>
            <a:endParaRPr lang="en-US" sz="1800" dirty="0">
              <a:solidFill>
                <a:srgbClr val="FFFFFF"/>
              </a:solidFill>
            </a:endParaRPr>
          </a:p>
          <a:p>
            <a:pPr algn="ctr"/>
            <a:r>
              <a:rPr lang="en-US" sz="1800" dirty="0">
                <a:solidFill>
                  <a:srgbClr val="FFFFFF"/>
                </a:solidFill>
              </a:rPr>
              <a:t>Simon Provinciael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FFFFFF"/>
                </a:solidFill>
              </a:rPr>
              <a:t>INF101B</a:t>
            </a:r>
          </a:p>
        </p:txBody>
      </p:sp>
    </p:spTree>
    <p:extLst>
      <p:ext uri="{BB962C8B-B14F-4D97-AF65-F5344CB8AC3E}">
        <p14:creationId xmlns:p14="http://schemas.microsoft.com/office/powerpoint/2010/main" val="1649720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2">
                <a:lumMod val="60000"/>
                <a:lumOff val="40000"/>
              </a:schemeClr>
            </a:gs>
            <a:gs pos="83000">
              <a:schemeClr val="accent2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C228652-9DD8-FFFA-B420-7C400F1AD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685800"/>
            <a:ext cx="6181725" cy="437038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472BCD9-1DAA-298B-F6D9-87E626A3D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275" y="685800"/>
            <a:ext cx="4648200" cy="43703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A210D8-5E21-0C19-95FE-3179387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Verwijder</a:t>
            </a:r>
            <a:r>
              <a:rPr lang="en-US" sz="5200" kern="12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Match</a:t>
            </a:r>
          </a:p>
        </p:txBody>
      </p:sp>
    </p:spTree>
    <p:extLst>
      <p:ext uri="{BB962C8B-B14F-4D97-AF65-F5344CB8AC3E}">
        <p14:creationId xmlns:p14="http://schemas.microsoft.com/office/powerpoint/2010/main" val="2121374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2"/>
            </a:gs>
            <a:gs pos="83000">
              <a:schemeClr val="accent2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08D734-3AD4-D58C-DC5B-040D2E83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Score Opslaan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16AA352-1E4F-7441-03B0-88B1B1B73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055220"/>
            <a:ext cx="11548872" cy="274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7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2">
                <a:lumMod val="60000"/>
                <a:lumOff val="40000"/>
              </a:schemeClr>
            </a:gs>
            <a:gs pos="83000">
              <a:schemeClr val="accent2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FF5D3D-1DE4-0991-C612-7CED172A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Highscores</a:t>
            </a:r>
            <a:endParaRPr lang="en-US" sz="5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7FE9F94-5009-1721-4C02-DDE6A6393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52" y="1887336"/>
            <a:ext cx="5318895" cy="499584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EADA599-D886-4BF6-3AA7-FB92014FF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879" y="3453550"/>
            <a:ext cx="5778023" cy="186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82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14922C-F99B-3B4C-4C5D-F4D2C53D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Uitbreidingen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AD0EFEC3-ED34-47E3-EBAE-4B6479A82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200"/>
              <a:t>App Icon</a:t>
            </a:r>
          </a:p>
        </p:txBody>
      </p:sp>
    </p:spTree>
    <p:extLst>
      <p:ext uri="{BB962C8B-B14F-4D97-AF65-F5344CB8AC3E}">
        <p14:creationId xmlns:p14="http://schemas.microsoft.com/office/powerpoint/2010/main" val="386816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209F1-3461-2DD2-69A3-CBEE0BF7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D10595-619B-A3E2-085D-FB065AFAD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8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354113E0-276C-553A-3F6B-4E8B8BBE3D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811410-2340-19A0-3A2E-78CF7645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Slot</a:t>
            </a:r>
          </a:p>
        </p:txBody>
      </p:sp>
    </p:spTree>
    <p:extLst>
      <p:ext uri="{BB962C8B-B14F-4D97-AF65-F5344CB8AC3E}">
        <p14:creationId xmlns:p14="http://schemas.microsoft.com/office/powerpoint/2010/main" val="1764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Afbeelding 4" descr="Afbeelding met sinaasappel, Amber, geel, Kleurrijkheid&#10;&#10;Automatisch gegenereerde beschrijving">
            <a:extLst>
              <a:ext uri="{FF2B5EF4-FFF2-40B4-BE49-F238E27FC236}">
                <a16:creationId xmlns:a16="http://schemas.microsoft.com/office/drawing/2014/main" id="{E9FB54D1-32D6-9427-FA51-82537A06DB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0" b="8901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3B4EEDD-320F-07A2-A1EC-E3DB4F9E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Regels</a:t>
            </a:r>
            <a:endParaRPr lang="en-US" dirty="0">
              <a:solidFill>
                <a:srgbClr val="FFFFF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8" name="Arc 4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96FF7A-F901-6A47-FF36-9160295295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Alle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kaarten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liggen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omgekeerd</a:t>
            </a:r>
            <a:endParaRPr lang="en-US" altLang="en-US" dirty="0">
              <a:solidFill>
                <a:srgbClr val="FFFFFF"/>
              </a:solidFill>
              <a:latin typeface="JetBrains Mono"/>
            </a:endParaRP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Elke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beurt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 mag je twee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kaarten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omdraaien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.</a:t>
            </a: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Als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kaarten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overeenkomen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blijven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 ze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omgedraaid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.</a:t>
            </a:r>
            <a:endParaRPr lang="en-US" altLang="en-US" dirty="0">
              <a:solidFill>
                <a:srgbClr val="FFFFFF"/>
              </a:solidFill>
              <a:latin typeface="JetBrains Mono"/>
            </a:endParaRP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Het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doel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 is om alle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paren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vinden</a:t>
            </a:r>
            <a:r>
              <a:rPr lang="en-US" altLang="en-US" dirty="0">
                <a:solidFill>
                  <a:srgbClr val="FFFFFF"/>
                </a:solidFill>
                <a:latin typeface="JetBrains Mono"/>
              </a:rPr>
              <a:t>.</a:t>
            </a: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Het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spel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eindigt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 alle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kaarten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zijn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omgedraaid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25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2">
                <a:lumMod val="60000"/>
                <a:lumOff val="40000"/>
              </a:schemeClr>
            </a:gs>
            <a:gs pos="83000">
              <a:schemeClr val="accent2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517EA9-916B-3316-DF3C-987BB102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nl-BE" sz="5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Paginas</a:t>
            </a:r>
            <a:endParaRPr lang="en-US" sz="5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085C23-59C4-3D46-A7AC-853E75C4E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nl-BE" sz="2200"/>
              <a:t>Home</a:t>
            </a:r>
          </a:p>
          <a:p>
            <a:r>
              <a:rPr lang="nl-BE" sz="2200"/>
              <a:t>Startspel</a:t>
            </a:r>
          </a:p>
          <a:p>
            <a:r>
              <a:rPr lang="nl-BE" sz="2200"/>
              <a:t>Highscores</a:t>
            </a:r>
          </a:p>
          <a:p>
            <a:r>
              <a:rPr lang="nl-BE" sz="2200"/>
              <a:t>Handleiding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F7EFA69-9141-7EC6-5213-429324017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2" r="529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237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1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78C161-4A2D-9EBB-8D2D-137344DA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59" y="5462300"/>
            <a:ext cx="9681882" cy="7398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Scherm </a:t>
            </a:r>
            <a:r>
              <a:rPr lang="en-US" sz="5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Switchen</a:t>
            </a:r>
            <a:endParaRPr lang="en-US" sz="5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ACF6867-6782-11D2-893C-DBDB81CD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590" y="90916"/>
            <a:ext cx="6930820" cy="537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7A87BA-F4A2-22A2-C3E2-D6AAF315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18" y="667692"/>
            <a:ext cx="5728678" cy="2806506"/>
          </a:xfrm>
        </p:spPr>
        <p:txBody>
          <a:bodyPr anchor="b">
            <a:normAutofit/>
          </a:bodyPr>
          <a:lstStyle/>
          <a:p>
            <a:r>
              <a:rPr lang="nl-BE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Scherm Afsluiten</a:t>
            </a:r>
            <a:endParaRPr lang="en-US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914EEE4-50F7-25F6-1956-A80897A55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0898"/>
          <a:stretch/>
        </p:blipFill>
        <p:spPr>
          <a:xfrm>
            <a:off x="4435850" y="1814841"/>
            <a:ext cx="7629832" cy="294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1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2">
                <a:lumMod val="60000"/>
                <a:lumOff val="40000"/>
              </a:schemeClr>
            </a:gs>
            <a:gs pos="83000">
              <a:schemeClr val="accent2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58463B8-6AF7-8694-81E3-DFA3A1584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896" y="1946275"/>
            <a:ext cx="6335713" cy="29654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031D86B-2E8E-24AF-5036-EAB45C9C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dirty="0">
                <a:solidFill>
                  <a:schemeClr val="accent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Start</a:t>
            </a:r>
            <a:r>
              <a:rPr lang="en-US" sz="48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dirty="0" err="1">
                <a:solidFill>
                  <a:schemeClr val="accent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Spel</a:t>
            </a:r>
            <a:endParaRPr lang="en-US" sz="5200" dirty="0">
              <a:solidFill>
                <a:schemeClr val="accent2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48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2">
                <a:lumMod val="60000"/>
                <a:lumOff val="40000"/>
              </a:schemeClr>
            </a:gs>
            <a:gs pos="83000">
              <a:schemeClr val="accent2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923F1D8-B193-7047-C984-F882772C9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011" y="1428772"/>
            <a:ext cx="3846513" cy="281146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A1D21EBB-C179-5617-876E-7DE6F609F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62" y="1428772"/>
            <a:ext cx="3721100" cy="28114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4FF5D3D-1DE4-0991-C612-7CED172A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Spelscherm</a:t>
            </a:r>
            <a:endParaRPr lang="en-US" sz="5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13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72243EE-726F-5580-1985-480DD239B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7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3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Afbeelding 2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2AA1225A-8259-9D70-875B-E3089919B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07" y="707317"/>
            <a:ext cx="6167018" cy="2081368"/>
          </a:xfrm>
          <a:prstGeom prst="rect">
            <a:avLst/>
          </a:prstGeom>
        </p:spPr>
      </p:pic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209925"/>
            <a:ext cx="976312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Afbeelding 8" descr="Afbeelding met tekst, schermopname, software, Lettertype&#10;&#10;Automatisch gegenereerde beschrijving">
            <a:extLst>
              <a:ext uri="{FF2B5EF4-FFF2-40B4-BE49-F238E27FC236}">
                <a16:creationId xmlns:a16="http://schemas.microsoft.com/office/drawing/2014/main" id="{1A48D9C8-E2C9-08B6-B515-A806D0ABB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83" y="3352354"/>
            <a:ext cx="5774267" cy="324802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8934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</Words>
  <Application>Microsoft Office PowerPoint</Application>
  <PresentationFormat>Breedbeeld</PresentationFormat>
  <Paragraphs>25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2" baseType="lpstr">
      <vt:lpstr>ADLaM Display</vt:lpstr>
      <vt:lpstr>Aptos</vt:lpstr>
      <vt:lpstr>Aptos Display</vt:lpstr>
      <vt:lpstr>Arial</vt:lpstr>
      <vt:lpstr>Calibri</vt:lpstr>
      <vt:lpstr>JetBrains Mono</vt:lpstr>
      <vt:lpstr>Kantoorthema</vt:lpstr>
      <vt:lpstr>PowerPoint-presentatie</vt:lpstr>
      <vt:lpstr>Regels</vt:lpstr>
      <vt:lpstr>Paginas</vt:lpstr>
      <vt:lpstr>Scherm Switchen</vt:lpstr>
      <vt:lpstr>Scherm Afsluiten</vt:lpstr>
      <vt:lpstr>Start Spel</vt:lpstr>
      <vt:lpstr>Spelscherm</vt:lpstr>
      <vt:lpstr>PowerPoint-presentatie</vt:lpstr>
      <vt:lpstr>PowerPoint-presentatie</vt:lpstr>
      <vt:lpstr>Verwijder Match</vt:lpstr>
      <vt:lpstr>Score Opslaan</vt:lpstr>
      <vt:lpstr>Highscores</vt:lpstr>
      <vt:lpstr>Uitbreidingen</vt:lpstr>
      <vt:lpstr>PowerPoint-presentatie</vt:lpstr>
      <vt:lpstr>Slot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simon provinciael</dc:creator>
  <cp:lastModifiedBy>simon provinciael</cp:lastModifiedBy>
  <cp:revision>1</cp:revision>
  <dcterms:created xsi:type="dcterms:W3CDTF">2024-03-20T09:40:07Z</dcterms:created>
  <dcterms:modified xsi:type="dcterms:W3CDTF">2024-03-21T15:57:15Z</dcterms:modified>
</cp:coreProperties>
</file>