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9" r:id="rId8"/>
    <p:sldId id="260" r:id="rId9"/>
    <p:sldId id="270" r:id="rId10"/>
    <p:sldId id="264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4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4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04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00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6357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71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53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860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4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50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1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9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14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601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A90-439C-4532-A26C-D4C7ED45D7AB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52F84D-0B36-4407-90DC-C07DB901C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4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 Bubble </a:t>
            </a:r>
            <a:r>
              <a:rPr lang="en-US" dirty="0"/>
              <a:t>S</a:t>
            </a:r>
            <a:r>
              <a:rPr lang="en-US" dirty="0" smtClean="0"/>
              <a:t>ort </a:t>
            </a:r>
            <a:r>
              <a:rPr lang="en-US" dirty="0"/>
              <a:t>U</a:t>
            </a:r>
            <a:r>
              <a:rPr lang="en-US" dirty="0" smtClean="0"/>
              <a:t>sing 8085 Assembly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3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90" y="399592"/>
            <a:ext cx="4339009" cy="503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399592"/>
            <a:ext cx="3929894" cy="50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2906" y="1930401"/>
            <a:ext cx="2756694" cy="35599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1930400"/>
            <a:ext cx="2755899" cy="3559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9600" y="5880100"/>
            <a:ext cx="2362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1200" y="5880100"/>
            <a:ext cx="26162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7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471" y="32204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i="1" smtClean="0"/>
              <a:t>						THANK </a:t>
            </a:r>
            <a:r>
              <a:rPr lang="en-US" b="1" i="1" dirty="0" smtClean="0"/>
              <a:t>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15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Our Presentation.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Mijanur</a:t>
            </a:r>
            <a:r>
              <a:rPr lang="en-US" sz="2400" dirty="0" smtClean="0"/>
              <a:t> </a:t>
            </a:r>
            <a:r>
              <a:rPr lang="en-US" sz="2400" dirty="0" err="1" smtClean="0"/>
              <a:t>Rahaman</a:t>
            </a:r>
            <a:r>
              <a:rPr lang="en-US" sz="2400" dirty="0" smtClean="0"/>
              <a:t> Joy</a:t>
            </a:r>
          </a:p>
          <a:p>
            <a:pPr marL="0" indent="0">
              <a:buNone/>
            </a:pPr>
            <a:r>
              <a:rPr lang="en-US" sz="2400" dirty="0" smtClean="0"/>
              <a:t>Id: 2017-2-60-070</a:t>
            </a:r>
          </a:p>
          <a:p>
            <a:pPr marL="0" indent="0">
              <a:buNone/>
            </a:pPr>
            <a:r>
              <a:rPr lang="en-US" sz="2400" dirty="0" err="1" smtClean="0"/>
              <a:t>Swakshar</a:t>
            </a:r>
            <a:r>
              <a:rPr lang="en-US" sz="2400" dirty="0" smtClean="0"/>
              <a:t> </a:t>
            </a:r>
            <a:r>
              <a:rPr lang="en-US" sz="2400" dirty="0" err="1" smtClean="0"/>
              <a:t>Debnath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Id: 2017-2-60-034</a:t>
            </a:r>
          </a:p>
          <a:p>
            <a:pPr marL="0" indent="0">
              <a:buNone/>
            </a:pPr>
            <a:r>
              <a:rPr lang="en-US" sz="2400" dirty="0" err="1" smtClean="0"/>
              <a:t>Efat</a:t>
            </a:r>
            <a:r>
              <a:rPr lang="en-US" sz="2400" dirty="0" smtClean="0"/>
              <a:t> Ara </a:t>
            </a:r>
            <a:r>
              <a:rPr lang="en-US" sz="2400" dirty="0" err="1" smtClean="0"/>
              <a:t>Minu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Id: 2017-1-60-059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3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Bubble Sort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</a:t>
            </a:r>
          </a:p>
          <a:p>
            <a:pPr marL="0" indent="0" algn="just">
              <a:buNone/>
            </a:pPr>
            <a:r>
              <a:rPr lang="en-US" sz="2000" dirty="0"/>
              <a:t>Sorting algorithms provide a way to arrange </a:t>
            </a:r>
            <a:r>
              <a:rPr lang="en-US" sz="2000" dirty="0" smtClean="0"/>
              <a:t>a series </a:t>
            </a:r>
            <a:r>
              <a:rPr lang="en-US" sz="2000" dirty="0"/>
              <a:t>of numbers or letters in some </a:t>
            </a:r>
            <a:r>
              <a:rPr lang="en-US" sz="2000" dirty="0" smtClean="0"/>
              <a:t>predefined order </a:t>
            </a:r>
            <a:r>
              <a:rPr lang="en-US" sz="2000" dirty="0"/>
              <a:t>based on some measurable quantity </a:t>
            </a:r>
            <a:r>
              <a:rPr lang="en-US" sz="2000" dirty="0" smtClean="0"/>
              <a:t>in the </a:t>
            </a:r>
            <a:r>
              <a:rPr lang="en-US" sz="2000" dirty="0"/>
              <a:t>numbers or letters.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Thus </a:t>
            </a:r>
            <a:r>
              <a:rPr lang="en-US" sz="2000" dirty="0"/>
              <a:t>we may arrange </a:t>
            </a:r>
            <a:r>
              <a:rPr lang="en-US" sz="2000" dirty="0" smtClean="0"/>
              <a:t>a series </a:t>
            </a:r>
            <a:r>
              <a:rPr lang="en-US" sz="2000" dirty="0"/>
              <a:t>of numbers according to their values </a:t>
            </a:r>
            <a:r>
              <a:rPr lang="en-US" sz="2000" dirty="0" smtClean="0"/>
              <a:t>in an </a:t>
            </a:r>
            <a:r>
              <a:rPr lang="en-US" sz="2000" dirty="0"/>
              <a:t>increasing order or we may arrange </a:t>
            </a:r>
            <a:r>
              <a:rPr lang="en-US" sz="2000" dirty="0" smtClean="0"/>
              <a:t>the letters </a:t>
            </a:r>
            <a:r>
              <a:rPr lang="en-US" sz="2000" dirty="0"/>
              <a:t>according to decreasing order </a:t>
            </a:r>
            <a:r>
              <a:rPr lang="en-US" sz="2000"/>
              <a:t>of </a:t>
            </a:r>
            <a:r>
              <a:rPr lang="en-US" sz="2000" smtClean="0"/>
              <a:t>their </a:t>
            </a:r>
            <a:r>
              <a:rPr lang="en-US" sz="2000" dirty="0"/>
              <a:t>values using sorting.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this </a:t>
            </a:r>
            <a:r>
              <a:rPr lang="en-US" sz="2000" dirty="0" smtClean="0"/>
              <a:t>project we will </a:t>
            </a:r>
            <a:r>
              <a:rPr lang="en-US" sz="2000" dirty="0"/>
              <a:t>describe a simple and easy to </a:t>
            </a:r>
            <a:r>
              <a:rPr lang="en-US" sz="2000" dirty="0" smtClean="0"/>
              <a:t>implement sorting </a:t>
            </a:r>
            <a:r>
              <a:rPr lang="en-US" sz="2000" dirty="0"/>
              <a:t>algorithm called Bubble Sort.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3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Given a list of n numbers or letters </a:t>
            </a:r>
            <a:r>
              <a:rPr lang="en-US" dirty="0" smtClean="0"/>
              <a:t>the objective </a:t>
            </a:r>
            <a:r>
              <a:rPr lang="en-US" dirty="0"/>
              <a:t>of any sorting algorithm is to </a:t>
            </a:r>
            <a:r>
              <a:rPr lang="en-US" dirty="0" smtClean="0"/>
              <a:t>arrange the </a:t>
            </a:r>
            <a:r>
              <a:rPr lang="en-US" dirty="0"/>
              <a:t>same in a particular order where </a:t>
            </a:r>
            <a:r>
              <a:rPr lang="en-US" dirty="0" smtClean="0"/>
              <a:t>the ordering </a:t>
            </a:r>
            <a:r>
              <a:rPr lang="en-US" dirty="0"/>
              <a:t>is done based on some </a:t>
            </a:r>
            <a:r>
              <a:rPr lang="en-US" dirty="0" smtClean="0"/>
              <a:t>intrinsic property </a:t>
            </a:r>
            <a:r>
              <a:rPr lang="en-US" dirty="0"/>
              <a:t>of the inputs. The simplest way </a:t>
            </a:r>
            <a:r>
              <a:rPr lang="en-US" dirty="0" smtClean="0"/>
              <a:t>to sort </a:t>
            </a:r>
            <a:r>
              <a:rPr lang="en-US" dirty="0"/>
              <a:t>a list of input values is to compare </a:t>
            </a:r>
            <a:r>
              <a:rPr lang="en-US" dirty="0" smtClean="0"/>
              <a:t>them pairwise </a:t>
            </a:r>
            <a:r>
              <a:rPr lang="en-US" dirty="0"/>
              <a:t>and obtain the proper </a:t>
            </a:r>
            <a:r>
              <a:rPr lang="en-US" dirty="0" smtClean="0"/>
              <a:t>ordering. Sorting </a:t>
            </a:r>
            <a:r>
              <a:rPr lang="en-US" dirty="0"/>
              <a:t>algorithms that achieve their goal </a:t>
            </a:r>
            <a:r>
              <a:rPr lang="en-US" dirty="0" smtClean="0"/>
              <a:t>by comparison </a:t>
            </a:r>
            <a:r>
              <a:rPr lang="en-US" dirty="0"/>
              <a:t>are called comparison </a:t>
            </a:r>
            <a:r>
              <a:rPr lang="en-US" dirty="0" smtClean="0"/>
              <a:t>based sorting </a:t>
            </a:r>
            <a:r>
              <a:rPr lang="en-US" dirty="0"/>
              <a:t>algorithm.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Bubble </a:t>
            </a:r>
            <a:r>
              <a:rPr lang="en-US" dirty="0"/>
              <a:t>Sort is a simple </a:t>
            </a:r>
            <a:r>
              <a:rPr lang="en-US" dirty="0" smtClean="0"/>
              <a:t>and easy </a:t>
            </a:r>
            <a:r>
              <a:rPr lang="en-US" dirty="0"/>
              <a:t>to implement comparison based </a:t>
            </a:r>
            <a:r>
              <a:rPr lang="en-US" dirty="0" smtClean="0"/>
              <a:t>sorting algorithm</a:t>
            </a:r>
            <a:r>
              <a:rPr lang="en-US" dirty="0"/>
              <a:t>. We will describe the algorithm </a:t>
            </a:r>
            <a:r>
              <a:rPr lang="en-US" dirty="0" smtClean="0"/>
              <a:t>by sorting </a:t>
            </a:r>
            <a:r>
              <a:rPr lang="en-US" dirty="0"/>
              <a:t>a list of n numbers in increasing </a:t>
            </a:r>
            <a:r>
              <a:rPr lang="en-US" dirty="0" smtClean="0"/>
              <a:t>order of </a:t>
            </a:r>
            <a:r>
              <a:rPr lang="en-US" dirty="0"/>
              <a:t>magnitude. The same process can </a:t>
            </a:r>
            <a:r>
              <a:rPr lang="en-US" dirty="0" smtClean="0"/>
              <a:t>be followed </a:t>
            </a:r>
            <a:r>
              <a:rPr lang="en-US" dirty="0"/>
              <a:t>to sort a list of letters according </a:t>
            </a:r>
            <a:r>
              <a:rPr lang="en-US" dirty="0" smtClean="0"/>
              <a:t>to some </a:t>
            </a:r>
            <a:r>
              <a:rPr lang="en-US" dirty="0"/>
              <a:t>criteria. The input to the algorithm </a:t>
            </a:r>
            <a:r>
              <a:rPr lang="en-US" dirty="0" smtClean="0"/>
              <a:t>will be </a:t>
            </a:r>
            <a:r>
              <a:rPr lang="en-US" dirty="0"/>
              <a:t>a list of n numbers in a random order </a:t>
            </a:r>
            <a:r>
              <a:rPr lang="en-US" dirty="0" smtClean="0"/>
              <a:t>and the </a:t>
            </a:r>
            <a:r>
              <a:rPr lang="en-US" dirty="0"/>
              <a:t>output will be a list of the same n </a:t>
            </a:r>
            <a:r>
              <a:rPr lang="en-US" dirty="0" smtClean="0"/>
              <a:t>numbers arranged </a:t>
            </a:r>
            <a:r>
              <a:rPr lang="en-US" dirty="0"/>
              <a:t>in an increasing order of magnitude.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2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8085 Microprocessor.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8085 is pronounced as "eighty-eighty-five" microprocessor. It is an 8-bit microprocessor designed by Intel in 1977 using NMOS technology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It has 8-bit </a:t>
            </a:r>
            <a:r>
              <a:rPr lang="en-US" sz="2000" dirty="0"/>
              <a:t>data </a:t>
            </a:r>
            <a:r>
              <a:rPr lang="en-US" sz="2000" dirty="0" smtClean="0"/>
              <a:t>bus and</a:t>
            </a:r>
            <a:r>
              <a:rPr lang="en-US" sz="2000" dirty="0"/>
              <a:t> </a:t>
            </a:r>
            <a:r>
              <a:rPr lang="en-US" sz="2000" dirty="0" smtClean="0"/>
              <a:t>16-bit </a:t>
            </a:r>
            <a:r>
              <a:rPr lang="en-US" sz="2000" dirty="0"/>
              <a:t>address bus, which can address </a:t>
            </a:r>
            <a:r>
              <a:rPr lang="en-US" sz="2000" dirty="0" err="1" smtClean="0"/>
              <a:t>upto</a:t>
            </a:r>
            <a:r>
              <a:rPr lang="en-US" sz="2000" dirty="0"/>
              <a:t> </a:t>
            </a:r>
            <a:r>
              <a:rPr lang="en-US" sz="2000" dirty="0" smtClean="0"/>
              <a:t>64KB. And a </a:t>
            </a:r>
            <a:r>
              <a:rPr lang="en-US" sz="2000" dirty="0"/>
              <a:t>16-bit program </a:t>
            </a:r>
            <a:r>
              <a:rPr lang="en-US" sz="2000" dirty="0" smtClean="0"/>
              <a:t>counter and a </a:t>
            </a:r>
            <a:r>
              <a:rPr lang="en-US" sz="2000" dirty="0"/>
              <a:t>16-bit stack </a:t>
            </a:r>
            <a:r>
              <a:rPr lang="en-US" sz="2000" dirty="0" smtClean="0"/>
              <a:t>pointer.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1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8085 consists of the following functional units −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Accumulator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Arithmetic and logic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purpose 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counter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Stack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Temporary 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Flag 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Interrupt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Address buffer and address-data buffer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Address bus and data bus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8085 </a:t>
            </a:r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9500" y="1651000"/>
            <a:ext cx="7493000" cy="4889500"/>
          </a:xfrm>
        </p:spPr>
      </p:pic>
    </p:spTree>
    <p:extLst>
      <p:ext uri="{BB962C8B-B14F-4D97-AF65-F5344CB8AC3E}">
        <p14:creationId xmlns:p14="http://schemas.microsoft.com/office/powerpoint/2010/main" xmlns="" val="3115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Bubble Sort Program Using 8085 Assembly Language </a:t>
            </a:r>
          </a:p>
        </p:txBody>
      </p:sp>
    </p:spTree>
    <p:extLst>
      <p:ext uri="{BB962C8B-B14F-4D97-AF65-F5344CB8AC3E}">
        <p14:creationId xmlns:p14="http://schemas.microsoft.com/office/powerpoint/2010/main" xmlns="" val="2182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7000"/>
            <a:ext cx="8596668" cy="1803400"/>
          </a:xfrm>
        </p:spPr>
        <p:txBody>
          <a:bodyPr/>
          <a:lstStyle/>
          <a:p>
            <a:r>
              <a:rPr lang="en-US" b="1" dirty="0"/>
              <a:t>Flow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https://www.tutorialspoint.com/assets/questions/media/16804/bubble_so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28700"/>
            <a:ext cx="54483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16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376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Implement Bubble Sort Using 8085 Assembly Language</vt:lpstr>
      <vt:lpstr>Welcome To Our Presentation.</vt:lpstr>
      <vt:lpstr>What Is Bubble Sort </vt:lpstr>
      <vt:lpstr>INTRODUCTION </vt:lpstr>
      <vt:lpstr>8085 Microprocessor.</vt:lpstr>
      <vt:lpstr>8085 consists of the following functional units − </vt:lpstr>
      <vt:lpstr>8085 Architecture </vt:lpstr>
      <vt:lpstr>Slide 8</vt:lpstr>
      <vt:lpstr>Flow Diagram </vt:lpstr>
      <vt:lpstr>Slide 10</vt:lpstr>
      <vt:lpstr>OUTPUT</vt:lpstr>
      <vt:lpstr>      THANK YOU!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Bubble Sort Using 8085 Assembly Language</dc:title>
  <dc:creator>mijanurjoy.com@outlook.com</dc:creator>
  <cp:lastModifiedBy>Swakshar Debnath</cp:lastModifiedBy>
  <cp:revision>13</cp:revision>
  <dcterms:created xsi:type="dcterms:W3CDTF">2021-01-05T05:21:46Z</dcterms:created>
  <dcterms:modified xsi:type="dcterms:W3CDTF">2021-01-05T16:18:46Z</dcterms:modified>
</cp:coreProperties>
</file>