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83bdf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83bdf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83bdf9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83bdf9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83bdf9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83bdf9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83bdf9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83bdf9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83bdf9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83bdf9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83bdf9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83bdf9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15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APT Fase 2 </a:t>
            </a:r>
            <a:r>
              <a:rPr lang="es"/>
              <a:t>Evaluación</a:t>
            </a:r>
            <a:r>
              <a:rPr lang="es"/>
              <a:t>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Contexto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Problema:</a:t>
            </a:r>
            <a:r>
              <a:rPr lang="es"/>
              <a:t> El problema principal de nuestro proyecto APT, es la dificultad que muchos usuarios experimentan al no disponer del tiempo necesario o no encontrarse en una situación adecuada para escuchar los audios recibidos por WhatsApp.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/>
              <a:t>Solución:</a:t>
            </a:r>
            <a:r>
              <a:rPr lang="es" u="sng"/>
              <a:t> </a:t>
            </a:r>
            <a:r>
              <a:rPr lang="es"/>
              <a:t>Un asistente virtual(bot de WhatsApp) que hace de intermediario entre cliente y el modelo que transcribe de audio a texto.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Desarrollar una página web en donde se ofrezcan los planes y se tenga un historial de audios transcritos por el cliente, también se tendrá un crud para los planes, una visualización de las ventas mensuales y una cuadratura mensual.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Ajustes en el proyecto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han realizado los siguientes ajustes en el proyecto, considerando la </a:t>
            </a:r>
            <a:r>
              <a:rPr lang="es"/>
              <a:t>retroalimentación</a:t>
            </a:r>
            <a:r>
              <a:rPr lang="es"/>
              <a:t> recibida y las dificultades y </a:t>
            </a:r>
            <a:r>
              <a:rPr lang="es"/>
              <a:t>facilitadores</a:t>
            </a:r>
            <a:r>
              <a:rPr lang="es"/>
              <a:t> que han </a:t>
            </a:r>
            <a:r>
              <a:rPr lang="es"/>
              <a:t>rugido</a:t>
            </a:r>
            <a:r>
              <a:rPr lang="es"/>
              <a:t> en el desarrollo del proyecto: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agregaron 2 nuevas actividades en la fase de desarrollo (vista y backend de suscripciones)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</a:t>
            </a:r>
            <a:r>
              <a:rPr lang="es"/>
              <a:t>modificó</a:t>
            </a:r>
            <a:r>
              <a:rPr lang="es"/>
              <a:t> el objetivo general centrandonlo en un solo objetivo claro y </a:t>
            </a:r>
            <a:r>
              <a:rPr lang="es"/>
              <a:t>conciso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postergó el Backend de Historial Transcritos.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Se postergó el Backend de Cuadratura Mensual.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/>
              <a:t>metodología</a:t>
            </a:r>
            <a:r>
              <a:rPr lang="es"/>
              <a:t> que utilizaremos es la SCRUM, en la que trabajaremos por sprints, los integrantes se dividirán las funciones y tareas.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fases de este proyecto se dividirán en 3 sprints en los cuales corresponden a la fase de planificación y  diseño (Sprint 1), fase de desarrollo (Sprint 2), por último  fase de pruebas y despliegue (Sprint 3).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metodología es pertinente para cumplir nuestros objetivos planteados dado que se trabaja por iteraciones, mostrando los resultados al cliente y adaptando el proyecto. También se priorizan los artefactos según cuales tienen más valor para nuestro cliente y para 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de </a:t>
            </a:r>
            <a:r>
              <a:rPr lang="es"/>
              <a:t>avance</a:t>
            </a:r>
            <a:r>
              <a:rPr lang="es"/>
              <a:t> del proyecto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32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evidencia de </a:t>
            </a:r>
            <a:r>
              <a:rPr lang="es"/>
              <a:t>avance</a:t>
            </a:r>
            <a:r>
              <a:rPr lang="es"/>
              <a:t> </a:t>
            </a:r>
            <a:r>
              <a:rPr lang="es"/>
              <a:t>está:</a:t>
            </a:r>
            <a:r>
              <a:rPr lang="es"/>
              <a:t> el sprint planning con las </a:t>
            </a:r>
            <a:r>
              <a:rPr lang="es"/>
              <a:t>tareas</a:t>
            </a:r>
            <a:r>
              <a:rPr lang="es"/>
              <a:t> y su estado,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gráficos</a:t>
            </a:r>
            <a:r>
              <a:rPr lang="es"/>
              <a:t> de el estado de avance,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el github con los artefactos desarrollados y el trello con las reuniones y los sprint ordenados.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</a:t>
            </a:r>
            <a:r>
              <a:rPr lang="es"/>
              <a:t>continuación</a:t>
            </a:r>
            <a:r>
              <a:rPr lang="es"/>
              <a:t> se le </a:t>
            </a:r>
            <a:r>
              <a:rPr lang="es"/>
              <a:t>mostrarán</a:t>
            </a:r>
            <a:r>
              <a:rPr lang="es"/>
              <a:t> las funciones desarrolladas: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587400" y="731625"/>
            <a:ext cx="196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Conclusión</a:t>
            </a:r>
            <a:endParaRPr sz="25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75" y="1431775"/>
            <a:ext cx="6357851" cy="31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661450" y="2144400"/>
            <a:ext cx="39675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Gracias por su atencion!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