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DNAgaheKwssYSSjMcoVnM5wCE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eb268f2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1eb268f2b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e287738d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23e287738d_0_4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3e287738d_0_39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23e287738d_0_39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23e287738d_0_3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3e287738d_0_43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23e287738d_0_43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23e287738d_0_4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3e287738d_0_4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3e287738d_0_40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23e287738d_0_4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3e287738d_0_40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23e287738d_0_40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23e287738d_0_4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3e287738d_0_40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23e287738d_0_40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23e287738d_0_40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23e287738d_0_4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3e287738d_0_4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23e287738d_0_4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23e287738d_0_41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23e287738d_0_41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23e287738d_0_4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3e287738d_0_4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23e287738d_0_4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3e287738d_0_42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23e287738d_0_42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23e287738d_0_42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23e287738d_0_42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323e287738d_0_4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3e287738d_0_42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23e287738d_0_4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3e287738d_0_3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23e287738d_0_39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23e287738d_0_3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Relationship Id="rId5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29.jpg"/><Relationship Id="rId5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26.jp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5.png"/><Relationship Id="rId13" Type="http://schemas.openxmlformats.org/officeDocument/2006/relationships/image" Target="../media/image2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hyperlink" Target="http://www.youtube.com/watch?v=Izs4NuIigOI" TargetMode="External"/><Relationship Id="rId5" Type="http://schemas.openxmlformats.org/officeDocument/2006/relationships/image" Target="../media/image21.jpg"/><Relationship Id="rId6" Type="http://schemas.openxmlformats.org/officeDocument/2006/relationships/hyperlink" Target="http://34.176.135.227:808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30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" y="2707792"/>
            <a:ext cx="12192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TRANSCRIPTOR DE WHATSAPP ALLOXENTRIC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0" y="4379150"/>
            <a:ext cx="2402991" cy="240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0550" y="4379150"/>
            <a:ext cx="2402991" cy="240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0" y="83550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0" y="1697400"/>
            <a:ext cx="6677476" cy="366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675" y="1697400"/>
            <a:ext cx="6262077" cy="366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0" y="10854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4" name="Google Shape;17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5" name="Google Shape;17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725" y="1731949"/>
            <a:ext cx="5638950" cy="5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6175" y="1731953"/>
            <a:ext cx="1282749" cy="12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4" name="Google Shape;18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363" y="2136113"/>
            <a:ext cx="4029075" cy="13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99" y="5284525"/>
            <a:ext cx="3264735" cy="11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0750" y="3845538"/>
            <a:ext cx="3141401" cy="90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325" y="3527778"/>
            <a:ext cx="1282749" cy="128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35613" y="4392625"/>
            <a:ext cx="1131650" cy="11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725" y="2227125"/>
            <a:ext cx="2488605" cy="9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07425" y="5740329"/>
            <a:ext cx="3264725" cy="72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28525" y="5272250"/>
            <a:ext cx="1946143" cy="10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95025" y="2497687"/>
            <a:ext cx="2069799" cy="10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19063" y="4591100"/>
            <a:ext cx="2091484" cy="117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35850" y="3527775"/>
            <a:ext cx="1034900" cy="10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 txBox="1"/>
          <p:nvPr/>
        </p:nvSpPr>
        <p:spPr>
          <a:xfrm>
            <a:off x="1" y="2230267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 title="Video Comisión Proyecto Transcriptor WhatsApp Alloxentric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7313" y="3240600"/>
            <a:ext cx="5338275" cy="3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/>
        </p:nvSpPr>
        <p:spPr>
          <a:xfrm>
            <a:off x="8748350" y="5227400"/>
            <a:ext cx="3265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2"/>
                </a:solidFill>
              </a:rPr>
              <a:t>Link Pagina: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8748350" y="5586200"/>
            <a:ext cx="3265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 u="sng">
                <a:solidFill>
                  <a:schemeClr val="hlink"/>
                </a:solidFill>
                <a:hlinkClick r:id="rId6"/>
              </a:rPr>
              <a:t>http://34.176.135.227:8080/</a:t>
            </a:r>
            <a:r>
              <a:rPr lang="es-CL" sz="1900">
                <a:solidFill>
                  <a:schemeClr val="dk2"/>
                </a:solidFill>
              </a:rPr>
              <a:t>	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1020675" y="2605750"/>
            <a:ext cx="10255500" cy="336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Bajo conocimiento de chatscript y poca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este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conocimientos previos de vue, fastapi y keycloak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despliegue por parte de la empresa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acceso a las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máquinas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empresa para el despliegue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968250" y="2172275"/>
            <a:ext cx="10255500" cy="331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Finalmente, el proyecto realizado, cumple con los requerimientos iniciales del cliente, que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un asistente virtual que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transcribe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audio a texto, con su propia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en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última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 proyecto fue aprobado por el cliente, dando cierre formalmente al proyecto.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implementada fue bien recibida por el cliente, a pesar de que, creemos que tuvimos varias fallas en el uso de la metodología scrum, logramos finalizar el proyecto de forma exitosa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  <p:pic>
        <p:nvPicPr>
          <p:cNvPr id="225" name="Google Shape;22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0550" y="4379150"/>
            <a:ext cx="2402991" cy="240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00" y="4379150"/>
            <a:ext cx="2402991" cy="240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2"/>
          <p:cNvGrpSpPr/>
          <p:nvPr/>
        </p:nvGrpSpPr>
        <p:grpSpPr>
          <a:xfrm>
            <a:off x="4506675" y="2409042"/>
            <a:ext cx="7266403" cy="4228106"/>
            <a:chOff x="0" y="-606500"/>
            <a:chExt cx="7633578" cy="4503255"/>
          </a:xfrm>
        </p:grpSpPr>
        <p:sp>
          <p:nvSpPr>
            <p:cNvPr id="64" name="Google Shape;64;p2"/>
            <p:cNvSpPr/>
            <p:nvPr/>
          </p:nvSpPr>
          <p:spPr>
            <a:xfrm>
              <a:off x="0" y="-60650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1662628" y="-60650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Alvaro Jara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Char char="•"/>
              </a:pPr>
              <a:r>
                <a:rPr lang="es-CL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Diseño, Desarrollo, </a:t>
              </a:r>
              <a:r>
                <a:rPr lang="es-CL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</a:t>
              </a:r>
              <a:r>
                <a:rPr lang="es-CL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QA, </a:t>
              </a:r>
              <a:r>
                <a:rPr lang="es-CL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</a:t>
              </a:r>
              <a:r>
                <a:rPr lang="es-CL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Trello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5954" y="-470508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5" y="965327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1662653" y="965327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Jonathan Velasquez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Diseño, Desarrollo, Documentación, QA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5954" y="1101382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" y="253715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1662678" y="253715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Patricio Gonzalez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Diseño, Desarrollo,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Documentación, QA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5954" y="2673285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TRANSCRIPTOR DE WHATSAPP ALLOXENTRIC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2"/>
          <p:cNvSpPr/>
          <p:nvPr/>
        </p:nvSpPr>
        <p:spPr>
          <a:xfrm>
            <a:off x="4505136" y="992908"/>
            <a:ext cx="7266300" cy="1276500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6EA5DA"/>
              </a:gs>
              <a:gs pos="50000">
                <a:srgbClr val="529BDA"/>
              </a:gs>
              <a:gs pos="100000">
                <a:srgbClr val="41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4637602" y="1120570"/>
            <a:ext cx="1453200" cy="1021200"/>
          </a:xfrm>
          <a:prstGeom prst="roundRect">
            <a:avLst>
              <a:gd fmla="val 10000" name="adj"/>
            </a:avLst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6090816" y="992908"/>
            <a:ext cx="56838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Carlos Correa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Lider de Proyecto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1" marL="228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</a:pPr>
            <a:r>
              <a:rPr lang="es-CL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Reuniones con el Scrum master y monitoreo proyecto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500" y="2545875"/>
            <a:ext cx="999400" cy="9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500" y="5502250"/>
            <a:ext cx="999400" cy="9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4500" y="4024063"/>
            <a:ext cx="999400" cy="9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500" y="1142363"/>
            <a:ext cx="999400" cy="9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3"/>
          <p:cNvSpPr/>
          <p:nvPr/>
        </p:nvSpPr>
        <p:spPr>
          <a:xfrm>
            <a:off x="363950" y="2150000"/>
            <a:ext cx="49170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siempre tenemos tiempo de escuchar los audios de whatsapp o las condiciones, para ello, la empresa Alloxentric no cuenta con un servicio para solventar este problema.</a:t>
            </a:r>
            <a:b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problema nos aporta a nosotros como ingenieros, experiencia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desarrollo e integracion de tecnologias.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 aporte para nuestro cliente al otorgarle una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intuitiva e innovadora, junto con que abre una nueva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 de servicio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su empresa.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6773400" y="2169800"/>
            <a:ext cx="44412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propuesta 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asistente virtual/bot que transcribe los audios(de audio a texto) que el cliente de alloxentric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envía, esto si tiene créditos disponibles, si  no se redirigirá a la página web donde se ofrecen planes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donde se vendan planes con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créditos los cuales se usarán para transcribir audios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tiene como objetivo permitir a los clientes transcribir audios a texto de manera eficiente, realizar y gestionar compras de planes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suscripción,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visualización de transcripciones, administración de planes, suscripciones, ventas e informes de ventas.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614525" y="4732400"/>
            <a:ext cx="10962900" cy="186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una plataforma web que permita a los usuarios visualizar y comprar planes de suscripción para la transcripción.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bot de Whatsapp que sea intermediario para la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recepción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audios y entrega de transcripciones a los usuarios.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un servicio de pago para poder generar suscripciones.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un servicio de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transcripción de audios a texto con un modelo IA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módulo de administración para que los miembros de la empresa gestionen los planes y ventas.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reportes y Dashboard para visualizar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relevante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apartado con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el usuario, editar, visualizar transcripciones y gestionar su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suscripción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 </a:t>
            </a:r>
            <a:endParaRPr/>
          </a:p>
        </p:txBody>
      </p:sp>
      <p:cxnSp>
        <p:nvCxnSpPr>
          <p:cNvPr id="112" name="Google Shape;11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5"/>
          <p:cNvSpPr/>
          <p:nvPr/>
        </p:nvSpPr>
        <p:spPr>
          <a:xfrm>
            <a:off x="968250" y="4615300"/>
            <a:ext cx="10255500" cy="175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➢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onocimiento en tecnologías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chatscript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Docker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➢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con Vue, backend con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FastAPI y BD con mongo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➢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autenticación de usuarios debe ser con keycloak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968250" y="2469425"/>
            <a:ext cx="10255500" cy="175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➢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incluye el desarrollo e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sistema que permite a los clientes transcribir audios a texto, mediante un bot de whatsapp, con la posibilidad de comprar suscripciones a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través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plataforma web. Se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desarrolló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panel de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gestionar planes, ventas y suscripciones,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poder generar reportes mensuales.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6"/>
          <p:cNvSpPr/>
          <p:nvPr/>
        </p:nvSpPr>
        <p:spPr>
          <a:xfrm>
            <a:off x="968250" y="2172275"/>
            <a:ext cx="10255500" cy="331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este proyecto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ágil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SCRUM, dado que se adapta a los requerimientos permitiendo un enfoque flexible e iterativo, se realizaron 2 reuniones con el equipo de trabajo y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el cliente semanalmente. Este proyecto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3 sprints cada uno de ellos correspondiente a una de las fases clave del desarrollo, Sprint 1 Planificación y análisis, Sprint 2 Desarrollo y Ejecución, Sprint 3 Validación y Cierre.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que esta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era la que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proyecto, no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debía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producto de esto, hubieron problemas con las fechas y retrasos en el desarrollo.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Tampoco se documentaron las pruebas realizadas en el desarrollo, a pesar de haberse realizado.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 b="5685" l="2508" r="2107" t="6848"/>
          <a:stretch/>
        </p:blipFill>
        <p:spPr>
          <a:xfrm>
            <a:off x="1678313" y="1966450"/>
            <a:ext cx="9107774" cy="46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7" name="Google Shape;137;g31eb268f2b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1eb268f2bb_1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1eb268f2bb_1_0"/>
          <p:cNvSpPr txBox="1"/>
          <p:nvPr/>
        </p:nvSpPr>
        <p:spPr>
          <a:xfrm>
            <a:off x="1" y="115565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31eb268f2bb_1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g31eb268f2bb_1_0"/>
          <p:cNvPicPr preferRelativeResize="0"/>
          <p:nvPr/>
        </p:nvPicPr>
        <p:blipFill rotWithShape="1">
          <a:blip r:embed="rId4">
            <a:alphaModFix/>
          </a:blip>
          <a:srcRect b="0" l="0" r="0" t="239"/>
          <a:stretch/>
        </p:blipFill>
        <p:spPr>
          <a:xfrm>
            <a:off x="668225" y="2201138"/>
            <a:ext cx="4825076" cy="460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g31eb268f2bb_1_0"/>
          <p:cNvPicPr preferRelativeResize="0"/>
          <p:nvPr/>
        </p:nvPicPr>
        <p:blipFill rotWithShape="1">
          <a:blip r:embed="rId5">
            <a:alphaModFix/>
          </a:blip>
          <a:srcRect b="953" l="0" r="0" t="776"/>
          <a:stretch/>
        </p:blipFill>
        <p:spPr>
          <a:xfrm>
            <a:off x="6369175" y="2210950"/>
            <a:ext cx="4980026" cy="45873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g323e287738d_0_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23e287738d_0_45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“TRANSCRIPTOR DE WHATSAPP ALLOXENTRIC”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23e287738d_0_456"/>
          <p:cNvSpPr txBox="1"/>
          <p:nvPr/>
        </p:nvSpPr>
        <p:spPr>
          <a:xfrm>
            <a:off x="1" y="115565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KPIs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proyecto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323e287738d_0_45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g323e287738d_0_4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50" y="2159800"/>
            <a:ext cx="1816950" cy="330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23e287738d_0_4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100" y="2159800"/>
            <a:ext cx="1656675" cy="33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23e287738d_0_4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7575" y="1935881"/>
            <a:ext cx="161925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23e287738d_0_456"/>
          <p:cNvSpPr/>
          <p:nvPr/>
        </p:nvSpPr>
        <p:spPr>
          <a:xfrm>
            <a:off x="6969750" y="3315550"/>
            <a:ext cx="4567800" cy="335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Aquí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presentan todos los artefactos del proyecto, los artefactos que menos dificultades nos presentaron, fueron todo lo relacionado al diseño y desarrollo de vistas.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artefactos que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dificultades nos presentaron son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bot y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keycloak al ser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desconocidas y con poca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323e287738d_0_4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7800" y="2041825"/>
            <a:ext cx="1514675" cy="8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23e287738d_0_456"/>
          <p:cNvPicPr preferRelativeResize="0"/>
          <p:nvPr/>
        </p:nvPicPr>
        <p:blipFill rotWithShape="1">
          <a:blip r:embed="rId8">
            <a:alphaModFix/>
          </a:blip>
          <a:srcRect b="2115" l="0" r="0" t="7468"/>
          <a:stretch/>
        </p:blipFill>
        <p:spPr>
          <a:xfrm>
            <a:off x="9457025" y="1964900"/>
            <a:ext cx="140287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