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1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5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0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3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1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6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FEC3-C02A-4956-B2DD-7BDFD1EDD53F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2E42-2FB3-4382-B771-320CDD910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디지털시스템설계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6605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컴퓨터공학과 </a:t>
            </a:r>
            <a:r>
              <a:rPr lang="en-US" altLang="ko-KR" dirty="0" smtClean="0"/>
              <a:t>20191780</a:t>
            </a:r>
          </a:p>
          <a:p>
            <a:pPr algn="r"/>
            <a:r>
              <a:rPr lang="ko-KR" altLang="en-US" dirty="0" smtClean="0"/>
              <a:t>육정훈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0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02197" y="1083390"/>
            <a:ext cx="9059959" cy="54115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56340" y="714058"/>
            <a:ext cx="22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VFD.V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06900"/>
            <a:ext cx="1302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RESETN, CLK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50426" y="3607229"/>
            <a:ext cx="85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062159" y="3330230"/>
            <a:ext cx="85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62159" y="2406900"/>
            <a:ext cx="202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LCD_RS(1bit)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062159" y="3958619"/>
            <a:ext cx="851771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62158" y="3503506"/>
            <a:ext cx="19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LCD_RW(1bit)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062158" y="4587007"/>
            <a:ext cx="851771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62157" y="4217675"/>
            <a:ext cx="19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LCD_DATA(8bit)</a:t>
            </a:r>
            <a:endParaRPr lang="ko-KR" altLang="en-US" dirty="0"/>
          </a:p>
        </p:txBody>
      </p:sp>
      <p:grpSp>
        <p:nvGrpSpPr>
          <p:cNvPr id="74" name="그룹 73"/>
          <p:cNvGrpSpPr/>
          <p:nvPr/>
        </p:nvGrpSpPr>
        <p:grpSpPr>
          <a:xfrm>
            <a:off x="6962308" y="2110693"/>
            <a:ext cx="2267211" cy="3171762"/>
            <a:chOff x="6832149" y="2105003"/>
            <a:chExt cx="2267211" cy="3171762"/>
          </a:xfrm>
        </p:grpSpPr>
        <p:sp>
          <p:nvSpPr>
            <p:cNvPr id="45" name="직사각형 44"/>
            <p:cNvSpPr/>
            <p:nvPr/>
          </p:nvSpPr>
          <p:spPr>
            <a:xfrm>
              <a:off x="6860617" y="2451720"/>
              <a:ext cx="2022609" cy="27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DELAY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847520" y="2791690"/>
              <a:ext cx="2022609" cy="307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FUNCTION_SET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60617" y="3162880"/>
              <a:ext cx="2022609" cy="298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DISP_ONOFF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847520" y="3525293"/>
              <a:ext cx="2022609" cy="298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ENTRY_MODE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860617" y="3885439"/>
              <a:ext cx="2022609" cy="298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LINE1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47520" y="4226749"/>
              <a:ext cx="2022609" cy="298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LINE2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60617" y="4599482"/>
              <a:ext cx="2022609" cy="298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DELAY_T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860617" y="4977906"/>
              <a:ext cx="2022609" cy="298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CLEAR_DISP</a:t>
              </a:r>
              <a:endParaRPr lang="ko-KR" altLang="en-US" dirty="0"/>
            </a:p>
          </p:txBody>
        </p:sp>
        <p:cxnSp>
          <p:nvCxnSpPr>
            <p:cNvPr id="57" name="꺾인 연결선 56"/>
            <p:cNvCxnSpPr>
              <a:stCxn id="55" idx="1"/>
              <a:endCxn id="52" idx="1"/>
            </p:cNvCxnSpPr>
            <p:nvPr/>
          </p:nvCxnSpPr>
          <p:spPr>
            <a:xfrm rot="10800000">
              <a:off x="6860617" y="4034870"/>
              <a:ext cx="12700" cy="109246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45" idx="3"/>
              <a:endCxn id="55" idx="3"/>
            </p:cNvCxnSpPr>
            <p:nvPr/>
          </p:nvCxnSpPr>
          <p:spPr>
            <a:xfrm>
              <a:off x="8883226" y="2589822"/>
              <a:ext cx="12700" cy="253751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52" idx="3"/>
              <a:endCxn id="55" idx="3"/>
            </p:cNvCxnSpPr>
            <p:nvPr/>
          </p:nvCxnSpPr>
          <p:spPr>
            <a:xfrm>
              <a:off x="8883226" y="4034869"/>
              <a:ext cx="12700" cy="1092467"/>
            </a:xfrm>
            <a:prstGeom prst="bentConnector3">
              <a:avLst>
                <a:gd name="adj1" fmla="val 3969858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32149" y="2105003"/>
              <a:ext cx="226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STATE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453132" y="2006713"/>
            <a:ext cx="4121180" cy="3201032"/>
            <a:chOff x="1797086" y="1931993"/>
            <a:chExt cx="4121180" cy="3201032"/>
          </a:xfrm>
        </p:grpSpPr>
        <p:sp>
          <p:nvSpPr>
            <p:cNvPr id="39" name="TextBox 38"/>
            <p:cNvSpPr txBox="1"/>
            <p:nvPr/>
          </p:nvSpPr>
          <p:spPr>
            <a:xfrm>
              <a:off x="4597281" y="2073204"/>
              <a:ext cx="132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H10(4bit)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97281" y="2461561"/>
              <a:ext cx="1145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H1(4bit)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7281" y="3163120"/>
              <a:ext cx="12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M10</a:t>
              </a:r>
              <a:r>
                <a:rPr lang="en-US" altLang="ko-KR" dirty="0" smtClean="0"/>
                <a:t>(4bit)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97281" y="3564944"/>
              <a:ext cx="12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M1</a:t>
              </a:r>
              <a:r>
                <a:rPr lang="en-US" altLang="ko-KR" dirty="0" smtClean="0"/>
                <a:t>(4bit)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97281" y="4180246"/>
              <a:ext cx="1216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S10</a:t>
              </a:r>
              <a:r>
                <a:rPr lang="en-US" altLang="ko-KR" dirty="0" smtClean="0"/>
                <a:t>(4bit)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97281" y="4657810"/>
              <a:ext cx="1216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S1</a:t>
              </a:r>
              <a:r>
                <a:rPr lang="en-US" altLang="ko-KR" dirty="0" smtClean="0"/>
                <a:t>(4bit)</a:t>
              </a:r>
              <a:endParaRPr lang="ko-KR" altLang="en-US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797086" y="1931993"/>
              <a:ext cx="4016244" cy="3201032"/>
              <a:chOff x="1833411" y="1920337"/>
              <a:chExt cx="4016244" cy="320103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3136175" y="2254975"/>
                <a:ext cx="1465546" cy="76768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136175" y="3304330"/>
                <a:ext cx="1465546" cy="76768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136175" y="4353685"/>
                <a:ext cx="1465546" cy="76768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86281" y="1920337"/>
                <a:ext cx="226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SEP.V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36175" y="2987965"/>
                <a:ext cx="226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SEP.V</a:t>
                </a:r>
                <a:endParaRPr lang="ko-KR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22057" y="4055593"/>
                <a:ext cx="226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SEP.V</a:t>
                </a:r>
                <a:endParaRPr lang="ko-KR" altLang="en-US" dirty="0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2270286" y="2640638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2284404" y="3675380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2270285" y="4737527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601721" y="2406900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4601720" y="2847503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601720" y="3503506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>
                <a:off x="4601720" y="3872838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4601720" y="4535417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4601720" y="4986354"/>
                <a:ext cx="851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33411" y="2274557"/>
                <a:ext cx="226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HOUR(7bit)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52675" y="3288260"/>
                <a:ext cx="226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MIN(7bit)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52675" y="4352828"/>
                <a:ext cx="2267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SEC(7bit)</a:t>
                </a:r>
                <a:endParaRPr lang="ko-KR" altLang="en-US" dirty="0"/>
              </a:p>
            </p:txBody>
          </p:sp>
          <p:sp>
            <p:nvSpPr>
              <p:cNvPr id="73" name="오른쪽 중괄호 72"/>
              <p:cNvSpPr/>
              <p:nvPr/>
            </p:nvSpPr>
            <p:spPr>
              <a:xfrm>
                <a:off x="5730886" y="2274557"/>
                <a:ext cx="118769" cy="2752585"/>
              </a:xfrm>
              <a:prstGeom prst="rightBr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8" name="직선 화살표 연결선 77"/>
          <p:cNvCxnSpPr>
            <a:stCxn id="41" idx="3"/>
          </p:cNvCxnSpPr>
          <p:nvPr/>
        </p:nvCxnSpPr>
        <p:spPr>
          <a:xfrm>
            <a:off x="5456280" y="3422506"/>
            <a:ext cx="1270197" cy="58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2" idx="1"/>
          </p:cNvCxnSpPr>
          <p:nvPr/>
        </p:nvCxnSpPr>
        <p:spPr>
          <a:xfrm rot="10800000" flipV="1">
            <a:off x="6275540" y="4040559"/>
            <a:ext cx="715236" cy="182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17267" y="5900721"/>
            <a:ext cx="34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LINE1, LINE2: Set number character data (DECODING)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53" idx="1"/>
          </p:cNvCxnSpPr>
          <p:nvPr/>
        </p:nvCxnSpPr>
        <p:spPr>
          <a:xfrm flipH="1">
            <a:off x="6275539" y="4381869"/>
            <a:ext cx="702140" cy="4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4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디지털시스템설계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디지털시스템설계</dc:title>
  <dc:creator>COM420</dc:creator>
  <cp:lastModifiedBy>COM420</cp:lastModifiedBy>
  <cp:revision>4</cp:revision>
  <dcterms:created xsi:type="dcterms:W3CDTF">2022-11-15T00:43:35Z</dcterms:created>
  <dcterms:modified xsi:type="dcterms:W3CDTF">2022-11-15T01:02:09Z</dcterms:modified>
</cp:coreProperties>
</file>