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Quiz Three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Three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Type your name, ID and email address in the .asm file. MUST DO. If not, you will receive a score of zero.</a:t>
            </a:r>
          </a:p>
          <a:p>
            <a:r>
              <a:rPr lang="en-US" smtClean="0">
                <a:solidFill>
                  <a:srgbClr val="FF0000"/>
                </a:solidFill>
              </a:rPr>
              <a:t>Change the </a:t>
            </a:r>
            <a:r>
              <a:rPr lang="en-US" b="1" smtClean="0">
                <a:solidFill>
                  <a:srgbClr val="FF0000"/>
                </a:solidFill>
              </a:rPr>
              <a:t>folder name </a:t>
            </a:r>
            <a:r>
              <a:rPr lang="en-US" smtClean="0">
                <a:solidFill>
                  <a:srgbClr val="FF0000"/>
                </a:solidFill>
              </a:rPr>
              <a:t>to </a:t>
            </a:r>
            <a:r>
              <a:rPr lang="en-US" b="1" smtClean="0">
                <a:solidFill>
                  <a:srgbClr val="FF0000"/>
                </a:solidFill>
              </a:rPr>
              <a:t>yourStudentID_q3</a:t>
            </a:r>
            <a:r>
              <a:rPr lang="en-US" smtClean="0">
                <a:solidFill>
                  <a:srgbClr val="FF0000"/>
                </a:solidFill>
              </a:rPr>
              <a:t>.</a:t>
            </a:r>
          </a:p>
          <a:p>
            <a:r>
              <a:rPr lang="en-US" smtClean="0">
                <a:solidFill>
                  <a:srgbClr val="FF0000"/>
                </a:solidFill>
              </a:rPr>
              <a:t>Submission: zip the folder and upload to E3 platform.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You did quite well to improve your programming skill. You want to be a professional programmer and write something that is useful. Today, you want to implement a simple program using a random number generator.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Three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a menu</a:t>
            </a:r>
          </a:p>
          <a:p>
            <a:pPr>
              <a:buNone/>
            </a:pPr>
            <a:r>
              <a:rPr lang="en-US" smtClean="0"/>
              <a:t>	1) Floating point calculation</a:t>
            </a:r>
          </a:p>
          <a:p>
            <a:pPr>
              <a:buNone/>
            </a:pPr>
            <a:r>
              <a:rPr lang="en-US" smtClean="0"/>
              <a:t>	2) Simple control</a:t>
            </a:r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Please press a key to continue …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Option one</a:t>
            </a:r>
            <a:br>
              <a:rPr lang="en-US" smtClean="0"/>
            </a:br>
            <a:r>
              <a:rPr lang="en-US" smtClean="0"/>
              <a:t> Floating point calculation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[1%] Clear the screen.</a:t>
            </a:r>
          </a:p>
          <a:p>
            <a:pPr marL="514350" indent="-514350">
              <a:buAutoNum type="arabicPeriod"/>
            </a:pPr>
            <a:r>
              <a:rPr lang="en-US" dirty="0" smtClean="0"/>
              <a:t>[3%] Ask the user to input three floating point numbers which are a, b, and c:</a:t>
            </a:r>
          </a:p>
          <a:p>
            <a:pPr marL="514350" indent="-514350">
              <a:buNone/>
            </a:pPr>
            <a:r>
              <a:rPr lang="en-US" dirty="0" smtClean="0"/>
              <a:t>	Enter a: …</a:t>
            </a:r>
          </a:p>
          <a:p>
            <a:pPr marL="514350" indent="-514350">
              <a:buNone/>
            </a:pPr>
            <a:r>
              <a:rPr lang="en-US" dirty="0" smtClean="0"/>
              <a:t>	Enter b: …</a:t>
            </a:r>
          </a:p>
          <a:p>
            <a:pPr marL="514350" indent="-514350">
              <a:buNone/>
            </a:pPr>
            <a:r>
              <a:rPr lang="en-US" dirty="0" smtClean="0"/>
              <a:t>	Enter c: …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if c is zero, ask the user to input c until it’s non-zero.</a:t>
            </a:r>
          </a:p>
          <a:p>
            <a:pPr marL="514350" indent="-514350">
              <a:buNone/>
            </a:pPr>
            <a:r>
              <a:rPr lang="en-US" dirty="0" smtClean="0"/>
              <a:t>3. [15%] Compute (a*</a:t>
            </a:r>
            <a:r>
              <a:rPr lang="en-US" dirty="0" err="1" smtClean="0"/>
              <a:t>a+b</a:t>
            </a:r>
            <a:r>
              <a:rPr lang="en-US" dirty="0" smtClean="0"/>
              <a:t>*b)/c and show it: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altLang="zh-TW" dirty="0"/>
              <a:t> (a*</a:t>
            </a:r>
            <a:r>
              <a:rPr lang="en-US" altLang="zh-TW" dirty="0" err="1"/>
              <a:t>a+b</a:t>
            </a:r>
            <a:r>
              <a:rPr lang="en-US" altLang="zh-TW" dirty="0"/>
              <a:t>*b)/</a:t>
            </a:r>
            <a:r>
              <a:rPr lang="en-US" altLang="zh-TW" dirty="0" smtClean="0"/>
              <a:t>c </a:t>
            </a:r>
            <a:r>
              <a:rPr lang="en-US" dirty="0" smtClean="0"/>
              <a:t> = …</a:t>
            </a:r>
          </a:p>
          <a:p>
            <a:pPr marL="514350" indent="-514350">
              <a:buNone/>
            </a:pPr>
            <a:r>
              <a:rPr lang="en-US" dirty="0" smtClean="0"/>
              <a:t>4. [1%] Press a key to go back to the main menu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… means: the input value or the calculated value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Option Two:  Simple control</a:t>
            </a:r>
            <a:endParaRPr 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76672"/>
            <a:ext cx="9156799" cy="1584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Use a random number generator to produce the colors of a bitmap (60x20). Control the bitmap to move. Draw the bitmap inside the area bounded by a frame. The background color is blue.</a:t>
            </a:r>
          </a:p>
          <a:p>
            <a:pPr>
              <a:buFontTx/>
              <a:buChar char="-"/>
            </a:pPr>
            <a:r>
              <a:rPr lang="en-US" sz="1800" dirty="0" smtClean="0"/>
              <a:t>Use Randomize (set a seed)</a:t>
            </a:r>
          </a:p>
          <a:p>
            <a:pPr>
              <a:buFontTx/>
              <a:buChar char="-"/>
            </a:pPr>
            <a:r>
              <a:rPr lang="en-US" sz="1800" dirty="0" smtClean="0"/>
              <a:t>Use random32 (return a random number between 0x0 and 0xffffffff)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5724128" y="3573016"/>
            <a:ext cx="3136439" cy="20162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868145" y="3717032"/>
            <a:ext cx="280831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868144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68144" y="3933056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868144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868144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60432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8460432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8460432" y="5013176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8460432" y="5229200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8460432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8460432" y="393305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60432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460432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8244408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8244408" y="4797152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8244408" y="5013176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8244408" y="5229200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8244408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8244408" y="3933056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8244408" y="4149080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8244408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8028384" y="4581128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8028384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8028384" y="501317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8028384" y="5229200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8028384" y="3717032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8028384" y="3933056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028384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028384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5868144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5868144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5868144" y="5013176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5868144" y="5229200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5868144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/>
          <p:cNvSpPr/>
          <p:nvPr/>
        </p:nvSpPr>
        <p:spPr>
          <a:xfrm>
            <a:off x="5868144" y="3933056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5868144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5868144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6084168" y="4581128"/>
            <a:ext cx="216024" cy="216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6084168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6084168" y="501317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6084168" y="5229200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6084168" y="3717032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6084168" y="3933056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6084168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/>
          <p:cNvSpPr/>
          <p:nvPr/>
        </p:nvSpPr>
        <p:spPr>
          <a:xfrm>
            <a:off x="6084168" y="4365104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/>
          <p:cNvSpPr/>
          <p:nvPr/>
        </p:nvSpPr>
        <p:spPr>
          <a:xfrm>
            <a:off x="6300192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6300192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/>
          <p:cNvSpPr/>
          <p:nvPr/>
        </p:nvSpPr>
        <p:spPr>
          <a:xfrm>
            <a:off x="6300192" y="5013176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6300192" y="5229200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/>
          <p:cNvSpPr/>
          <p:nvPr/>
        </p:nvSpPr>
        <p:spPr>
          <a:xfrm>
            <a:off x="6300192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6300192" y="3933056"/>
            <a:ext cx="216024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6300192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6300192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7092280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7092280" y="4797152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7092280" y="5013176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7092280" y="5229200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7092280" y="3717032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7092280" y="3933056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/>
          <p:cNvSpPr/>
          <p:nvPr/>
        </p:nvSpPr>
        <p:spPr>
          <a:xfrm>
            <a:off x="7092280" y="4149080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/>
          <p:cNvSpPr/>
          <p:nvPr/>
        </p:nvSpPr>
        <p:spPr>
          <a:xfrm>
            <a:off x="7092280" y="4365104"/>
            <a:ext cx="2160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6627980" y="4365104"/>
            <a:ext cx="3433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…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452320" y="4365104"/>
            <a:ext cx="3433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…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6708" y="2060848"/>
            <a:ext cx="5476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dirty="0"/>
              <a:t>Key usages:</a:t>
            </a:r>
          </a:p>
          <a:p>
            <a:pPr>
              <a:buNone/>
            </a:pPr>
            <a:r>
              <a:rPr lang="en-US" altLang="zh-TW" sz="2000" dirty="0"/>
              <a:t>‘m’: build a new bitmap using a different seed.</a:t>
            </a:r>
          </a:p>
          <a:p>
            <a:pPr>
              <a:buNone/>
            </a:pPr>
            <a:r>
              <a:rPr lang="en-US" altLang="zh-TW" sz="2000" dirty="0"/>
              <a:t>‘w’: roll the bitmap upward. The original top row is moved  to the bottom row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>
              <a:buNone/>
            </a:pPr>
            <a:r>
              <a:rPr lang="en-US" altLang="zh-TW" sz="2000" dirty="0"/>
              <a:t>‘s’: roll the bitmap </a:t>
            </a:r>
            <a:r>
              <a:rPr lang="en-US" altLang="zh-TW" sz="2000" dirty="0" smtClean="0"/>
              <a:t>downward. </a:t>
            </a:r>
            <a:r>
              <a:rPr lang="en-US" altLang="zh-TW" sz="2000" dirty="0"/>
              <a:t>The original </a:t>
            </a:r>
            <a:r>
              <a:rPr lang="en-US" altLang="zh-TW" sz="2000" dirty="0" smtClean="0"/>
              <a:t>bottom row </a:t>
            </a:r>
            <a:r>
              <a:rPr lang="en-US" altLang="zh-TW" sz="2000" dirty="0"/>
              <a:t>is moved </a:t>
            </a:r>
            <a:r>
              <a:rPr lang="en-US" altLang="zh-TW" sz="2000" dirty="0" smtClean="0"/>
              <a:t>to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top row</a:t>
            </a:r>
            <a:r>
              <a:rPr lang="en-US" altLang="zh-TW" sz="2000" dirty="0"/>
              <a:t>.</a:t>
            </a:r>
          </a:p>
          <a:p>
            <a:pPr>
              <a:buNone/>
            </a:pPr>
            <a:r>
              <a:rPr lang="en-US" altLang="zh-TW" sz="2000" dirty="0" smtClean="0"/>
              <a:t>‘</a:t>
            </a:r>
            <a:r>
              <a:rPr lang="en-US" altLang="zh-TW" sz="2000" dirty="0"/>
              <a:t>a’: roll the bitmap </a:t>
            </a:r>
            <a:r>
              <a:rPr lang="en-US" altLang="zh-TW" sz="2000" dirty="0" smtClean="0"/>
              <a:t>to left. </a:t>
            </a:r>
            <a:r>
              <a:rPr lang="en-US" altLang="zh-TW" sz="2000" dirty="0"/>
              <a:t>The original </a:t>
            </a:r>
            <a:r>
              <a:rPr lang="en-US" altLang="zh-TW" sz="2000" dirty="0" smtClean="0"/>
              <a:t>leftmost column is moved </a:t>
            </a:r>
            <a:r>
              <a:rPr lang="en-US" altLang="zh-TW" sz="2000" dirty="0"/>
              <a:t>to the </a:t>
            </a:r>
            <a:r>
              <a:rPr lang="en-US" altLang="zh-TW" sz="2000" dirty="0" smtClean="0"/>
              <a:t>rightmost column.</a:t>
            </a:r>
            <a:endParaRPr lang="en-US" altLang="zh-TW" sz="2000" dirty="0"/>
          </a:p>
          <a:p>
            <a:pPr>
              <a:buNone/>
            </a:pPr>
            <a:r>
              <a:rPr lang="en-US" altLang="zh-TW" sz="2000" dirty="0" smtClean="0"/>
              <a:t>‘</a:t>
            </a:r>
            <a:r>
              <a:rPr lang="en-US" altLang="zh-TW" sz="2000" dirty="0"/>
              <a:t>d’: roll the bitmap to </a:t>
            </a:r>
            <a:r>
              <a:rPr lang="en-US" altLang="zh-TW" sz="2000" dirty="0" smtClean="0"/>
              <a:t>right. </a:t>
            </a:r>
            <a:r>
              <a:rPr lang="en-US" altLang="zh-TW" sz="2000" dirty="0"/>
              <a:t>The original rightmost </a:t>
            </a:r>
            <a:r>
              <a:rPr lang="en-US" altLang="zh-TW" sz="2000" dirty="0" smtClean="0"/>
              <a:t>column </a:t>
            </a:r>
            <a:r>
              <a:rPr lang="en-US" altLang="zh-TW" sz="2000" dirty="0"/>
              <a:t>is moved to the leftmost </a:t>
            </a:r>
            <a:r>
              <a:rPr lang="en-US" altLang="zh-TW" sz="2000" dirty="0" smtClean="0"/>
              <a:t>column</a:t>
            </a:r>
            <a:r>
              <a:rPr lang="en-US" altLang="zh-TW" sz="2000" dirty="0"/>
              <a:t>.</a:t>
            </a:r>
          </a:p>
          <a:p>
            <a:pPr>
              <a:buNone/>
            </a:pPr>
            <a:r>
              <a:rPr lang="en-US" altLang="zh-TW" sz="2000" dirty="0" smtClean="0"/>
              <a:t>‘</a:t>
            </a:r>
            <a:r>
              <a:rPr lang="en-US" altLang="zh-TW" sz="2000" dirty="0"/>
              <a:t>h’: show/hide the frame.</a:t>
            </a:r>
          </a:p>
          <a:p>
            <a:pPr>
              <a:buNone/>
            </a:pPr>
            <a:r>
              <a:rPr lang="en-US" altLang="zh-TW" sz="2000" dirty="0"/>
              <a:t>‘q’: show student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4016"/>
            <a:ext cx="8229600" cy="666936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Option Two: Simple control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1. [1+9%] Clear the background to blue. Draw a </a:t>
            </a:r>
            <a:r>
              <a:rPr lang="en-US" sz="2800" b="1" dirty="0" smtClean="0">
                <a:solidFill>
                  <a:srgbClr val="FF0000"/>
                </a:solidFill>
              </a:rPr>
              <a:t>gray </a:t>
            </a:r>
            <a:r>
              <a:rPr lang="en-US" sz="2800" dirty="0" smtClean="0"/>
              <a:t>frame (at least 60x20 ). </a:t>
            </a:r>
            <a:br>
              <a:rPr lang="en-US" sz="2800" dirty="0" smtClean="0"/>
            </a:br>
            <a:r>
              <a:rPr lang="en-US" sz="2800" dirty="0" smtClean="0"/>
              <a:t>2. [0%] Call Randomize to set a seed for the random number generator.</a:t>
            </a:r>
            <a:br>
              <a:rPr lang="en-US" sz="2800" dirty="0" smtClean="0"/>
            </a:br>
            <a:r>
              <a:rPr lang="en-US" sz="2800" dirty="0" smtClean="0"/>
              <a:t>3. [15%] Call Random32  to compute colors of the bitmap. </a:t>
            </a:r>
            <a:r>
              <a:rPr lang="en-US" sz="2800" dirty="0" smtClean="0">
                <a:solidFill>
                  <a:srgbClr val="FF0000"/>
                </a:solidFill>
              </a:rPr>
              <a:t>The colors should not be the background color</a:t>
            </a:r>
            <a:r>
              <a:rPr lang="en-US" sz="2800" dirty="0" smtClean="0"/>
              <a:t>. Draw the bitmap inside the area bounded by the frame.</a:t>
            </a:r>
            <a:br>
              <a:rPr lang="en-US" sz="2800" dirty="0" smtClean="0"/>
            </a:br>
            <a:r>
              <a:rPr lang="en-US" sz="2800" dirty="0" smtClean="0"/>
              <a:t>4.[4*10%] Press </a:t>
            </a:r>
            <a:r>
              <a:rPr lang="en-US" sz="2800" dirty="0" err="1" smtClean="0"/>
              <a:t>wasd</a:t>
            </a:r>
            <a:r>
              <a:rPr lang="en-US" sz="2800" dirty="0" smtClean="0"/>
              <a:t> to roll the bitmap based on the key usages. If you keep on to press the keys, the </a:t>
            </a:r>
            <a:r>
              <a:rPr lang="en-US" sz="2800" dirty="0" err="1" smtClean="0"/>
              <a:t>bimap</a:t>
            </a:r>
            <a:r>
              <a:rPr lang="en-US" sz="2800" dirty="0" smtClean="0"/>
              <a:t> seems to be moving but inside the frame.</a:t>
            </a:r>
            <a:br>
              <a:rPr lang="en-US" sz="2800" dirty="0" smtClean="0"/>
            </a:br>
            <a:r>
              <a:rPr lang="en-US" sz="2800" dirty="0" smtClean="0"/>
              <a:t>5. [5%] press ‘m’ to reset the bitmap with different colors.</a:t>
            </a:r>
            <a:br>
              <a:rPr lang="en-US" sz="2800" dirty="0" smtClean="0"/>
            </a:br>
            <a:r>
              <a:rPr lang="en-US" sz="2800" dirty="0" smtClean="0"/>
              <a:t>6. [5%] press ‘h’ to show/hide the frame.</a:t>
            </a:r>
            <a:br>
              <a:rPr lang="en-US" sz="2800" dirty="0" smtClean="0"/>
            </a:br>
            <a:r>
              <a:rPr lang="en-US" sz="2800" dirty="0" smtClean="0"/>
              <a:t>7. [5%] Press ‘q’ to </a:t>
            </a:r>
            <a:r>
              <a:rPr lang="en-US" sz="2400" dirty="0" smtClean="0"/>
              <a:t>clear the screen and then show student ID, name and email address. After that press a key to quit the program.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End. Enjoy programming.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304</Words>
  <Application>Microsoft Office PowerPoint</Application>
  <PresentationFormat>如螢幕大小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Quiz Three</vt:lpstr>
      <vt:lpstr>Quiz Three</vt:lpstr>
      <vt:lpstr>Quiz Three</vt:lpstr>
      <vt:lpstr>Option one  Floating point calculation</vt:lpstr>
      <vt:lpstr>Option Two:  Simple control</vt:lpstr>
      <vt:lpstr>Option Two: Simple control 1. [1+9%] Clear the background to blue. Draw a gray frame (at least 60x20 ).  2. [0%] Call Randomize to set a seed for the random number generator. 3. [15%] Call Random32  to compute colors of the bitmap. The colors should not be the background color. Draw the bitmap inside the area bounded by the frame. 4.[4*10%] Press wasd to roll the bitmap based on the key usages. If you keep on to press the keys, the bimap seems to be moving but inside the frame. 5. [5%] press ‘m’ to reset the bitmap with different colors. 6. [5%] press ‘h’ to show/hide the frame. 7. [5%] Press ‘q’ to clear the screen and then show student ID, name and email address. After that press a key to quit the program.  </vt:lpstr>
      <vt:lpstr>End. Enjoy programming.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cp:lastModifiedBy>User</cp:lastModifiedBy>
  <cp:revision>224</cp:revision>
  <dcterms:modified xsi:type="dcterms:W3CDTF">2017-05-08T12:32:46Z</dcterms:modified>
</cp:coreProperties>
</file>