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3758" autoAdjust="0"/>
  </p:normalViewPr>
  <p:slideViewPr>
    <p:cSldViewPr snapToGrid="0">
      <p:cViewPr>
        <p:scale>
          <a:sx n="70" d="100"/>
          <a:sy n="70" d="100"/>
        </p:scale>
        <p:origin x="12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7E7A0-A4D5-4635-867C-700F7673BF71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3677-90B8-4D22-A5F3-2AF59719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43677-90B8-4D22-A5F3-2AF5971953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3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33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83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4491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2028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9496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9546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9626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9425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977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964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850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1214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466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627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545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0347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323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D9E5B4-F29A-4927-9EEB-19A52F4DCEEC}" type="datetimeFigureOut">
              <a:rPr lang="en-ZW" smtClean="0"/>
              <a:t>18/1/2024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ZW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552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3A6-B096-C92F-D36B-7FC122FE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 </a:t>
            </a:r>
            <a:endParaRPr lang="en-Z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3695-3620-2E19-6085-DFBD42F2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All three data tables will be used.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work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 model to merge the data , then cleaning the data and removing the outliers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transforming the data making ready for modelling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algorithms using cross-validation to make a robust model.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performance metrics.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all algorithms correct for Api or not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223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67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Strategic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kudzai matizirofa</dc:creator>
  <cp:lastModifiedBy>Swamesh Lotlikar</cp:lastModifiedBy>
  <cp:revision>2</cp:revision>
  <dcterms:created xsi:type="dcterms:W3CDTF">2023-10-02T15:14:24Z</dcterms:created>
  <dcterms:modified xsi:type="dcterms:W3CDTF">2024-01-18T12:05:00Z</dcterms:modified>
</cp:coreProperties>
</file>