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0"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5256" autoAdjust="0"/>
  </p:normalViewPr>
  <p:slideViewPr>
    <p:cSldViewPr snapToGrid="0">
      <p:cViewPr varScale="1">
        <p:scale>
          <a:sx n="86" d="100"/>
          <a:sy n="86" d="100"/>
        </p:scale>
        <p:origin x="54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98CA-7F5A-B5A6-9A82-4FC02EAAAF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42736D-C24F-9766-153A-984EF1B9BE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9750E0-25AE-CA20-1F47-D74933EE37A9}"/>
              </a:ext>
            </a:extLst>
          </p:cNvPr>
          <p:cNvSpPr>
            <a:spLocks noGrp="1"/>
          </p:cNvSpPr>
          <p:nvPr>
            <p:ph type="dt" sz="half" idx="10"/>
          </p:nvPr>
        </p:nvSpPr>
        <p:spPr/>
        <p:txBody>
          <a:bodyPr/>
          <a:lstStyle/>
          <a:p>
            <a:fld id="{08278F67-FAF9-4E3D-8367-4D39102462C0}" type="datetimeFigureOut">
              <a:rPr lang="en-ZW" smtClean="0"/>
              <a:t>5/2/2024</a:t>
            </a:fld>
            <a:endParaRPr lang="en-ZW"/>
          </a:p>
        </p:txBody>
      </p:sp>
      <p:sp>
        <p:nvSpPr>
          <p:cNvPr id="5" name="Footer Placeholder 4">
            <a:extLst>
              <a:ext uri="{FF2B5EF4-FFF2-40B4-BE49-F238E27FC236}">
                <a16:creationId xmlns:a16="http://schemas.microsoft.com/office/drawing/2014/main" id="{806DE0B1-7CF7-9C19-8980-A0934EF50780}"/>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EB1A139C-3E40-5FF9-FFCE-8A4481CEBAF7}"/>
              </a:ext>
            </a:extLst>
          </p:cNvPr>
          <p:cNvSpPr>
            <a:spLocks noGrp="1"/>
          </p:cNvSpPr>
          <p:nvPr>
            <p:ph type="sldNum" sz="quarter" idx="12"/>
          </p:nvPr>
        </p:nvSpPr>
        <p:spPr/>
        <p:txBody>
          <a:bodyPr/>
          <a:lstStyle/>
          <a:p>
            <a:fld id="{69CCACC9-B89B-4193-9F28-80CFF2BA0304}" type="slidenum">
              <a:rPr lang="en-ZW" smtClean="0"/>
              <a:t>‹#›</a:t>
            </a:fld>
            <a:endParaRPr lang="en-ZW"/>
          </a:p>
        </p:txBody>
      </p:sp>
    </p:spTree>
    <p:extLst>
      <p:ext uri="{BB962C8B-B14F-4D97-AF65-F5344CB8AC3E}">
        <p14:creationId xmlns:p14="http://schemas.microsoft.com/office/powerpoint/2010/main" val="4091003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1580-B0B6-5645-6FC7-9C29E86C14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4DABC2-1705-C2F8-6E3D-631E9D30B5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36BFC6-7FA1-1FC2-563C-D53440B58E24}"/>
              </a:ext>
            </a:extLst>
          </p:cNvPr>
          <p:cNvSpPr>
            <a:spLocks noGrp="1"/>
          </p:cNvSpPr>
          <p:nvPr>
            <p:ph type="dt" sz="half" idx="10"/>
          </p:nvPr>
        </p:nvSpPr>
        <p:spPr/>
        <p:txBody>
          <a:bodyPr/>
          <a:lstStyle/>
          <a:p>
            <a:fld id="{08278F67-FAF9-4E3D-8367-4D39102462C0}" type="datetimeFigureOut">
              <a:rPr lang="en-ZW" smtClean="0"/>
              <a:t>5/2/2024</a:t>
            </a:fld>
            <a:endParaRPr lang="en-ZW"/>
          </a:p>
        </p:txBody>
      </p:sp>
      <p:sp>
        <p:nvSpPr>
          <p:cNvPr id="5" name="Footer Placeholder 4">
            <a:extLst>
              <a:ext uri="{FF2B5EF4-FFF2-40B4-BE49-F238E27FC236}">
                <a16:creationId xmlns:a16="http://schemas.microsoft.com/office/drawing/2014/main" id="{8996EF5C-4DB9-F302-38BF-729B6FC199BD}"/>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CE042815-2B18-62D0-119B-A09012245B13}"/>
              </a:ext>
            </a:extLst>
          </p:cNvPr>
          <p:cNvSpPr>
            <a:spLocks noGrp="1"/>
          </p:cNvSpPr>
          <p:nvPr>
            <p:ph type="sldNum" sz="quarter" idx="12"/>
          </p:nvPr>
        </p:nvSpPr>
        <p:spPr/>
        <p:txBody>
          <a:bodyPr/>
          <a:lstStyle/>
          <a:p>
            <a:fld id="{69CCACC9-B89B-4193-9F28-80CFF2BA0304}" type="slidenum">
              <a:rPr lang="en-ZW" smtClean="0"/>
              <a:t>‹#›</a:t>
            </a:fld>
            <a:endParaRPr lang="en-ZW"/>
          </a:p>
        </p:txBody>
      </p:sp>
    </p:spTree>
    <p:extLst>
      <p:ext uri="{BB962C8B-B14F-4D97-AF65-F5344CB8AC3E}">
        <p14:creationId xmlns:p14="http://schemas.microsoft.com/office/powerpoint/2010/main" val="3210419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4C6149-3B6F-4FE6-31B4-56CF632246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1BD75C-6B13-00C0-DFA2-BA08CBA53F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E4557E-8132-9DFE-2E16-22D88DAC7123}"/>
              </a:ext>
            </a:extLst>
          </p:cNvPr>
          <p:cNvSpPr>
            <a:spLocks noGrp="1"/>
          </p:cNvSpPr>
          <p:nvPr>
            <p:ph type="dt" sz="half" idx="10"/>
          </p:nvPr>
        </p:nvSpPr>
        <p:spPr/>
        <p:txBody>
          <a:bodyPr/>
          <a:lstStyle/>
          <a:p>
            <a:fld id="{08278F67-FAF9-4E3D-8367-4D39102462C0}" type="datetimeFigureOut">
              <a:rPr lang="en-ZW" smtClean="0"/>
              <a:t>5/2/2024</a:t>
            </a:fld>
            <a:endParaRPr lang="en-ZW"/>
          </a:p>
        </p:txBody>
      </p:sp>
      <p:sp>
        <p:nvSpPr>
          <p:cNvPr id="5" name="Footer Placeholder 4">
            <a:extLst>
              <a:ext uri="{FF2B5EF4-FFF2-40B4-BE49-F238E27FC236}">
                <a16:creationId xmlns:a16="http://schemas.microsoft.com/office/drawing/2014/main" id="{3168B28E-9EE5-C8D8-EAAF-D76CDB4CC893}"/>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EF60D984-60E2-F5C0-9DAD-E774740AFA68}"/>
              </a:ext>
            </a:extLst>
          </p:cNvPr>
          <p:cNvSpPr>
            <a:spLocks noGrp="1"/>
          </p:cNvSpPr>
          <p:nvPr>
            <p:ph type="sldNum" sz="quarter" idx="12"/>
          </p:nvPr>
        </p:nvSpPr>
        <p:spPr/>
        <p:txBody>
          <a:bodyPr/>
          <a:lstStyle/>
          <a:p>
            <a:fld id="{69CCACC9-B89B-4193-9F28-80CFF2BA0304}" type="slidenum">
              <a:rPr lang="en-ZW" smtClean="0"/>
              <a:t>‹#›</a:t>
            </a:fld>
            <a:endParaRPr lang="en-ZW"/>
          </a:p>
        </p:txBody>
      </p:sp>
    </p:spTree>
    <p:extLst>
      <p:ext uri="{BB962C8B-B14F-4D97-AF65-F5344CB8AC3E}">
        <p14:creationId xmlns:p14="http://schemas.microsoft.com/office/powerpoint/2010/main" val="159338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FC89-805A-EC34-A633-F38B9074DE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5F91F8-14E2-0BCF-AAB8-F9EFD12E4E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210A60-2FDC-4AA0-A3DF-53F76BC24DBE}"/>
              </a:ext>
            </a:extLst>
          </p:cNvPr>
          <p:cNvSpPr>
            <a:spLocks noGrp="1"/>
          </p:cNvSpPr>
          <p:nvPr>
            <p:ph type="dt" sz="half" idx="10"/>
          </p:nvPr>
        </p:nvSpPr>
        <p:spPr/>
        <p:txBody>
          <a:bodyPr/>
          <a:lstStyle/>
          <a:p>
            <a:fld id="{08278F67-FAF9-4E3D-8367-4D39102462C0}" type="datetimeFigureOut">
              <a:rPr lang="en-ZW" smtClean="0"/>
              <a:t>5/2/2024</a:t>
            </a:fld>
            <a:endParaRPr lang="en-ZW"/>
          </a:p>
        </p:txBody>
      </p:sp>
      <p:sp>
        <p:nvSpPr>
          <p:cNvPr id="5" name="Footer Placeholder 4">
            <a:extLst>
              <a:ext uri="{FF2B5EF4-FFF2-40B4-BE49-F238E27FC236}">
                <a16:creationId xmlns:a16="http://schemas.microsoft.com/office/drawing/2014/main" id="{D916FBF6-7E96-157D-A874-004A6D8B3992}"/>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53A8D8FF-8692-2799-4FF1-9A4B8F70FFC5}"/>
              </a:ext>
            </a:extLst>
          </p:cNvPr>
          <p:cNvSpPr>
            <a:spLocks noGrp="1"/>
          </p:cNvSpPr>
          <p:nvPr>
            <p:ph type="sldNum" sz="quarter" idx="12"/>
          </p:nvPr>
        </p:nvSpPr>
        <p:spPr/>
        <p:txBody>
          <a:bodyPr/>
          <a:lstStyle/>
          <a:p>
            <a:fld id="{69CCACC9-B89B-4193-9F28-80CFF2BA0304}" type="slidenum">
              <a:rPr lang="en-ZW" smtClean="0"/>
              <a:t>‹#›</a:t>
            </a:fld>
            <a:endParaRPr lang="en-ZW"/>
          </a:p>
        </p:txBody>
      </p:sp>
    </p:spTree>
    <p:extLst>
      <p:ext uri="{BB962C8B-B14F-4D97-AF65-F5344CB8AC3E}">
        <p14:creationId xmlns:p14="http://schemas.microsoft.com/office/powerpoint/2010/main" val="8251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C559-2128-BF15-69EC-190042810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62E65F-9C75-5599-4E6A-31E3007826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5D83C9-206A-7164-3009-4F54BE2C6183}"/>
              </a:ext>
            </a:extLst>
          </p:cNvPr>
          <p:cNvSpPr>
            <a:spLocks noGrp="1"/>
          </p:cNvSpPr>
          <p:nvPr>
            <p:ph type="dt" sz="half" idx="10"/>
          </p:nvPr>
        </p:nvSpPr>
        <p:spPr/>
        <p:txBody>
          <a:bodyPr/>
          <a:lstStyle/>
          <a:p>
            <a:fld id="{08278F67-FAF9-4E3D-8367-4D39102462C0}" type="datetimeFigureOut">
              <a:rPr lang="en-ZW" smtClean="0"/>
              <a:t>5/2/2024</a:t>
            </a:fld>
            <a:endParaRPr lang="en-ZW"/>
          </a:p>
        </p:txBody>
      </p:sp>
      <p:sp>
        <p:nvSpPr>
          <p:cNvPr id="5" name="Footer Placeholder 4">
            <a:extLst>
              <a:ext uri="{FF2B5EF4-FFF2-40B4-BE49-F238E27FC236}">
                <a16:creationId xmlns:a16="http://schemas.microsoft.com/office/drawing/2014/main" id="{B418AC93-FF22-33B3-F98F-CC9E31500BB0}"/>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62AAF28F-FF54-36DD-96EF-3A4C40E63086}"/>
              </a:ext>
            </a:extLst>
          </p:cNvPr>
          <p:cNvSpPr>
            <a:spLocks noGrp="1"/>
          </p:cNvSpPr>
          <p:nvPr>
            <p:ph type="sldNum" sz="quarter" idx="12"/>
          </p:nvPr>
        </p:nvSpPr>
        <p:spPr/>
        <p:txBody>
          <a:bodyPr/>
          <a:lstStyle/>
          <a:p>
            <a:fld id="{69CCACC9-B89B-4193-9F28-80CFF2BA0304}" type="slidenum">
              <a:rPr lang="en-ZW" smtClean="0"/>
              <a:t>‹#›</a:t>
            </a:fld>
            <a:endParaRPr lang="en-ZW"/>
          </a:p>
        </p:txBody>
      </p:sp>
    </p:spTree>
    <p:extLst>
      <p:ext uri="{BB962C8B-B14F-4D97-AF65-F5344CB8AC3E}">
        <p14:creationId xmlns:p14="http://schemas.microsoft.com/office/powerpoint/2010/main" val="172790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E3B87-25B7-AE03-7F10-7C2C3A9274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FFD50D-79D0-5CF9-5700-C7A1FD7BE8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DE526A-1296-C9AB-38F5-170D896224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3FCD21-7830-4CDE-1808-87D37F6447E3}"/>
              </a:ext>
            </a:extLst>
          </p:cNvPr>
          <p:cNvSpPr>
            <a:spLocks noGrp="1"/>
          </p:cNvSpPr>
          <p:nvPr>
            <p:ph type="dt" sz="half" idx="10"/>
          </p:nvPr>
        </p:nvSpPr>
        <p:spPr/>
        <p:txBody>
          <a:bodyPr/>
          <a:lstStyle/>
          <a:p>
            <a:fld id="{08278F67-FAF9-4E3D-8367-4D39102462C0}" type="datetimeFigureOut">
              <a:rPr lang="en-ZW" smtClean="0"/>
              <a:t>5/2/2024</a:t>
            </a:fld>
            <a:endParaRPr lang="en-ZW"/>
          </a:p>
        </p:txBody>
      </p:sp>
      <p:sp>
        <p:nvSpPr>
          <p:cNvPr id="6" name="Footer Placeholder 5">
            <a:extLst>
              <a:ext uri="{FF2B5EF4-FFF2-40B4-BE49-F238E27FC236}">
                <a16:creationId xmlns:a16="http://schemas.microsoft.com/office/drawing/2014/main" id="{3CDB7945-3971-330E-A6B2-0C5B797FE9DA}"/>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CAFB3A69-F323-E6B4-002D-A4E685227C70}"/>
              </a:ext>
            </a:extLst>
          </p:cNvPr>
          <p:cNvSpPr>
            <a:spLocks noGrp="1"/>
          </p:cNvSpPr>
          <p:nvPr>
            <p:ph type="sldNum" sz="quarter" idx="12"/>
          </p:nvPr>
        </p:nvSpPr>
        <p:spPr/>
        <p:txBody>
          <a:bodyPr/>
          <a:lstStyle/>
          <a:p>
            <a:fld id="{69CCACC9-B89B-4193-9F28-80CFF2BA0304}" type="slidenum">
              <a:rPr lang="en-ZW" smtClean="0"/>
              <a:t>‹#›</a:t>
            </a:fld>
            <a:endParaRPr lang="en-ZW"/>
          </a:p>
        </p:txBody>
      </p:sp>
    </p:spTree>
    <p:extLst>
      <p:ext uri="{BB962C8B-B14F-4D97-AF65-F5344CB8AC3E}">
        <p14:creationId xmlns:p14="http://schemas.microsoft.com/office/powerpoint/2010/main" val="2940146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BED5-0B17-2774-AA72-A61804C397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252915-C4E3-6B82-DEBD-2FB470650E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948B27-3A45-474D-9CE5-478CC4F570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A51181-0272-9360-63F2-219B1580B2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2D2F04-726B-31C0-8E55-61996D8EC3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35DFD7-8336-CD0E-5C8F-82BB3CF7657A}"/>
              </a:ext>
            </a:extLst>
          </p:cNvPr>
          <p:cNvSpPr>
            <a:spLocks noGrp="1"/>
          </p:cNvSpPr>
          <p:nvPr>
            <p:ph type="dt" sz="half" idx="10"/>
          </p:nvPr>
        </p:nvSpPr>
        <p:spPr/>
        <p:txBody>
          <a:bodyPr/>
          <a:lstStyle/>
          <a:p>
            <a:fld id="{08278F67-FAF9-4E3D-8367-4D39102462C0}" type="datetimeFigureOut">
              <a:rPr lang="en-ZW" smtClean="0"/>
              <a:t>5/2/2024</a:t>
            </a:fld>
            <a:endParaRPr lang="en-ZW"/>
          </a:p>
        </p:txBody>
      </p:sp>
      <p:sp>
        <p:nvSpPr>
          <p:cNvPr id="8" name="Footer Placeholder 7">
            <a:extLst>
              <a:ext uri="{FF2B5EF4-FFF2-40B4-BE49-F238E27FC236}">
                <a16:creationId xmlns:a16="http://schemas.microsoft.com/office/drawing/2014/main" id="{9A4CDF56-41E5-56FE-8892-74C578A17056}"/>
              </a:ext>
            </a:extLst>
          </p:cNvPr>
          <p:cNvSpPr>
            <a:spLocks noGrp="1"/>
          </p:cNvSpPr>
          <p:nvPr>
            <p:ph type="ftr" sz="quarter" idx="11"/>
          </p:nvPr>
        </p:nvSpPr>
        <p:spPr/>
        <p:txBody>
          <a:bodyPr/>
          <a:lstStyle/>
          <a:p>
            <a:endParaRPr lang="en-ZW"/>
          </a:p>
        </p:txBody>
      </p:sp>
      <p:sp>
        <p:nvSpPr>
          <p:cNvPr id="9" name="Slide Number Placeholder 8">
            <a:extLst>
              <a:ext uri="{FF2B5EF4-FFF2-40B4-BE49-F238E27FC236}">
                <a16:creationId xmlns:a16="http://schemas.microsoft.com/office/drawing/2014/main" id="{2D3DD83E-B3A0-F117-40AC-30926989872C}"/>
              </a:ext>
            </a:extLst>
          </p:cNvPr>
          <p:cNvSpPr>
            <a:spLocks noGrp="1"/>
          </p:cNvSpPr>
          <p:nvPr>
            <p:ph type="sldNum" sz="quarter" idx="12"/>
          </p:nvPr>
        </p:nvSpPr>
        <p:spPr/>
        <p:txBody>
          <a:bodyPr/>
          <a:lstStyle/>
          <a:p>
            <a:fld id="{69CCACC9-B89B-4193-9F28-80CFF2BA0304}" type="slidenum">
              <a:rPr lang="en-ZW" smtClean="0"/>
              <a:t>‹#›</a:t>
            </a:fld>
            <a:endParaRPr lang="en-ZW"/>
          </a:p>
        </p:txBody>
      </p:sp>
    </p:spTree>
    <p:extLst>
      <p:ext uri="{BB962C8B-B14F-4D97-AF65-F5344CB8AC3E}">
        <p14:creationId xmlns:p14="http://schemas.microsoft.com/office/powerpoint/2010/main" val="462644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9ECF-738F-C54F-B7FE-B2F2124CB9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6BC9CD-EF8E-359B-2D03-EB2E17FEE765}"/>
              </a:ext>
            </a:extLst>
          </p:cNvPr>
          <p:cNvSpPr>
            <a:spLocks noGrp="1"/>
          </p:cNvSpPr>
          <p:nvPr>
            <p:ph type="dt" sz="half" idx="10"/>
          </p:nvPr>
        </p:nvSpPr>
        <p:spPr/>
        <p:txBody>
          <a:bodyPr/>
          <a:lstStyle/>
          <a:p>
            <a:fld id="{08278F67-FAF9-4E3D-8367-4D39102462C0}" type="datetimeFigureOut">
              <a:rPr lang="en-ZW" smtClean="0"/>
              <a:t>5/2/2024</a:t>
            </a:fld>
            <a:endParaRPr lang="en-ZW"/>
          </a:p>
        </p:txBody>
      </p:sp>
      <p:sp>
        <p:nvSpPr>
          <p:cNvPr id="4" name="Footer Placeholder 3">
            <a:extLst>
              <a:ext uri="{FF2B5EF4-FFF2-40B4-BE49-F238E27FC236}">
                <a16:creationId xmlns:a16="http://schemas.microsoft.com/office/drawing/2014/main" id="{8C0FD9AC-E3FD-CAFF-9A4E-6149B00FD006}"/>
              </a:ext>
            </a:extLst>
          </p:cNvPr>
          <p:cNvSpPr>
            <a:spLocks noGrp="1"/>
          </p:cNvSpPr>
          <p:nvPr>
            <p:ph type="ftr" sz="quarter" idx="11"/>
          </p:nvPr>
        </p:nvSpPr>
        <p:spPr/>
        <p:txBody>
          <a:bodyPr/>
          <a:lstStyle/>
          <a:p>
            <a:endParaRPr lang="en-ZW"/>
          </a:p>
        </p:txBody>
      </p:sp>
      <p:sp>
        <p:nvSpPr>
          <p:cNvPr id="5" name="Slide Number Placeholder 4">
            <a:extLst>
              <a:ext uri="{FF2B5EF4-FFF2-40B4-BE49-F238E27FC236}">
                <a16:creationId xmlns:a16="http://schemas.microsoft.com/office/drawing/2014/main" id="{E18617F6-8319-5033-60C4-A2571A6EBEB5}"/>
              </a:ext>
            </a:extLst>
          </p:cNvPr>
          <p:cNvSpPr>
            <a:spLocks noGrp="1"/>
          </p:cNvSpPr>
          <p:nvPr>
            <p:ph type="sldNum" sz="quarter" idx="12"/>
          </p:nvPr>
        </p:nvSpPr>
        <p:spPr/>
        <p:txBody>
          <a:bodyPr/>
          <a:lstStyle/>
          <a:p>
            <a:fld id="{69CCACC9-B89B-4193-9F28-80CFF2BA0304}" type="slidenum">
              <a:rPr lang="en-ZW" smtClean="0"/>
              <a:t>‹#›</a:t>
            </a:fld>
            <a:endParaRPr lang="en-ZW"/>
          </a:p>
        </p:txBody>
      </p:sp>
    </p:spTree>
    <p:extLst>
      <p:ext uri="{BB962C8B-B14F-4D97-AF65-F5344CB8AC3E}">
        <p14:creationId xmlns:p14="http://schemas.microsoft.com/office/powerpoint/2010/main" val="1520599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8B8C95-9A21-1570-73EB-F45043D6E0F7}"/>
              </a:ext>
            </a:extLst>
          </p:cNvPr>
          <p:cNvSpPr>
            <a:spLocks noGrp="1"/>
          </p:cNvSpPr>
          <p:nvPr>
            <p:ph type="dt" sz="half" idx="10"/>
          </p:nvPr>
        </p:nvSpPr>
        <p:spPr/>
        <p:txBody>
          <a:bodyPr/>
          <a:lstStyle/>
          <a:p>
            <a:fld id="{08278F67-FAF9-4E3D-8367-4D39102462C0}" type="datetimeFigureOut">
              <a:rPr lang="en-ZW" smtClean="0"/>
              <a:t>5/2/2024</a:t>
            </a:fld>
            <a:endParaRPr lang="en-ZW"/>
          </a:p>
        </p:txBody>
      </p:sp>
      <p:sp>
        <p:nvSpPr>
          <p:cNvPr id="3" name="Footer Placeholder 2">
            <a:extLst>
              <a:ext uri="{FF2B5EF4-FFF2-40B4-BE49-F238E27FC236}">
                <a16:creationId xmlns:a16="http://schemas.microsoft.com/office/drawing/2014/main" id="{ADB9F224-D7E8-0A2C-4754-E2D2A5EDB3A1}"/>
              </a:ext>
            </a:extLst>
          </p:cNvPr>
          <p:cNvSpPr>
            <a:spLocks noGrp="1"/>
          </p:cNvSpPr>
          <p:nvPr>
            <p:ph type="ftr" sz="quarter" idx="11"/>
          </p:nvPr>
        </p:nvSpPr>
        <p:spPr/>
        <p:txBody>
          <a:bodyPr/>
          <a:lstStyle/>
          <a:p>
            <a:endParaRPr lang="en-ZW"/>
          </a:p>
        </p:txBody>
      </p:sp>
      <p:sp>
        <p:nvSpPr>
          <p:cNvPr id="4" name="Slide Number Placeholder 3">
            <a:extLst>
              <a:ext uri="{FF2B5EF4-FFF2-40B4-BE49-F238E27FC236}">
                <a16:creationId xmlns:a16="http://schemas.microsoft.com/office/drawing/2014/main" id="{94D46F0B-49C0-A4E5-A47B-ACE4CC571A41}"/>
              </a:ext>
            </a:extLst>
          </p:cNvPr>
          <p:cNvSpPr>
            <a:spLocks noGrp="1"/>
          </p:cNvSpPr>
          <p:nvPr>
            <p:ph type="sldNum" sz="quarter" idx="12"/>
          </p:nvPr>
        </p:nvSpPr>
        <p:spPr/>
        <p:txBody>
          <a:bodyPr/>
          <a:lstStyle/>
          <a:p>
            <a:fld id="{69CCACC9-B89B-4193-9F28-80CFF2BA0304}" type="slidenum">
              <a:rPr lang="en-ZW" smtClean="0"/>
              <a:t>‹#›</a:t>
            </a:fld>
            <a:endParaRPr lang="en-ZW"/>
          </a:p>
        </p:txBody>
      </p:sp>
    </p:spTree>
    <p:extLst>
      <p:ext uri="{BB962C8B-B14F-4D97-AF65-F5344CB8AC3E}">
        <p14:creationId xmlns:p14="http://schemas.microsoft.com/office/powerpoint/2010/main" val="429201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11B1-95FC-8D8F-5542-EE854E1BF7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84D1E6-A309-8F00-2AC3-75C8723BB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3A33AF-12E2-AECD-A858-40D0D5C43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EC385F-71F9-E2C3-1290-F5C22608832B}"/>
              </a:ext>
            </a:extLst>
          </p:cNvPr>
          <p:cNvSpPr>
            <a:spLocks noGrp="1"/>
          </p:cNvSpPr>
          <p:nvPr>
            <p:ph type="dt" sz="half" idx="10"/>
          </p:nvPr>
        </p:nvSpPr>
        <p:spPr/>
        <p:txBody>
          <a:bodyPr/>
          <a:lstStyle/>
          <a:p>
            <a:fld id="{08278F67-FAF9-4E3D-8367-4D39102462C0}" type="datetimeFigureOut">
              <a:rPr lang="en-ZW" smtClean="0"/>
              <a:t>5/2/2024</a:t>
            </a:fld>
            <a:endParaRPr lang="en-ZW"/>
          </a:p>
        </p:txBody>
      </p:sp>
      <p:sp>
        <p:nvSpPr>
          <p:cNvPr id="6" name="Footer Placeholder 5">
            <a:extLst>
              <a:ext uri="{FF2B5EF4-FFF2-40B4-BE49-F238E27FC236}">
                <a16:creationId xmlns:a16="http://schemas.microsoft.com/office/drawing/2014/main" id="{1C6EE669-FF5B-E616-C116-F41F21A1CBB9}"/>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D6A727C3-B984-BD45-3E41-3058B06B7CFA}"/>
              </a:ext>
            </a:extLst>
          </p:cNvPr>
          <p:cNvSpPr>
            <a:spLocks noGrp="1"/>
          </p:cNvSpPr>
          <p:nvPr>
            <p:ph type="sldNum" sz="quarter" idx="12"/>
          </p:nvPr>
        </p:nvSpPr>
        <p:spPr/>
        <p:txBody>
          <a:bodyPr/>
          <a:lstStyle/>
          <a:p>
            <a:fld id="{69CCACC9-B89B-4193-9F28-80CFF2BA0304}" type="slidenum">
              <a:rPr lang="en-ZW" smtClean="0"/>
              <a:t>‹#›</a:t>
            </a:fld>
            <a:endParaRPr lang="en-ZW"/>
          </a:p>
        </p:txBody>
      </p:sp>
    </p:spTree>
    <p:extLst>
      <p:ext uri="{BB962C8B-B14F-4D97-AF65-F5344CB8AC3E}">
        <p14:creationId xmlns:p14="http://schemas.microsoft.com/office/powerpoint/2010/main" val="806672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E804A-11BD-73A6-09CE-B32BE15A9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BD9637-59FC-2143-E6DC-FD9A22CE0D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BF0723-518E-A453-5667-3A24D3566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06F47B-BBC3-EE77-8993-77C4C18BCCC5}"/>
              </a:ext>
            </a:extLst>
          </p:cNvPr>
          <p:cNvSpPr>
            <a:spLocks noGrp="1"/>
          </p:cNvSpPr>
          <p:nvPr>
            <p:ph type="dt" sz="half" idx="10"/>
          </p:nvPr>
        </p:nvSpPr>
        <p:spPr/>
        <p:txBody>
          <a:bodyPr/>
          <a:lstStyle/>
          <a:p>
            <a:fld id="{08278F67-FAF9-4E3D-8367-4D39102462C0}" type="datetimeFigureOut">
              <a:rPr lang="en-ZW" smtClean="0"/>
              <a:t>5/2/2024</a:t>
            </a:fld>
            <a:endParaRPr lang="en-ZW"/>
          </a:p>
        </p:txBody>
      </p:sp>
      <p:sp>
        <p:nvSpPr>
          <p:cNvPr id="6" name="Footer Placeholder 5">
            <a:extLst>
              <a:ext uri="{FF2B5EF4-FFF2-40B4-BE49-F238E27FC236}">
                <a16:creationId xmlns:a16="http://schemas.microsoft.com/office/drawing/2014/main" id="{E1F7C13D-A703-9F15-444D-79A46B3EBD24}"/>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E72F680C-5BD7-384C-B754-099FFFD3FC8D}"/>
              </a:ext>
            </a:extLst>
          </p:cNvPr>
          <p:cNvSpPr>
            <a:spLocks noGrp="1"/>
          </p:cNvSpPr>
          <p:nvPr>
            <p:ph type="sldNum" sz="quarter" idx="12"/>
          </p:nvPr>
        </p:nvSpPr>
        <p:spPr/>
        <p:txBody>
          <a:bodyPr/>
          <a:lstStyle/>
          <a:p>
            <a:fld id="{69CCACC9-B89B-4193-9F28-80CFF2BA0304}" type="slidenum">
              <a:rPr lang="en-ZW" smtClean="0"/>
              <a:t>‹#›</a:t>
            </a:fld>
            <a:endParaRPr lang="en-ZW"/>
          </a:p>
        </p:txBody>
      </p:sp>
    </p:spTree>
    <p:extLst>
      <p:ext uri="{BB962C8B-B14F-4D97-AF65-F5344CB8AC3E}">
        <p14:creationId xmlns:p14="http://schemas.microsoft.com/office/powerpoint/2010/main" val="1090028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D6A609-5CCF-E234-03EC-4680F1E278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64342B-2256-2F5F-EE1E-EE2D3B54B6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562559-CC87-751E-CB36-8C436EE731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78F67-FAF9-4E3D-8367-4D39102462C0}" type="datetimeFigureOut">
              <a:rPr lang="en-ZW" smtClean="0"/>
              <a:t>5/2/2024</a:t>
            </a:fld>
            <a:endParaRPr lang="en-ZW"/>
          </a:p>
        </p:txBody>
      </p:sp>
      <p:sp>
        <p:nvSpPr>
          <p:cNvPr id="5" name="Footer Placeholder 4">
            <a:extLst>
              <a:ext uri="{FF2B5EF4-FFF2-40B4-BE49-F238E27FC236}">
                <a16:creationId xmlns:a16="http://schemas.microsoft.com/office/drawing/2014/main" id="{9B6D4C9C-58E9-508A-31B6-8C34B1399F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W"/>
          </a:p>
        </p:txBody>
      </p:sp>
      <p:sp>
        <p:nvSpPr>
          <p:cNvPr id="6" name="Slide Number Placeholder 5">
            <a:extLst>
              <a:ext uri="{FF2B5EF4-FFF2-40B4-BE49-F238E27FC236}">
                <a16:creationId xmlns:a16="http://schemas.microsoft.com/office/drawing/2014/main" id="{085BDED8-58C9-2EA2-ECE4-4AF477EA22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CACC9-B89B-4193-9F28-80CFF2BA0304}" type="slidenum">
              <a:rPr lang="en-ZW" smtClean="0"/>
              <a:t>‹#›</a:t>
            </a:fld>
            <a:endParaRPr lang="en-ZW"/>
          </a:p>
        </p:txBody>
      </p:sp>
    </p:spTree>
    <p:extLst>
      <p:ext uri="{BB962C8B-B14F-4D97-AF65-F5344CB8AC3E}">
        <p14:creationId xmlns:p14="http://schemas.microsoft.com/office/powerpoint/2010/main" val="5607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gnizant's logo">
            <a:extLst>
              <a:ext uri="{FF2B5EF4-FFF2-40B4-BE49-F238E27FC236}">
                <a16:creationId xmlns:a16="http://schemas.microsoft.com/office/drawing/2014/main" id="{A30C6385-7A37-8EFA-E1D6-0711318EB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7396" y="996605"/>
            <a:ext cx="4421080" cy="10074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6BC849E-87D2-2B6B-B101-D0DF5A5D50E0}"/>
              </a:ext>
            </a:extLst>
          </p:cNvPr>
          <p:cNvPicPr>
            <a:picLocks noChangeAspect="1"/>
          </p:cNvPicPr>
          <p:nvPr/>
        </p:nvPicPr>
        <p:blipFill>
          <a:blip r:embed="rId3"/>
          <a:stretch>
            <a:fillRect/>
          </a:stretch>
        </p:blipFill>
        <p:spPr>
          <a:xfrm>
            <a:off x="100567" y="106755"/>
            <a:ext cx="2846819" cy="11916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D3369A21-40AB-0984-FCA0-7E132FA913A2}"/>
              </a:ext>
            </a:extLst>
          </p:cNvPr>
          <p:cNvSpPr txBox="1"/>
          <p:nvPr/>
        </p:nvSpPr>
        <p:spPr>
          <a:xfrm>
            <a:off x="1020931" y="2451215"/>
            <a:ext cx="10014011" cy="4524315"/>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0000"/>
                </a:solidFill>
                <a:effectLst/>
                <a:latin typeface="Comic Sans MS" panose="030F0702030302020204" pitchFamily="66" charset="0"/>
              </a:rPr>
              <a:t>Gala Groceries is a technology-led grocery store chain based in the USA. They rely heavily on new technologies, such as IoT to give them a competitive edge over other grocery stores. </a:t>
            </a:r>
          </a:p>
          <a:p>
            <a:pPr marL="285750" indent="-285750" algn="l">
              <a:buFont typeface="Arial" panose="020B0604020202020204" pitchFamily="34" charset="0"/>
              <a:buChar char="•"/>
            </a:pPr>
            <a:r>
              <a:rPr lang="en-US" b="0" i="0" dirty="0">
                <a:solidFill>
                  <a:srgbClr val="000000"/>
                </a:solidFill>
                <a:effectLst/>
                <a:latin typeface="Comic Sans MS" panose="030F0702030302020204" pitchFamily="66" charset="0"/>
              </a:rPr>
              <a:t>They pride themselves on providing the best quality, fresh produce from locally sourced suppliers. However, this comes with many challenges to consistently deliver on this objective year-round.</a:t>
            </a:r>
          </a:p>
          <a:p>
            <a:pPr marL="285750" indent="-285750" algn="l">
              <a:buFont typeface="Arial" panose="020B0604020202020204" pitchFamily="34" charset="0"/>
              <a:buChar char="•"/>
            </a:pPr>
            <a:endParaRPr lang="en-US" b="0" i="0" dirty="0">
              <a:solidFill>
                <a:srgbClr val="000000"/>
              </a:solidFill>
              <a:effectLst/>
              <a:latin typeface="Comic Sans MS" panose="030F0702030302020204" pitchFamily="66" charset="0"/>
            </a:endParaRPr>
          </a:p>
          <a:p>
            <a:pPr marL="285750" indent="-285750">
              <a:buFont typeface="Arial" panose="020B0604020202020204" pitchFamily="34" charset="0"/>
              <a:buChar char="•"/>
            </a:pPr>
            <a:r>
              <a:rPr lang="en-US" b="0" i="0" dirty="0">
                <a:solidFill>
                  <a:srgbClr val="000000"/>
                </a:solidFill>
                <a:effectLst/>
                <a:latin typeface="Comic Sans MS" panose="030F0702030302020204" pitchFamily="66" charset="0"/>
              </a:rPr>
              <a:t>Gala Groceries approached Cognizant to help them with a supply chain issue. Groceries are highly perishable items. If you overstock, you are wasting money on excessive storage and waste, but if you understock, then you risk losing customers. They want to know how to better stock the items that they sell.</a:t>
            </a:r>
          </a:p>
          <a:p>
            <a:pPr marL="285750" indent="-285750">
              <a:buFont typeface="Arial" panose="020B0604020202020204" pitchFamily="34" charset="0"/>
              <a:buChar char="•"/>
            </a:pPr>
            <a:endParaRPr lang="en-US" b="0" i="0" dirty="0">
              <a:solidFill>
                <a:srgbClr val="000000"/>
              </a:solidFill>
              <a:effectLst/>
              <a:latin typeface="Comic Sans MS" panose="030F0702030302020204" pitchFamily="66" charset="0"/>
            </a:endParaRPr>
          </a:p>
          <a:p>
            <a:pPr marL="285750" indent="-285750" algn="l">
              <a:buFont typeface="Arial" panose="020B0604020202020204" pitchFamily="34" charset="0"/>
              <a:buChar char="•"/>
            </a:pPr>
            <a:r>
              <a:rPr lang="en-US" b="0" i="0" dirty="0">
                <a:solidFill>
                  <a:srgbClr val="000000"/>
                </a:solidFill>
                <a:effectLst/>
                <a:latin typeface="Comic Sans MS" panose="030F0702030302020204" pitchFamily="66" charset="0"/>
              </a:rPr>
              <a:t>The client has provided 3 datasets, it is now your job to combine, transform and model these datasets in a suitable way to answer the problem statement that the business has requested. </a:t>
            </a:r>
          </a:p>
          <a:p>
            <a:pPr marL="285750" indent="-285750" algn="l">
              <a:buFont typeface="Arial" panose="020B0604020202020204" pitchFamily="34" charset="0"/>
              <a:buChar char="•"/>
            </a:pPr>
            <a:endParaRPr lang="en-US" b="0" i="0" dirty="0">
              <a:solidFill>
                <a:srgbClr val="000000"/>
              </a:solidFill>
              <a:effectLst/>
              <a:latin typeface="Comic Sans MS" panose="030F0702030302020204" pitchFamily="66" charset="0"/>
            </a:endParaRPr>
          </a:p>
        </p:txBody>
      </p:sp>
    </p:spTree>
    <p:extLst>
      <p:ext uri="{BB962C8B-B14F-4D97-AF65-F5344CB8AC3E}">
        <p14:creationId xmlns:p14="http://schemas.microsoft.com/office/powerpoint/2010/main" val="216486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B16AD0C-BAE8-6664-E94E-A162930C26C8}"/>
              </a:ext>
            </a:extLst>
          </p:cNvPr>
          <p:cNvSpPr txBox="1"/>
          <p:nvPr/>
        </p:nvSpPr>
        <p:spPr>
          <a:xfrm>
            <a:off x="239695" y="4303455"/>
            <a:ext cx="11517299" cy="255454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rPr>
              <a:t> MAE is 0.22 which means that the model outputs the fluctuation of 0.22 from average value (0.51) of estimated stock level pct. This means that on average, the model's predictions are off by 44% of the average estimated stock level.</a:t>
            </a:r>
          </a:p>
          <a:p>
            <a:pPr marL="285750" indent="-285750">
              <a:buFont typeface="Arial" panose="020B0604020202020204" pitchFamily="34" charset="0"/>
              <a:buChar char="•"/>
            </a:pPr>
            <a:r>
              <a:rPr lang="en-US" sz="1600" dirty="0"/>
              <a:t> R2 is very poor, but it has improved from default model output which was more negative.</a:t>
            </a:r>
            <a:endParaRPr lang="en-US" sz="1600" b="0" i="0" dirty="0">
              <a:effectLst/>
            </a:endParaRPr>
          </a:p>
          <a:p>
            <a:pPr marL="285750" indent="-285750">
              <a:buFont typeface="Arial" panose="020B0604020202020204" pitchFamily="34" charset="0"/>
              <a:buChar char="•"/>
            </a:pPr>
            <a:r>
              <a:rPr lang="en-US" sz="1600" dirty="0"/>
              <a:t>A</a:t>
            </a:r>
            <a:r>
              <a:rPr lang="en-GB" sz="1600" dirty="0"/>
              <a:t> larger data set is required to help learn the model in a better way. </a:t>
            </a:r>
          </a:p>
          <a:p>
            <a:pPr marL="285750" indent="-285750">
              <a:buFont typeface="Arial" panose="020B0604020202020204" pitchFamily="34" charset="0"/>
              <a:buChar char="•"/>
            </a:pPr>
            <a:r>
              <a:rPr lang="en-GB" sz="1600" dirty="0"/>
              <a:t>Since the given dataset was for only 1 week, more period data will provide insights into trends and patterns.</a:t>
            </a:r>
          </a:p>
          <a:p>
            <a:pPr marL="285750" indent="-285750">
              <a:buFont typeface="Arial" panose="020B0604020202020204" pitchFamily="34" charset="0"/>
              <a:buChar char="•"/>
            </a:pPr>
            <a:r>
              <a:rPr lang="en-GB" sz="1600" dirty="0"/>
              <a:t> From important feature list we can see that </a:t>
            </a:r>
            <a:r>
              <a:rPr lang="en-GB" sz="1600" dirty="0" err="1"/>
              <a:t>unit_price</a:t>
            </a:r>
            <a:r>
              <a:rPr lang="en-GB" sz="1600" dirty="0"/>
              <a:t>, temperature, </a:t>
            </a:r>
            <a:r>
              <a:rPr lang="en-GB" sz="1600" dirty="0" err="1"/>
              <a:t>quantity,hour</a:t>
            </a:r>
            <a:r>
              <a:rPr lang="en-GB" sz="1600" dirty="0"/>
              <a:t>, play a important role.</a:t>
            </a:r>
          </a:p>
          <a:p>
            <a:pPr marL="285750" indent="-285750">
              <a:buFont typeface="Arial" panose="020B0604020202020204" pitchFamily="34" charset="0"/>
              <a:buChar char="•"/>
            </a:pPr>
            <a:r>
              <a:rPr lang="en-GB" sz="1600" dirty="0"/>
              <a:t> We can see that Categories are not so important.</a:t>
            </a:r>
          </a:p>
          <a:p>
            <a:pPr marL="285750" indent="-285750">
              <a:buFont typeface="Arial" panose="020B0604020202020204" pitchFamily="34" charset="0"/>
              <a:buChar char="•"/>
            </a:pPr>
            <a:r>
              <a:rPr lang="en-GB" sz="1600" dirty="0"/>
              <a:t>Temperature played a crucial role in the model, and we anticipate that its accuracy will rise when more IOT data are collected over a longer period of time. </a:t>
            </a:r>
            <a:endParaRPr lang="en-ZW" sz="1600" dirty="0"/>
          </a:p>
          <a:p>
            <a:pPr marL="285750" indent="-285750">
              <a:buFont typeface="Arial" panose="020B0604020202020204" pitchFamily="34" charset="0"/>
              <a:buChar char="•"/>
            </a:pPr>
            <a:endParaRPr lang="en-ZW" sz="1600" dirty="0"/>
          </a:p>
        </p:txBody>
      </p:sp>
      <p:pic>
        <p:nvPicPr>
          <p:cNvPr id="9" name="Picture 8">
            <a:extLst>
              <a:ext uri="{FF2B5EF4-FFF2-40B4-BE49-F238E27FC236}">
                <a16:creationId xmlns:a16="http://schemas.microsoft.com/office/drawing/2014/main" id="{17E03C29-30D5-93C2-C622-1B3714B5B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120829" cy="4065974"/>
          </a:xfrm>
          <a:prstGeom prst="rect">
            <a:avLst/>
          </a:prstGeom>
        </p:spPr>
      </p:pic>
      <p:sp>
        <p:nvSpPr>
          <p:cNvPr id="10" name="TextBox 9">
            <a:extLst>
              <a:ext uri="{FF2B5EF4-FFF2-40B4-BE49-F238E27FC236}">
                <a16:creationId xmlns:a16="http://schemas.microsoft.com/office/drawing/2014/main" id="{7CC7D214-9B81-B5FC-9099-5DBF7004BCDC}"/>
              </a:ext>
            </a:extLst>
          </p:cNvPr>
          <p:cNvSpPr txBox="1"/>
          <p:nvPr/>
        </p:nvSpPr>
        <p:spPr>
          <a:xfrm>
            <a:off x="8433786" y="42271"/>
            <a:ext cx="2645545" cy="400110"/>
          </a:xfrm>
          <a:prstGeom prst="rect">
            <a:avLst/>
          </a:prstGeom>
          <a:noFill/>
        </p:spPr>
        <p:txBody>
          <a:bodyPr wrap="square" rtlCol="0">
            <a:spAutoFit/>
          </a:bodyPr>
          <a:lstStyle/>
          <a:p>
            <a:r>
              <a:rPr lang="en-ZW" sz="2000" u="sng" dirty="0"/>
              <a:t>Model Performance</a:t>
            </a:r>
            <a:r>
              <a:rPr lang="en-ZW" sz="2000" dirty="0"/>
              <a:t>:</a:t>
            </a:r>
            <a:endParaRPr lang="en-ZW" sz="2000" u="sng" dirty="0"/>
          </a:p>
        </p:txBody>
      </p:sp>
      <p:pic>
        <p:nvPicPr>
          <p:cNvPr id="13" name="Picture 12">
            <a:extLst>
              <a:ext uri="{FF2B5EF4-FFF2-40B4-BE49-F238E27FC236}">
                <a16:creationId xmlns:a16="http://schemas.microsoft.com/office/drawing/2014/main" id="{07391654-5531-D9E0-356F-F97499217BCF}"/>
              </a:ext>
            </a:extLst>
          </p:cNvPr>
          <p:cNvPicPr>
            <a:picLocks noChangeAspect="1"/>
          </p:cNvPicPr>
          <p:nvPr/>
        </p:nvPicPr>
        <p:blipFill rotWithShape="1">
          <a:blip r:embed="rId3"/>
          <a:srcRect r="19691"/>
          <a:stretch/>
        </p:blipFill>
        <p:spPr>
          <a:xfrm>
            <a:off x="7217676" y="2949319"/>
            <a:ext cx="4673421" cy="1235395"/>
          </a:xfrm>
          <a:prstGeom prst="rect">
            <a:avLst/>
          </a:prstGeom>
        </p:spPr>
      </p:pic>
      <p:pic>
        <p:nvPicPr>
          <p:cNvPr id="3" name="Picture 2">
            <a:extLst>
              <a:ext uri="{FF2B5EF4-FFF2-40B4-BE49-F238E27FC236}">
                <a16:creationId xmlns:a16="http://schemas.microsoft.com/office/drawing/2014/main" id="{7A5EF890-8F20-8465-00C9-82668C3C31CC}"/>
              </a:ext>
            </a:extLst>
          </p:cNvPr>
          <p:cNvPicPr>
            <a:picLocks noChangeAspect="1"/>
          </p:cNvPicPr>
          <p:nvPr/>
        </p:nvPicPr>
        <p:blipFill>
          <a:blip r:embed="rId4"/>
          <a:stretch>
            <a:fillRect/>
          </a:stretch>
        </p:blipFill>
        <p:spPr>
          <a:xfrm>
            <a:off x="7217676" y="1015286"/>
            <a:ext cx="4673422" cy="1235395"/>
          </a:xfrm>
          <a:prstGeom prst="rect">
            <a:avLst/>
          </a:prstGeom>
        </p:spPr>
      </p:pic>
      <p:sp>
        <p:nvSpPr>
          <p:cNvPr id="11" name="TextBox 10">
            <a:extLst>
              <a:ext uri="{FF2B5EF4-FFF2-40B4-BE49-F238E27FC236}">
                <a16:creationId xmlns:a16="http://schemas.microsoft.com/office/drawing/2014/main" id="{254129D6-11DE-F103-27E3-3697EC4413F4}"/>
              </a:ext>
            </a:extLst>
          </p:cNvPr>
          <p:cNvSpPr txBox="1"/>
          <p:nvPr/>
        </p:nvSpPr>
        <p:spPr>
          <a:xfrm>
            <a:off x="7217676" y="2496526"/>
            <a:ext cx="4673421" cy="369332"/>
          </a:xfrm>
          <a:prstGeom prst="rect">
            <a:avLst/>
          </a:prstGeom>
          <a:noFill/>
        </p:spPr>
        <p:txBody>
          <a:bodyPr wrap="square">
            <a:spAutoFit/>
          </a:bodyPr>
          <a:lstStyle/>
          <a:p>
            <a:r>
              <a:rPr lang="en-ZW" sz="1800" u="sng" dirty="0"/>
              <a:t>Hyperparameter tuned using </a:t>
            </a:r>
            <a:r>
              <a:rPr lang="en-ZW" sz="1800" u="sng" dirty="0" err="1"/>
              <a:t>RandomSearchCV</a:t>
            </a:r>
            <a:r>
              <a:rPr lang="en-ZW" sz="1800" u="sng" dirty="0"/>
              <a:t>)</a:t>
            </a:r>
            <a:endParaRPr lang="en-IN" dirty="0"/>
          </a:p>
        </p:txBody>
      </p:sp>
      <p:sp>
        <p:nvSpPr>
          <p:cNvPr id="14" name="TextBox 13">
            <a:extLst>
              <a:ext uri="{FF2B5EF4-FFF2-40B4-BE49-F238E27FC236}">
                <a16:creationId xmlns:a16="http://schemas.microsoft.com/office/drawing/2014/main" id="{F756B677-635D-DF47-06F1-2A43B534ECFD}"/>
              </a:ext>
            </a:extLst>
          </p:cNvPr>
          <p:cNvSpPr txBox="1"/>
          <p:nvPr/>
        </p:nvSpPr>
        <p:spPr>
          <a:xfrm>
            <a:off x="8782028" y="564762"/>
            <a:ext cx="1544715" cy="369332"/>
          </a:xfrm>
          <a:prstGeom prst="rect">
            <a:avLst/>
          </a:prstGeom>
          <a:noFill/>
        </p:spPr>
        <p:txBody>
          <a:bodyPr wrap="square">
            <a:spAutoFit/>
          </a:bodyPr>
          <a:lstStyle/>
          <a:p>
            <a:r>
              <a:rPr lang="en-ZW" sz="1800" u="sng" dirty="0"/>
              <a:t>Default Model</a:t>
            </a:r>
            <a:endParaRPr lang="en-IN" dirty="0"/>
          </a:p>
        </p:txBody>
      </p:sp>
    </p:spTree>
    <p:extLst>
      <p:ext uri="{BB962C8B-B14F-4D97-AF65-F5344CB8AC3E}">
        <p14:creationId xmlns:p14="http://schemas.microsoft.com/office/powerpoint/2010/main" val="3743622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TotalTime>
  <Words>336</Words>
  <Application>Microsoft Office PowerPoint</Application>
  <PresentationFormat>Widescreen</PresentationFormat>
  <Paragraphs>16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Comic Sans MS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kudzai matizirofa</dc:creator>
  <cp:lastModifiedBy>Swamesh Lotlikar</cp:lastModifiedBy>
  <cp:revision>5</cp:revision>
  <dcterms:created xsi:type="dcterms:W3CDTF">2023-10-02T15:28:57Z</dcterms:created>
  <dcterms:modified xsi:type="dcterms:W3CDTF">2024-02-05T15:07:10Z</dcterms:modified>
</cp:coreProperties>
</file>