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61F8E5-F21D-43C1-9043-CFF62EB1F926}" type="datetimeFigureOut">
              <a:rPr lang="pt-BR" smtClean="0"/>
              <a:pPr/>
              <a:t>26/04/2016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CA6B98-97FB-40E8-AF74-EE5EBF74E4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latin typeface="Arial" pitchFamily="34" charset="0"/>
                <a:cs typeface="Arial" pitchFamily="34" charset="0"/>
              </a:rPr>
              <a:t>Análise Crítica</a:t>
            </a:r>
            <a:endParaRPr lang="pt-BR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Discente: Wellington Luiz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Docente: Douglas Verás 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5" descr="logo ufrp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6863" y="322263"/>
            <a:ext cx="1267908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http://200.17.137.109:8081/novobsi/bsi-na-ufrpe-recife/divulgacao/Logo%20bsi%20presencial%20v3%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0525" y="5143500"/>
            <a:ext cx="2571750" cy="1285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63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Análise textual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28650" y="2114550"/>
            <a:ext cx="9956800" cy="3940302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 artigo está bem organizado, o autor trabalhou com seções, as quais estão descriminadas de forma organizada e bem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separadas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5" descr="logo ufrp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363" y="4818063"/>
            <a:ext cx="1267908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200.17.137.109:8081/novobsi/bsi-na-ufrpe-recife/divulgacao/Logo%20bsi%20presencial%20v3%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7275" y="5086350"/>
            <a:ext cx="2571750" cy="1285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203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9956800" cy="552450"/>
          </a:xfrm>
        </p:spPr>
        <p:txBody>
          <a:bodyPr/>
          <a:lstStyle/>
          <a:p>
            <a:pPr algn="ctr"/>
            <a:r>
              <a:rPr lang="pt-BR" dirty="0" smtClean="0"/>
              <a:t>	Análise Temática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9956800" cy="4873752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pesquisa teve como objetivo investigar o percentual de reprovações na Universidade de São Paulo (USP) com o intuito de se obter dados para embasar pesquisas subsequentes e se obter um melhor entendimento da realidade atual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metodologia usada foi o levantamento, pois, este busca caracterizar quantitativamente uma determinada população (CRESWELL, 2010 apud BOSSE e GEROSA, 2015).</a:t>
            </a:r>
          </a:p>
          <a:p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4" name="Imagem 5" descr="logo ufrp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363" y="4818063"/>
            <a:ext cx="1267908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200.17.137.109:8081/novobsi/bsi-na-ufrpe-recife/divulgacao/Logo%20bsi%20presencial%20v3%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7275" y="5086350"/>
            <a:ext cx="2571750" cy="1285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9728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Análise Interpretativa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Confuso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em relação às disciplinas, pois, no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iniciou deu a entender que já  havia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uma disciplina determinada,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mas, não havia, isso foi descoberto foi durante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pesquisa e ainda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tem também a questão de o trabalho não apresentar soluções, apesar desse não ser seu objetivo, ele apenas dá ideia de trabalhos futuros o que não resolve o problema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atual.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m 5" descr="logo ufrp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363" y="4818063"/>
            <a:ext cx="1267908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200.17.137.109:8081/novobsi/bsi-na-ufrpe-recife/divulgacao/Logo%20bsi%20presencial%20v3%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7275" y="5086350"/>
            <a:ext cx="2571750" cy="1285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6474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Alguns limitantes, é que, como se busca mais o lado quantitativo, não foram procurados outros motivos que fizessem com que os alunos desistem, a pesquisa simplesmente se utilizam de um banco de dado para encontrar a estatística e assim apresentar o seu resultado, porém, essa pesquisa não se atentou para esse lado qualitativo, o qual poderia trazer resultados interessantes para a pesquisa.</a:t>
            </a:r>
          </a:p>
          <a:p>
            <a:endParaRPr lang="pt-BR" dirty="0" smtClean="0"/>
          </a:p>
        </p:txBody>
      </p:sp>
      <p:pic>
        <p:nvPicPr>
          <p:cNvPr id="4" name="Imagem 5" descr="logo ufrp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363" y="4818063"/>
            <a:ext cx="1267908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200.17.137.109:8081/novobsi/bsi-na-ufrpe-recife/divulgacao/Logo%20bsi%20presencial%20v3%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7275" y="5086350"/>
            <a:ext cx="2571750" cy="1285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8655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</TotalTime>
  <Words>241</Words>
  <Application>Microsoft Office PowerPoint</Application>
  <PresentationFormat>Personalizar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Balcão Envidraçado</vt:lpstr>
      <vt:lpstr>Análise Crítica</vt:lpstr>
      <vt:lpstr>Análise textual</vt:lpstr>
      <vt:lpstr> Análise Temática</vt:lpstr>
      <vt:lpstr>Análise Interpretativa</vt:lpstr>
      <vt:lpstr>Problematização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PETCIRANDA</dc:creator>
  <cp:lastModifiedBy>WELLINGTON</cp:lastModifiedBy>
  <cp:revision>12</cp:revision>
  <dcterms:created xsi:type="dcterms:W3CDTF">2016-04-26T16:02:13Z</dcterms:created>
  <dcterms:modified xsi:type="dcterms:W3CDTF">2016-04-26T21:08:00Z</dcterms:modified>
</cp:coreProperties>
</file>