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6" r:id="rId8"/>
    <p:sldId id="268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00000"/>
                    <a:satMod val="137000"/>
                  </a:schemeClr>
                </a:gs>
                <a:gs pos="71000">
                  <a:schemeClr val="accent1">
                    <a:shade val="98000"/>
                    <a:satMod val="137000"/>
                  </a:schemeClr>
                </a:gs>
                <a:gs pos="100000">
                  <a:schemeClr val="accent1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Série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00000"/>
                    <a:satMod val="137000"/>
                  </a:schemeClr>
                </a:gs>
                <a:gs pos="71000">
                  <a:schemeClr val="accent2">
                    <a:shade val="98000"/>
                    <a:satMod val="137000"/>
                  </a:schemeClr>
                </a:gs>
                <a:gs pos="100000">
                  <a:schemeClr val="accent2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Série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100000"/>
                    <a:satMod val="137000"/>
                  </a:schemeClr>
                </a:gs>
                <a:gs pos="71000">
                  <a:schemeClr val="accent3">
                    <a:shade val="98000"/>
                    <a:satMod val="137000"/>
                  </a:schemeClr>
                </a:gs>
                <a:gs pos="100000">
                  <a:schemeClr val="accent3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39242576"/>
        <c:axId val="239243360"/>
      </c:barChart>
      <c:catAx>
        <c:axId val="23924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9243360"/>
        <c:crosses val="autoZero"/>
        <c:auto val="1"/>
        <c:lblAlgn val="ctr"/>
        <c:lblOffset val="100"/>
        <c:noMultiLvlLbl val="0"/>
      </c:catAx>
      <c:valAx>
        <c:axId val="239243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924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 dirty="0" err="1">
              <a:latin typeface="Euphemia"/>
              <a:ea typeface="+mn-ea"/>
              <a:cs typeface="+mn-cs"/>
            </a:rPr>
            <a:t>Título</a:t>
          </a:r>
          <a:r>
            <a:rPr lang="en-US" sz="1800" b="0" i="0" dirty="0">
              <a:latin typeface="Euphemia"/>
              <a:ea typeface="+mn-ea"/>
              <a:cs typeface="+mn-cs"/>
            </a:rPr>
            <a:t> da </a:t>
          </a:r>
          <a:r>
            <a:rPr lang="en-US" sz="1800" b="0" i="0" dirty="0" err="1">
              <a:latin typeface="Euphemia"/>
              <a:ea typeface="+mn-ea"/>
              <a:cs typeface="+mn-cs"/>
            </a:rPr>
            <a:t>Etapa</a:t>
          </a:r>
          <a:r>
            <a:rPr lang="en-US" sz="1800" b="0" i="0" dirty="0">
              <a:latin typeface="Euphemia"/>
              <a:ea typeface="+mn-ea"/>
              <a:cs typeface="+mn-cs"/>
            </a:rPr>
            <a:t> 1</a:t>
          </a:r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Euphemia"/>
              <a:ea typeface="+mn-ea"/>
              <a:cs typeface="+mn-cs"/>
            </a:rPr>
            <a:t>Descrição da tarefa</a:t>
          </a:r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Euphemia"/>
              <a:ea typeface="+mn-ea"/>
              <a:cs typeface="+mn-cs"/>
            </a:rPr>
            <a:t>Descrição da tarefa</a:t>
          </a:r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Euphemia"/>
              <a:ea typeface="+mn-ea"/>
              <a:cs typeface="+mn-cs"/>
            </a:rPr>
            <a:t>Descrição da tarefa</a:t>
          </a:r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Euphemia"/>
              <a:ea typeface="+mn-ea"/>
              <a:cs typeface="+mn-cs"/>
            </a:rPr>
            <a:t>Descrição da tarefa</a:t>
          </a:r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Euphemia"/>
              <a:ea typeface="+mn-ea"/>
              <a:cs typeface="+mn-cs"/>
            </a:rPr>
            <a:t>Título da Etapa 2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 dirty="0" err="1">
              <a:latin typeface="Euphemia"/>
              <a:ea typeface="+mn-ea"/>
              <a:cs typeface="+mn-cs"/>
            </a:rPr>
            <a:t>Descrição</a:t>
          </a:r>
          <a:r>
            <a:rPr lang="en-US" sz="1800" b="0" i="0" dirty="0">
              <a:latin typeface="Euphemia"/>
              <a:ea typeface="+mn-ea"/>
              <a:cs typeface="+mn-cs"/>
            </a:rPr>
            <a:t> da </a:t>
          </a:r>
          <a:r>
            <a:rPr lang="en-US" sz="1800" b="0" i="0" dirty="0" err="1">
              <a:latin typeface="Euphemia"/>
              <a:ea typeface="+mn-ea"/>
              <a:cs typeface="+mn-cs"/>
            </a:rPr>
            <a:t>tarefa</a:t>
          </a:r>
          <a:endParaRPr lang="en-US" sz="1800" b="0" i="0" dirty="0">
            <a:latin typeface="Euphemia"/>
            <a:ea typeface="+mn-ea"/>
            <a:cs typeface="+mn-cs"/>
          </a:endParaRPr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Euphemia"/>
              <a:ea typeface="+mn-ea"/>
              <a:cs typeface="+mn-cs"/>
            </a:rPr>
            <a:t>Descrição da tarefa</a:t>
          </a:r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Euphemia"/>
              <a:ea typeface="+mn-ea"/>
              <a:cs typeface="+mn-cs"/>
            </a:rPr>
            <a:t>Descrição da tarefa</a:t>
          </a:r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Euphemia"/>
              <a:ea typeface="+mn-ea"/>
              <a:cs typeface="+mn-cs"/>
            </a:rPr>
            <a:t>Título da Etapa 3</a:t>
          </a: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Euphemia"/>
              <a:ea typeface="+mn-ea"/>
              <a:cs typeface="+mn-cs"/>
            </a:rPr>
            <a:t>Descrição da tarefa</a:t>
          </a: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Euphemia"/>
              <a:ea typeface="+mn-ea"/>
              <a:cs typeface="+mn-cs"/>
            </a:rPr>
            <a:t>Descrição da tarefa</a:t>
          </a:r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7FCE83D9-631B-4420-BBFC-CA0AFA59F747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Euphemia"/>
              <a:ea typeface="+mn-ea"/>
              <a:cs typeface="+mn-cs"/>
            </a:rPr>
            <a:t>Título da Etapa 4</a:t>
          </a:r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en-US"/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Euphemia"/>
              <a:ea typeface="+mn-ea"/>
              <a:cs typeface="+mn-cs"/>
            </a:rPr>
            <a:t>Descrição da tarefa</a:t>
          </a:r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50451020-5E1A-4778-9E8D-169182A36191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Euphemia"/>
              <a:ea typeface="+mn-ea"/>
              <a:cs typeface="+mn-cs"/>
            </a:rPr>
            <a:t>Descrição da tarefa</a:t>
          </a:r>
        </a:p>
      </dgm:t>
    </dgm:pt>
    <dgm:pt modelId="{7DFC3849-4A12-49FB-B614-8AFD597CCB9E}" type="parTrans" cxnId="{0F86DBDB-3C4F-4C84-981B-7F4CA2A8EAF3}">
      <dgm:prSet/>
      <dgm:spPr/>
      <dgm:t>
        <a:bodyPr/>
        <a:lstStyle/>
        <a:p>
          <a:endParaRPr lang="en-US"/>
        </a:p>
      </dgm:t>
    </dgm:pt>
    <dgm:pt modelId="{EEDE2474-4F18-4F59-8E58-6382D253E514}" type="sibTrans" cxnId="{0F86DBDB-3C4F-4C84-981B-7F4CA2A8EAF3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1"/>
      <dgm:spPr/>
      <dgm:t>
        <a:bodyPr/>
        <a:lstStyle/>
        <a:p>
          <a:endParaRPr lang="en-US"/>
        </a:p>
      </dgm:t>
    </dgm:pt>
    <dgm:pt modelId="{187D4E8C-5C91-4D00-870C-2C45D4EA263C}" type="pres">
      <dgm:prSet presAssocID="{B4F1B46E-22B2-4721-950C-8704487586DC}" presName="firstChildTx" presStyleLbl="b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1"/>
      <dgm:spPr/>
      <dgm:t>
        <a:bodyPr/>
        <a:lstStyle/>
        <a:p>
          <a:endParaRPr lang="en-US"/>
        </a:p>
      </dgm:t>
    </dgm:pt>
    <dgm:pt modelId="{4AE7D907-B6F4-4647-AB3F-ABE94C438AE8}" type="pres">
      <dgm:prSet presAssocID="{F9D46839-CD06-4669-AAE4-4D1E9AFEDA78}" presName="childTx" presStyleLbl="b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1"/>
      <dgm:spPr/>
      <dgm:t>
        <a:bodyPr/>
        <a:lstStyle/>
        <a:p>
          <a:endParaRPr lang="en-US"/>
        </a:p>
      </dgm:t>
    </dgm:pt>
    <dgm:pt modelId="{D685DD23-B321-4B5E-842F-394CB33239FA}" type="pres">
      <dgm:prSet presAssocID="{7CB6360B-4022-4E96-922B-A12DE0E2A39F}" presName="childTx" presStyleLbl="b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1"/>
      <dgm:spPr/>
      <dgm:t>
        <a:bodyPr/>
        <a:lstStyle/>
        <a:p>
          <a:endParaRPr lang="en-US"/>
        </a:p>
      </dgm:t>
    </dgm:pt>
    <dgm:pt modelId="{3EBE42F0-6491-49CC-95DC-985BA00CD458}" type="pres">
      <dgm:prSet presAssocID="{70879558-61CA-4CCD-B2D6-5349B01EF337}" presName="childTx" presStyleLbl="b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  <dgm:t>
        <a:bodyPr/>
        <a:lstStyle/>
        <a:p>
          <a:endParaRPr lang="en-US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1"/>
      <dgm:spPr/>
      <dgm:t>
        <a:bodyPr/>
        <a:lstStyle/>
        <a:p>
          <a:endParaRPr lang="en-US"/>
        </a:p>
      </dgm:t>
    </dgm:pt>
    <dgm:pt modelId="{10C9E3CF-3A8F-4100-8ACD-91E2373197A2}" type="pres">
      <dgm:prSet presAssocID="{F2881FB1-6580-4F21-A283-BFAA6F91D5D2}" presName="firstChildTx" presStyleLbl="b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1"/>
      <dgm:spPr/>
      <dgm:t>
        <a:bodyPr/>
        <a:lstStyle/>
        <a:p>
          <a:endParaRPr lang="en-US"/>
        </a:p>
      </dgm:t>
    </dgm:pt>
    <dgm:pt modelId="{B12AEB83-0A64-4B36-BF01-B2F834861BAA}" type="pres">
      <dgm:prSet presAssocID="{29E78340-8EBE-415C-B973-78A91A054B9C}" presName="childTx" presStyleLbl="b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1"/>
      <dgm:spPr/>
      <dgm:t>
        <a:bodyPr/>
        <a:lstStyle/>
        <a:p>
          <a:endParaRPr lang="en-US"/>
        </a:p>
      </dgm:t>
    </dgm:pt>
    <dgm:pt modelId="{E1767793-EDD5-4203-A612-8120A71CA906}" type="pres">
      <dgm:prSet presAssocID="{8321AB85-EA8C-4958-B404-B4C118CB3C18}" presName="childTx" presStyleLbl="b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  <dgm:t>
        <a:bodyPr/>
        <a:lstStyle/>
        <a:p>
          <a:endParaRPr lang="en-US"/>
        </a:p>
      </dgm:t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7" presStyleCnt="11"/>
      <dgm:spPr/>
      <dgm:t>
        <a:bodyPr/>
        <a:lstStyle/>
        <a:p>
          <a:endParaRPr lang="en-US"/>
        </a:p>
      </dgm:t>
    </dgm:pt>
    <dgm:pt modelId="{F8977219-728E-448F-AE8B-46B14F4F17DE}" type="pres">
      <dgm:prSet presAssocID="{6352CA33-6755-44BE-808F-400DA4CF80A7}" presName="firstChildTx" presStyleLbl="b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8" presStyleCnt="11"/>
      <dgm:spPr/>
      <dgm:t>
        <a:bodyPr/>
        <a:lstStyle/>
        <a:p>
          <a:endParaRPr lang="en-US"/>
        </a:p>
      </dgm:t>
    </dgm:pt>
    <dgm:pt modelId="{96624143-7928-48E9-817F-BC4A07250C32}" type="pres">
      <dgm:prSet presAssocID="{3D5CDB25-F8FA-444B-8D4A-1D29D0CBA282}" presName="childTx" presStyleLbl="b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  <dgm:t>
        <a:bodyPr/>
        <a:lstStyle/>
        <a:p>
          <a:endParaRPr lang="en-US"/>
        </a:p>
      </dgm:t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9" presStyleCnt="11"/>
      <dgm:spPr/>
      <dgm:t>
        <a:bodyPr/>
        <a:lstStyle/>
        <a:p>
          <a:endParaRPr lang="en-US"/>
        </a:p>
      </dgm:t>
    </dgm:pt>
    <dgm:pt modelId="{5B88A17E-EFF5-4A04-9CC9-D2131DA9ECCC}" type="pres">
      <dgm:prSet presAssocID="{7FCE83D9-631B-4420-BBFC-CA0AFA59F747}" presName="firstChildTx" presStyleLbl="b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C2D87B-A5E7-46E2-B3D3-58E6D9562663}" type="pres">
      <dgm:prSet presAssocID="{50451020-5E1A-4778-9E8D-169182A36191}" presName="comp" presStyleCnt="0"/>
      <dgm:spPr/>
    </dgm:pt>
    <dgm:pt modelId="{3086D0BF-AAD1-4310-88ED-4D81A687BD50}" type="pres">
      <dgm:prSet presAssocID="{50451020-5E1A-4778-9E8D-169182A36191}" presName="child" presStyleLbl="bgAccFollowNode1" presStyleIdx="10" presStyleCnt="11"/>
      <dgm:spPr/>
      <dgm:t>
        <a:bodyPr/>
        <a:lstStyle/>
        <a:p>
          <a:endParaRPr lang="en-US"/>
        </a:p>
      </dgm:t>
    </dgm:pt>
    <dgm:pt modelId="{2B18CCD9-D6B1-4225-8D26-4BA691BB1837}" type="pres">
      <dgm:prSet presAssocID="{50451020-5E1A-4778-9E8D-169182A36191}" presName="childTx" presStyleLbl="b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4CCFFDF9-D8E9-43FF-9A5C-0D554AC5AAB1}" type="presOf" srcId="{50451020-5E1A-4778-9E8D-169182A36191}" destId="{2B18CCD9-D6B1-4225-8D26-4BA691BB1837}" srcOrd="1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0F86DBDB-3C4F-4C84-981B-7F4CA2A8EAF3}" srcId="{7FCE83D9-631B-4420-BBFC-CA0AFA59F747}" destId="{50451020-5E1A-4778-9E8D-169182A36191}" srcOrd="1" destOrd="0" parTransId="{7DFC3849-4A12-49FB-B614-8AFD597CCB9E}" sibTransId="{EEDE2474-4F18-4F59-8E58-6382D253E514}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114529EA-CDEE-4574-B59D-8F35E4FE7A75}" type="presOf" srcId="{50451020-5E1A-4778-9E8D-169182A36191}" destId="{3086D0BF-AAD1-4310-88ED-4D81A687BD50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D230C2D8-6446-403F-971D-BA59F9482A7E}" type="presParOf" srcId="{F85FFCDF-8E5F-492B-B22D-55A08EACE783}" destId="{F3C2D87B-A5E7-46E2-B3D3-58E6D9562663}" srcOrd="2" destOrd="0" presId="urn:microsoft.com/office/officeart/2005/8/layout/hList9"/>
    <dgm:cxn modelId="{71EFAC4F-7BC1-470A-9459-DE14D03A3B20}" type="presParOf" srcId="{F3C2D87B-A5E7-46E2-B3D3-58E6D9562663}" destId="{3086D0BF-AAD1-4310-88ED-4D81A687BD50}" srcOrd="0" destOrd="0" presId="urn:microsoft.com/office/officeart/2005/8/layout/hList9"/>
    <dgm:cxn modelId="{6035C1AD-47FA-47BC-9D78-974272EBB1D2}" type="presParOf" srcId="{F3C2D87B-A5E7-46E2-B3D3-58E6D9562663}" destId="{2B18CCD9-D6B1-4225-8D26-4BA691BB1837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pt-BR" smtClean="0"/>
              <a:t>03/05/2016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pt-BR" smtClean="0"/>
              <a:t>03/05/2016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pt-BR" smtClean="0"/>
              <a:t>03/05/2016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pt-BR" smtClean="0"/>
              <a:t>03/05/2016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pt-BR" smtClean="0"/>
              <a:t>03/05/2016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pt-BR" smtClean="0"/>
              <a:t>03/05/2016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pt-BR" smtClean="0"/>
              <a:t>03/05/2016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o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tâ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Espaço Reservado para Imagem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19" name="Texto Instrucional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lang="pt-BR" sz="1200" b="1" i="1" dirty="0" smtClean="0">
                <a:latin typeface="Arial"/>
                <a:ea typeface="+mn-ea"/>
                <a:cs typeface="Arial"/>
              </a:rPr>
              <a:t>OBSERVAÇÃO:</a:t>
            </a:r>
          </a:p>
          <a:p>
            <a:pPr algn="l" defTabSz="914400">
              <a:buNone/>
            </a:pPr>
            <a:r>
              <a:rPr lang="pt-BR" sz="1200" b="0" i="1" dirty="0" smtClean="0">
                <a:latin typeface="Arial"/>
                <a:ea typeface="+mn-ea"/>
                <a:cs typeface="Arial"/>
              </a:rPr>
              <a:t>Para mudar a imagem deste slide, selecione a imagem e exclua-a. Em seguida, clique no ícone Imagens do espaço reservado pra inserir sua própria imagem.</a:t>
            </a:r>
            <a:endParaRPr lang="pt-BR" sz="1200" b="0" i="1" dirty="0"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tâ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pt-BR" smtClean="0"/>
              <a:t>03/05/2016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pt-BR" smtClean="0"/>
              <a:t>03/05/2016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pt-BR" smtClean="0"/>
              <a:t>03/05/2016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pt-BR" smtClean="0"/>
              <a:t>03/05/2016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pt-BR" smtClean="0"/>
              <a:t>03/05/2016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pt-BR" smtClean="0"/>
              <a:t>03/05/2016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pt-BR" smtClean="0"/>
              <a:pPr/>
              <a:t>03/05/2016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4400" b="0" i="0" baseline="0" dirty="0" smtClean="0">
                <a:solidFill>
                  <a:srgbClr val="514843"/>
                </a:solidFill>
                <a:latin typeface="Plantagenet Cherokee"/>
                <a:ea typeface="+mj-ea"/>
                <a:cs typeface="+mj-cs"/>
              </a:rPr>
              <a:t>Layout de Título com Imagens</a:t>
            </a:r>
            <a:endParaRPr lang="pt-BR" sz="4400" b="0" i="0" baseline="0" dirty="0">
              <a:solidFill>
                <a:srgbClr val="514843"/>
              </a:solidFill>
              <a:latin typeface="Plantagenet Cherokee"/>
              <a:ea typeface="+mj-ea"/>
              <a:cs typeface="+mj-cs"/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pt-BR" sz="1800" b="0" i="0" dirty="0" smtClean="0"/>
              <a:t>Subtítulo</a:t>
            </a:r>
            <a:endParaRPr lang="pt-BR" sz="1800" b="0" i="0" dirty="0"/>
          </a:p>
        </p:txBody>
      </p:sp>
      <p:pic>
        <p:nvPicPr>
          <p:cNvPr id="4" name="Espaço Reservado para Imagem 3" descr="Livro aberto sobre a mesa, prateleiras de livros desfocadas em segundo plano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2800" b="0" i="0" dirty="0" smtClean="0">
                <a:solidFill>
                  <a:srgbClr val="514843"/>
                </a:solidFill>
                <a:latin typeface="Plantagenet Cherokee"/>
                <a:ea typeface="+mj-ea"/>
                <a:cs typeface="+mj-cs"/>
              </a:rPr>
              <a:t>Layout de Título e Conteúdo com Lista</a:t>
            </a:r>
            <a:endParaRPr lang="pt-BR" sz="2800" b="0" i="0" dirty="0">
              <a:solidFill>
                <a:srgbClr val="514843"/>
              </a:solidFill>
              <a:latin typeface="Plantagenet Cherokee"/>
              <a:ea typeface="+mj-ea"/>
              <a:cs typeface="+mj-cs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514843"/>
              </a:buClr>
            </a:pPr>
            <a:r>
              <a:rPr lang="pt-BR" sz="2000" b="0" i="0" dirty="0" smtClean="0">
                <a:solidFill>
                  <a:srgbClr val="514843"/>
                </a:solidFill>
                <a:latin typeface="Euphemia"/>
                <a:ea typeface="+mn-ea"/>
                <a:cs typeface="+mn-cs"/>
              </a:rPr>
              <a:t>Adicione seu primeiro marcador aqui</a:t>
            </a:r>
          </a:p>
          <a:p>
            <a:pPr>
              <a:lnSpc>
                <a:spcPct val="110000"/>
              </a:lnSpc>
              <a:buClr>
                <a:srgbClr val="514843"/>
              </a:buClr>
            </a:pPr>
            <a:r>
              <a:rPr lang="pt-BR" sz="2000" b="0" i="0" dirty="0" smtClean="0">
                <a:solidFill>
                  <a:srgbClr val="514843"/>
                </a:solidFill>
                <a:latin typeface="Euphemia"/>
                <a:ea typeface="+mn-ea"/>
                <a:cs typeface="+mn-cs"/>
              </a:rPr>
              <a:t>Adicione seu segundo marcador aqui</a:t>
            </a:r>
          </a:p>
          <a:p>
            <a:pPr>
              <a:lnSpc>
                <a:spcPct val="110000"/>
              </a:lnSpc>
              <a:buClr>
                <a:srgbClr val="514843"/>
              </a:buClr>
            </a:pPr>
            <a:r>
              <a:rPr lang="pt-BR" sz="2000" b="0" i="0" dirty="0" smtClean="0">
                <a:solidFill>
                  <a:srgbClr val="514843"/>
                </a:solidFill>
                <a:latin typeface="Euphemia"/>
                <a:ea typeface="+mn-ea"/>
                <a:cs typeface="+mn-cs"/>
              </a:rPr>
              <a:t>Adicione seu terceiro marcador aqui</a:t>
            </a:r>
            <a:endParaRPr lang="pt-BR" sz="2000" b="0" i="0" dirty="0">
              <a:solidFill>
                <a:srgbClr val="514843"/>
              </a:solidFill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2800" b="0" i="0" dirty="0" smtClean="0">
                <a:solidFill>
                  <a:srgbClr val="514843"/>
                </a:solidFill>
                <a:latin typeface="Plantagenet Cherokee"/>
                <a:ea typeface="+mj-ea"/>
                <a:cs typeface="+mj-cs"/>
              </a:rPr>
              <a:t>Layout de Título e Conteúdo com Gráfico</a:t>
            </a:r>
            <a:endParaRPr lang="pt-BR" sz="2800" b="0" i="0" dirty="0">
              <a:solidFill>
                <a:srgbClr val="514843"/>
              </a:solidFill>
              <a:latin typeface="Plantagenet Cherokee"/>
              <a:ea typeface="+mj-ea"/>
              <a:cs typeface="+mj-cs"/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444102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2800" b="0" i="0" dirty="0" smtClean="0">
                <a:solidFill>
                  <a:srgbClr val="514843"/>
                </a:solidFill>
                <a:latin typeface="Plantagenet Cherokee"/>
                <a:ea typeface="+mj-ea"/>
                <a:cs typeface="+mj-cs"/>
              </a:rPr>
              <a:t>Layout de Conteúdo de Duas Partes com Tabela</a:t>
            </a:r>
            <a:endParaRPr lang="pt-BR" sz="2800" b="0" i="0" dirty="0">
              <a:solidFill>
                <a:srgbClr val="514843"/>
              </a:solidFill>
              <a:latin typeface="Plantagenet Cherokee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514843"/>
              </a:buClr>
            </a:pPr>
            <a:r>
              <a:rPr lang="pt-BR" sz="2000" b="0" i="0" dirty="0" smtClean="0">
                <a:solidFill>
                  <a:srgbClr val="514843"/>
                </a:solidFill>
                <a:latin typeface="Euphemia"/>
                <a:ea typeface="+mn-ea"/>
                <a:cs typeface="+mn-cs"/>
              </a:rPr>
              <a:t>Primeiro marcador aqui</a:t>
            </a:r>
          </a:p>
          <a:p>
            <a:pPr>
              <a:lnSpc>
                <a:spcPct val="110000"/>
              </a:lnSpc>
              <a:buClr>
                <a:srgbClr val="514843"/>
              </a:buClr>
            </a:pPr>
            <a:r>
              <a:rPr lang="pt-BR" sz="2000" b="0" i="0" dirty="0" smtClean="0">
                <a:solidFill>
                  <a:srgbClr val="514843"/>
                </a:solidFill>
                <a:latin typeface="Euphemia"/>
                <a:ea typeface="+mn-ea"/>
                <a:cs typeface="+mn-cs"/>
              </a:rPr>
              <a:t>Segundo marcador aqui</a:t>
            </a:r>
          </a:p>
          <a:p>
            <a:pPr>
              <a:lnSpc>
                <a:spcPct val="110000"/>
              </a:lnSpc>
              <a:buClr>
                <a:srgbClr val="514843"/>
              </a:buClr>
            </a:pPr>
            <a:r>
              <a:rPr lang="pt-BR" sz="2000" b="0" i="0" dirty="0" smtClean="0">
                <a:solidFill>
                  <a:srgbClr val="514843"/>
                </a:solidFill>
                <a:latin typeface="Euphemia"/>
                <a:ea typeface="+mn-ea"/>
                <a:cs typeface="+mn-cs"/>
              </a:rPr>
              <a:t>Terceiro marcador aqui</a:t>
            </a:r>
            <a:endParaRPr lang="pt-BR" sz="2000" b="0" i="0" dirty="0">
              <a:solidFill>
                <a:srgbClr val="514843"/>
              </a:solidFill>
              <a:latin typeface="Euphemia"/>
              <a:ea typeface="+mn-ea"/>
              <a:cs typeface="+mn-cs"/>
            </a:endParaRPr>
          </a:p>
        </p:txBody>
      </p:sp>
      <p:graphicFrame>
        <p:nvGraphicFramePr>
          <p:cNvPr id="16" name="Espaço Reservado para Conteúdo 15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67071804"/>
              </p:ext>
            </p:extLst>
          </p:nvPr>
        </p:nvGraphicFramePr>
        <p:xfrm>
          <a:off x="6172200" y="1600200"/>
          <a:ext cx="4914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</a:tblGrid>
              <a:tr h="4572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Grupo 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Grupo 2</a:t>
                      </a:r>
                      <a:endParaRPr lang="pt-BR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pt-BR" dirty="0" smtClean="0"/>
                        <a:t>Classe 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95</a:t>
                      </a:r>
                      <a:endParaRPr lang="pt-BR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pt-BR" dirty="0" smtClean="0"/>
                        <a:t>Classe</a:t>
                      </a:r>
                      <a:r>
                        <a:rPr lang="pt-BR" baseline="0" dirty="0" smtClean="0"/>
                        <a:t> 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88</a:t>
                      </a:r>
                      <a:endParaRPr lang="pt-BR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pt-BR" dirty="0" smtClean="0"/>
                        <a:t>Classe 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2800" b="0" i="0" dirty="0" smtClean="0">
                <a:solidFill>
                  <a:srgbClr val="514843"/>
                </a:solidFill>
                <a:latin typeface="Plantagenet Cherokee"/>
                <a:ea typeface="+mj-ea"/>
                <a:cs typeface="+mj-cs"/>
              </a:rPr>
              <a:t>Layout de Título e Conteúdo com </a:t>
            </a:r>
            <a:r>
              <a:rPr lang="pt-BR" sz="2800" b="0" i="0" dirty="0" err="1" smtClean="0">
                <a:solidFill>
                  <a:srgbClr val="514843"/>
                </a:solidFill>
                <a:latin typeface="Plantagenet Cherokee"/>
                <a:ea typeface="+mj-ea"/>
                <a:cs typeface="+mj-cs"/>
              </a:rPr>
              <a:t>SmartArt</a:t>
            </a:r>
            <a:endParaRPr lang="pt-BR" sz="2800" b="0" i="0" dirty="0">
              <a:solidFill>
                <a:srgbClr val="514843"/>
              </a:solidFill>
              <a:latin typeface="Plantagenet Cherokee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 descr="Lista Empilhada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862830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 smtClean="0">
                <a:solidFill>
                  <a:srgbClr val="514843"/>
                </a:solidFill>
                <a:latin typeface="Plantagenet Cherokee"/>
                <a:ea typeface="+mj-ea"/>
                <a:cs typeface="+mj-cs"/>
              </a:rPr>
              <a:t>Layout de Imagem com Legenda</a:t>
            </a:r>
            <a:endParaRPr lang="pt-BR" sz="3200" b="0" i="0" dirty="0">
              <a:solidFill>
                <a:srgbClr val="514843"/>
              </a:solidFill>
              <a:latin typeface="Plantagenet Cherokee"/>
              <a:ea typeface="+mj-ea"/>
              <a:cs typeface="+mj-cs"/>
            </a:endParaRPr>
          </a:p>
        </p:txBody>
      </p:sp>
      <p:pic>
        <p:nvPicPr>
          <p:cNvPr id="5" name="Espaço Reservado para Imagem 4" descr="Close dos livros nas prateleiras com mais livros desfocados em primeiro e segundo planos" title="Sample Picture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/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 algn="l" defTabSz="914400">
              <a:spcBef>
                <a:spcPts val="1800"/>
              </a:spcBef>
              <a:buNone/>
            </a:pPr>
            <a:r>
              <a:rPr lang="pt-BR" sz="1800" b="0" i="0" dirty="0" smtClean="0">
                <a:solidFill>
                  <a:srgbClr val="514843"/>
                </a:solidFill>
                <a:latin typeface="Euphemia"/>
                <a:ea typeface="+mn-ea"/>
                <a:cs typeface="+mn-cs"/>
              </a:rPr>
              <a:t>Legenda</a:t>
            </a:r>
            <a:endParaRPr lang="pt-BR" sz="1800" b="0" i="0" dirty="0">
              <a:solidFill>
                <a:srgbClr val="514843"/>
              </a:solidFill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Literature_16x9_TP10343136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cademicLiterature_16x9_TP103431361.potx" id="{10A51EDA-1F74-47F8-9D24-96AA8A926B18}" vid="{D62E8601-A3CA-4F34-922A-54DE06C9E9CE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acadêmica, design com fita e listras (widescreen)</Template>
  <TotalTime>0</TotalTime>
  <Words>130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Euphemia</vt:lpstr>
      <vt:lpstr>Plantagenet Cherokee</vt:lpstr>
      <vt:lpstr>Wingdings</vt:lpstr>
      <vt:lpstr>AcademicLiterature_16x9_TP103431361</vt:lpstr>
      <vt:lpstr>Layout de Título com Imagens</vt:lpstr>
      <vt:lpstr>Layout de Título e Conteúdo com Lista</vt:lpstr>
      <vt:lpstr>Layout de Título e Conteúdo com Gráfico</vt:lpstr>
      <vt:lpstr>Layout de Conteúdo de Duas Partes com Tabela</vt:lpstr>
      <vt:lpstr>Layout de Título e Conteúdo com SmartArt</vt:lpstr>
      <vt:lpstr>Layout de Imagem com Legenda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2016-05-03T20:29:39Z</dcterms:created>
  <dcterms:modified xsi:type="dcterms:W3CDTF">2016-05-03T20:33:23Z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