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8"/>
  </p:notesMasterIdLst>
  <p:sldIdLst>
    <p:sldId id="256" r:id="rId2"/>
    <p:sldId id="266" r:id="rId3"/>
    <p:sldId id="257" r:id="rId4"/>
    <p:sldId id="258" r:id="rId5"/>
    <p:sldId id="259" r:id="rId6"/>
    <p:sldId id="264" r:id="rId7"/>
    <p:sldId id="263" r:id="rId8"/>
    <p:sldId id="267" r:id="rId9"/>
    <p:sldId id="268" r:id="rId10"/>
    <p:sldId id="262" r:id="rId11"/>
    <p:sldId id="273" r:id="rId12"/>
    <p:sldId id="274" r:id="rId13"/>
    <p:sldId id="269" r:id="rId14"/>
    <p:sldId id="271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7A357-C1E7-47CA-ADA4-DE3BB1FEC855}" type="datetimeFigureOut">
              <a:rPr lang="pt-BR"/>
              <a:pPr/>
              <a:t>05/06/2015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E781-3143-4896-B473-B65DA6CEE84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08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E781-3143-4896-B473-B65DA6CEE840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93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E781-3143-4896-B473-B65DA6CEE840}" type="slidenum">
              <a:rPr lang="pt-BR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42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E781-3143-4896-B473-B65DA6CEE840}" type="slidenum">
              <a:rPr lang="pt-BR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8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E781-3143-4896-B473-B65DA6CEE840}" type="slidenum">
              <a:rPr lang="pt-BR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0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PL%20156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2&#170;%20parte-%20Regulamenta&#231;&#227;o%20da%20profiss&#227;o%20de%20T.I.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Federal Rural de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Pernambuco</a:t>
            </a: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Aspecto Filosófico e sociológico da Informática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Docente: André 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Camara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Discente: Wellington Luiz Antônio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008188"/>
            <a:ext cx="8136081" cy="1470025"/>
          </a:xfrm>
        </p:spPr>
        <p:txBody>
          <a:bodyPr/>
          <a:lstStyle/>
          <a:p>
            <a:r>
              <a:rPr lang="pt-BR" dirty="0">
                <a:solidFill>
                  <a:srgbClr val="FFFFFF"/>
                </a:solidFill>
                <a:latin typeface="Arial" charset="0"/>
                <a:cs typeface="Arial" charset="0"/>
              </a:rPr>
              <a:t>CONFEI- Conselho Federal de Informática</a:t>
            </a:r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79" y="5638801"/>
            <a:ext cx="1857550" cy="10080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46712"/>
            <a:ext cx="914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500" y="1360488"/>
            <a:ext cx="7924800" cy="1143000"/>
          </a:xfrm>
        </p:spPr>
        <p:txBody>
          <a:bodyPr/>
          <a:lstStyle/>
          <a:p>
            <a:pPr algn="ctr"/>
            <a:r>
              <a:rPr lang="pt-BR" sz="3200" dirty="0" smtClean="0"/>
              <a:t>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 SBC  é contra ou a favor da regulamentação?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04850" y="43894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pt-BR" sz="32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SBC - Sociedade</a:t>
            </a:r>
            <a:r>
              <a:rPr kumimoji="0" lang="pt-BR" sz="3200" b="0" i="0" u="none" strike="noStrike" kern="1200" cap="all" spc="5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Brasileira de computação</a:t>
            </a:r>
            <a:endParaRPr kumimoji="0" lang="pt-BR" sz="3200" b="0" i="0" u="none" strike="noStrike" kern="1200" cap="all" spc="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11430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LEI N.º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1561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,DE 2003 Proposto pela </a:t>
            </a:r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Sbc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819143"/>
            <a:ext cx="7924800" cy="4530144"/>
          </a:xfrm>
        </p:spPr>
        <p:txBody>
          <a:bodyPr>
            <a:noAutofit/>
          </a:bodyPr>
          <a:lstStyle/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comunidade científica da computação brasileira vem discutindo a questão da regulamentação da profissão de Informática desde antes da criação da SBC em 1978.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Fruto dos debates ocorridos ao longo dos anos, nos diversos encontros de sua comunidade científica, em relação às vantagens e desvantagens de uma regulamentação da profissão de informática, a SBC consolidou sua posição institucional em relação a esta questão pela formulação dos seguintes princípios, que deveriam ser observados em uma eventual regulamentação da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profissão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14450" lvl="2" indent="-400050" algn="just">
              <a:buFont typeface="+mj-lt"/>
              <a:buAutoNum type="romanU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Exercício da profissão de Informática deve ser livre e independer de diploma ou comprovação de educação formal.</a:t>
            </a:r>
          </a:p>
          <a:p>
            <a:pPr marL="1314450" lvl="2" indent="-400050" algn="just">
              <a:buFont typeface="+mj-lt"/>
              <a:buAutoNum type="romanU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Nenhum conselho de profissão pode criar qualquer impedimento ou restrição ao princípio acima.</a:t>
            </a:r>
          </a:p>
          <a:p>
            <a:pPr marL="1314450" lvl="2" indent="-400050" algn="just">
              <a:buFont typeface="+mj-lt"/>
              <a:buAutoNum type="romanU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área deve ser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Autorregulada.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 DE LEI Nº 5487, DE 2013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Dispõe sobre a regulamentação do exercício da profissão de Informata - que engloba todos os profissionais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3144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Posição da SBC - Sociedade Brasileira de Computação(1)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Princípios observados: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Exercício da profissão de Informática deve ser livre e independer de diploma ou comprovação de educação formal;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Nenhum conselho de profissão pode criar qualquer impedimento ou restrição ao princípio acima;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A área deve ser Autorregulada.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 CONTRA: Reserva de mercado de trabalho;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 CONTRA: Criação de conselho de profissão nos moldes tradicionais; </a:t>
            </a:r>
          </a:p>
          <a:p>
            <a:pPr algn="just"/>
            <a:r>
              <a:rPr lang="pt-BR" sz="1800" dirty="0" smtClean="0">
                <a:latin typeface="Arial" pitchFamily="34" charset="0"/>
                <a:cs typeface="Arial" pitchFamily="34" charset="0"/>
              </a:rPr>
              <a:t>CONTRA: Valorização da posse de um diploma em detrimento da posse do conhecimento;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Posição da SBC - Sociedade Brasileira de Computação (2)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20050" cy="4646054"/>
          </a:xfrm>
        </p:spPr>
        <p:txBody>
          <a:bodyPr>
            <a:noAutofit/>
          </a:bodyPr>
          <a:lstStyle/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A FAVOR: Liberdade do exercício profissional;</a:t>
            </a:r>
          </a:p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 A FAVOR: Conhecimento como principal diferencial de competência profissional;</a:t>
            </a:r>
          </a:p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 A FAVOR: Diploma como principal e melhor instrumento para proteção da Sociedade;</a:t>
            </a:r>
          </a:p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 A FAVOR: Constituição de um Conselho Nacional de Autorregulação: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Formado por um conjunto de entidades representativas da Sociedade Civil;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Finalidade: Definir, manter e aplicar no setor de informática um Código de Ética;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 Proteção da Sociedade e defesa da Área do ponto de vista ético e político;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Vídeo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000" dirty="0" smtClean="0">
                <a:latin typeface="Arial" pitchFamily="34" charset="0"/>
                <a:cs typeface="Arial" pitchFamily="34" charset="0"/>
              </a:rPr>
              <a:t>Diante do que vimos qual a sua opinião sobre o regulamentação?</a:t>
            </a:r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Muito Obrigado pela  Atenção!!!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Conselho de Profissões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Controle PREVIO de quem pode ou não exercer a profissão;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Tem a função de proteger a Sociedade contra o mau profissional;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Resolver disputas, questionamentos e arguições entre cidadãos e profissionais liberais; 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Quando necessário para a proteção da Sociedade, impedir o exercício da profissão por indivíduos sem a respectiva educação formal, independentemente de sua competência;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Não é sua função dar proteção aos profissionais;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 Para isto existem os sindicatos.</a:t>
            </a: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FFFF"/>
                </a:solidFill>
                <a:latin typeface="Arial"/>
                <a:cs typeface="Arial"/>
              </a:rPr>
              <a:t>O que é CONFEI?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BR" sz="2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algn="just"/>
            <a:r>
              <a:rPr lang="pt-BR" sz="2000" b="1" dirty="0" smtClean="0">
                <a:solidFill>
                  <a:srgbClr val="FFFFFF"/>
                </a:solidFill>
                <a:latin typeface="Arial"/>
                <a:cs typeface="Arial"/>
              </a:rPr>
              <a:t>É o PLS </a:t>
            </a:r>
            <a:r>
              <a:rPr lang="pt-BR" sz="2000" b="1" dirty="0">
                <a:solidFill>
                  <a:srgbClr val="FFFFFF"/>
                </a:solidFill>
                <a:latin typeface="Arial"/>
                <a:cs typeface="Arial"/>
              </a:rPr>
              <a:t>- PROJETO DE LEI DO SENADO, Nº 607 de </a:t>
            </a:r>
            <a:r>
              <a:rPr lang="pt-BR" sz="2000" b="1" dirty="0" smtClean="0">
                <a:solidFill>
                  <a:srgbClr val="FFFFFF"/>
                </a:solidFill>
                <a:latin typeface="Arial"/>
                <a:cs typeface="Arial"/>
              </a:rPr>
              <a:t>2007, que foi criado pelo Ex-senador Expedito Junior e tem como princípio a criação de um Conselho Federal de Informática “CONFEI” e regional “CREI” , onde faria jus a regulamentação da profissão. </a:t>
            </a:r>
            <a:endParaRPr lang="pt-BR" sz="2000" b="1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pt-BR" sz="2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/>
                <a:cs typeface="Arial"/>
              </a:rPr>
              <a:t>Objetivos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BR" sz="2000" dirty="0">
              <a:latin typeface="Arial" charset="0"/>
              <a:cs typeface="Arial" charset="0"/>
            </a:endParaRPr>
          </a:p>
          <a:p>
            <a:pPr marL="0" indent="0" algn="just"/>
            <a:r>
              <a:rPr lang="pt-BR" sz="2000" dirty="0">
                <a:latin typeface="Arial" charset="0"/>
                <a:cs typeface="Arial" charset="0"/>
              </a:rPr>
              <a:t> </a:t>
            </a:r>
            <a:r>
              <a:rPr lang="pt-BR" sz="2000" dirty="0" smtClean="0">
                <a:latin typeface="Arial" charset="0"/>
                <a:cs typeface="Arial" charset="0"/>
              </a:rPr>
              <a:t>Regulamentação </a:t>
            </a:r>
            <a:r>
              <a:rPr lang="pt-BR" sz="2000" dirty="0">
                <a:latin typeface="Arial" charset="0"/>
                <a:cs typeface="Arial" charset="0"/>
              </a:rPr>
              <a:t>do exercício da profissão de Analista de Sistemas e suas </a:t>
            </a:r>
            <a:r>
              <a:rPr lang="pt-BR" sz="2000" dirty="0" smtClean="0">
                <a:latin typeface="Arial" charset="0"/>
                <a:cs typeface="Arial" charset="0"/>
              </a:rPr>
              <a:t>correlatas.</a:t>
            </a:r>
          </a:p>
          <a:p>
            <a:pPr marL="0" indent="0" algn="just"/>
            <a:endParaRPr lang="pt-BR" sz="2000" dirty="0" smtClean="0">
              <a:latin typeface="Arial" charset="0"/>
              <a:cs typeface="Arial" charset="0"/>
            </a:endParaRPr>
          </a:p>
          <a:p>
            <a:pPr marL="0" indent="0" algn="just"/>
            <a:r>
              <a:rPr lang="pt-BR" sz="2000" dirty="0" smtClean="0">
                <a:latin typeface="Arial" charset="0"/>
                <a:cs typeface="Arial" charset="0"/>
              </a:rPr>
              <a:t> Criar </a:t>
            </a:r>
            <a:r>
              <a:rPr lang="pt-BR" sz="2000" dirty="0">
                <a:latin typeface="Arial" charset="0"/>
                <a:cs typeface="Arial" charset="0"/>
              </a:rPr>
              <a:t>o Conselho Federal e os Conselhos Regionais de Informática e </a:t>
            </a:r>
            <a:r>
              <a:rPr lang="pt-BR" sz="2000" dirty="0" smtClean="0">
                <a:latin typeface="Arial" charset="0"/>
                <a:cs typeface="Arial" charset="0"/>
              </a:rPr>
              <a:t> </a:t>
            </a:r>
            <a:r>
              <a:rPr lang="pt-BR" sz="2000" dirty="0">
                <a:latin typeface="Arial" charset="0"/>
                <a:cs typeface="Arial" charset="0"/>
              </a:rPr>
              <a:t>outras providências.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419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713288"/>
            <a:ext cx="7924800" cy="1143000"/>
          </a:xfrm>
        </p:spPr>
        <p:txBody>
          <a:bodyPr/>
          <a:lstStyle/>
          <a:p>
            <a:pPr algn="ctr"/>
            <a:r>
              <a:rPr lang="pt-BR" dirty="0" smtClean="0">
                <a:latin typeface="Arial"/>
                <a:cs typeface="Arial"/>
              </a:rPr>
              <a:t>Qual Situação </a:t>
            </a:r>
            <a:r>
              <a:rPr lang="pt-BR" dirty="0">
                <a:latin typeface="Arial"/>
                <a:cs typeface="Arial"/>
              </a:rPr>
              <a:t>atual do  </a:t>
            </a:r>
            <a:r>
              <a:rPr lang="pt-BR" dirty="0" err="1" smtClean="0">
                <a:latin typeface="Arial"/>
                <a:cs typeface="Arial"/>
              </a:rPr>
              <a:t>Confei</a:t>
            </a:r>
            <a:endParaRPr lang="pt-BR" dirty="0">
              <a:latin typeface="Arial"/>
              <a:cs typeface="Arial"/>
            </a:endParaRPr>
          </a:p>
        </p:txBody>
      </p:sp>
      <p:pic>
        <p:nvPicPr>
          <p:cNvPr id="3" name="Imagem 2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2324" y="2247900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Quem são os profissionais de  Computação?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Livre exercício da profissão: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Egressos dos cursos de educação formal;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Egressos dos cursos sem reconhecimento;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Autodidatas;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 Vasta abrangência da área de computação; 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/>
                <a:cs typeface="Arial"/>
              </a:rPr>
              <a:t>Quais argumentos para a  Regulamentação?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Os serviços prestados seriam de melhor qualidade;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Estabelecimento de uma ética profissional;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Estabelecimento de normas técnicas; 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Denominação da profissão (proposta: Informata); 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As principais profissões são regulamentadas, exceto a do profissional de computação; o desejo da profissão não ser controlada por conselhos de classes estranhos;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550" y="876300"/>
            <a:ext cx="7924800" cy="712788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Argumentos contras? (1)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23900" y="2076450"/>
            <a:ext cx="7962900" cy="3695700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Criação de uma reserva de Mercado;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 Criação de Conselho de profissão de acordo com moldes tradicionais;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 Posse de um Diploma Vs. Posse do Conhecimento;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 Livre exercício vigora em boa parte dos países;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Meios Não claros para avaliar profissional qualificado;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Argumentos contras?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66750" y="1885950"/>
            <a:ext cx="7924800" cy="3505200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Estagnação da Profissão por meios burocráticos;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 Aumento no valor dos produtos e/ou Serviços oferecidos; 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Corporativismo;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 Pagamento de Taxas regulares para se manter regularizado;</a:t>
            </a:r>
          </a:p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 A dinâmica da área não permite caracterizar as ”atribuições” do profissional;</a:t>
            </a:r>
          </a:p>
          <a:p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326</TotalTime>
  <Words>745</Words>
  <Application>Microsoft Office PowerPoint</Application>
  <PresentationFormat>Apresentação na tela (4:3)</PresentationFormat>
  <Paragraphs>79</Paragraphs>
  <Slides>16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Narrow</vt:lpstr>
      <vt:lpstr>Calibri</vt:lpstr>
      <vt:lpstr>Horizon</vt:lpstr>
      <vt:lpstr>CONFEI- Conselho Federal de Informática</vt:lpstr>
      <vt:lpstr>Conselho de Profissões</vt:lpstr>
      <vt:lpstr>O que é CONFEI?</vt:lpstr>
      <vt:lpstr>Objetivos</vt:lpstr>
      <vt:lpstr>Qual Situação atual do  Confei</vt:lpstr>
      <vt:lpstr> Quem são os profissionais de  Computação?</vt:lpstr>
      <vt:lpstr>Quais argumentos para a  Regulamentação?</vt:lpstr>
      <vt:lpstr>Argumentos contras? (1)</vt:lpstr>
      <vt:lpstr>Argumentos contras? (2)</vt:lpstr>
      <vt:lpstr> a SBC  é contra ou a favor da regulamentação?</vt:lpstr>
      <vt:lpstr>PROJETO DE LEI N.º 1561,DE 2003 Proposto pela Sbc</vt:lpstr>
      <vt:lpstr>PROJETO DE LEI Nº 5487, DE 2013</vt:lpstr>
      <vt:lpstr>Posição da SBC - Sociedade Brasileira de Computação(1)</vt:lpstr>
      <vt:lpstr>Posição da SBC - Sociedade Brasileira de Computação (2)</vt:lpstr>
      <vt:lpstr>Diante do que vimos qual a sua opinião sobre o regulamentação?</vt:lpstr>
      <vt:lpstr>Muito Obrigado pela  Atenção!!!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WELLINGTON</dc:creator>
  <cp:lastModifiedBy>PETCIRANDA</cp:lastModifiedBy>
  <cp:revision>40</cp:revision>
  <dcterms:created xsi:type="dcterms:W3CDTF">2014-09-16T21:36:11Z</dcterms:created>
  <dcterms:modified xsi:type="dcterms:W3CDTF">2015-06-05T22:01:34Z</dcterms:modified>
</cp:coreProperties>
</file>