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D39728-D048-427A-A61C-FB723D8939E3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ADF2C12-7FD8-41A4-BD70-AAFB7DCD30F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Wellington Luiz Antonio</a:t>
            </a:r>
          </a:p>
          <a:p>
            <a:r>
              <a:rPr lang="pt-BR" dirty="0" smtClean="0"/>
              <a:t>Andre Camara</a:t>
            </a:r>
            <a:endParaRPr lang="pt-BR" dirty="0"/>
          </a:p>
        </p:txBody>
      </p:sp>
      <p:pic>
        <p:nvPicPr>
          <p:cNvPr id="4" name="Imagem 3" descr="image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5877272"/>
            <a:ext cx="1584176" cy="792088"/>
          </a:xfrm>
          <a:prstGeom prst="rect">
            <a:avLst/>
          </a:prstGeom>
        </p:spPr>
      </p:pic>
      <p:pic>
        <p:nvPicPr>
          <p:cNvPr id="5" name="Imagem 4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5517232"/>
            <a:ext cx="792088" cy="1179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8229600" cy="193508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A moralidade, a próxima fronteira em Interação Humano-Computador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772816"/>
            <a:ext cx="7848872" cy="144016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Deus Ex </a:t>
            </a:r>
            <a:r>
              <a:rPr lang="pt-BR" dirty="0" smtClean="0">
                <a:solidFill>
                  <a:srgbClr val="C00000"/>
                </a:solidFill>
              </a:rPr>
              <a:t>Máquina;</a:t>
            </a:r>
            <a:r>
              <a:rPr lang="pt-BR" dirty="0" smtClean="0">
                <a:solidFill>
                  <a:srgbClr val="C00000"/>
                </a:solidFill>
              </a:rPr>
              <a:t> Errar É Humano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060848"/>
            <a:ext cx="7776864" cy="2016224"/>
          </a:xfrm>
        </p:spPr>
        <p:txBody>
          <a:bodyPr/>
          <a:lstStyle/>
          <a:p>
            <a:pPr algn="ctr"/>
            <a:r>
              <a:rPr lang="pt-BR" dirty="0" smtClean="0"/>
              <a:t>Ética de </a:t>
            </a:r>
            <a:r>
              <a:rPr lang="pt-BR" dirty="0" smtClean="0"/>
              <a:t>máquina:Criando </a:t>
            </a:r>
            <a:r>
              <a:rPr lang="pt-BR" dirty="0" smtClean="0"/>
              <a:t>um </a:t>
            </a:r>
            <a:r>
              <a:rPr lang="pt-BR" dirty="0" smtClean="0"/>
              <a:t>Ética agente </a:t>
            </a:r>
            <a:r>
              <a:rPr lang="pt-BR" dirty="0" smtClean="0"/>
              <a:t>Inteligente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26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Metrô</vt:lpstr>
      <vt:lpstr>Resumo</vt:lpstr>
      <vt:lpstr>A moralidade, a próxima fronteira em Interação Humano-Computador </vt:lpstr>
      <vt:lpstr>Deus Ex Máquina; Errar É Humano </vt:lpstr>
      <vt:lpstr>Ética de máquina:Criando um Ética agente Inteligente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</dc:title>
  <dc:creator>Conexao2</dc:creator>
  <cp:lastModifiedBy>Conexao2</cp:lastModifiedBy>
  <cp:revision>3</cp:revision>
  <dcterms:created xsi:type="dcterms:W3CDTF">2015-05-26T22:47:27Z</dcterms:created>
  <dcterms:modified xsi:type="dcterms:W3CDTF">2015-05-26T22:58:23Z</dcterms:modified>
</cp:coreProperties>
</file>