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3" r:id="rId7"/>
    <p:sldId id="264" r:id="rId8"/>
    <p:sldId id="265" r:id="rId9"/>
    <p:sldId id="266" r:id="rId10"/>
    <p:sldId id="267" r:id="rId11"/>
    <p:sldId id="268" r:id="rId12"/>
    <p:sldId id="269" r:id="rId13"/>
    <p:sldId id="270" r:id="rId14"/>
    <p:sldId id="271" r:id="rId15"/>
    <p:sldId id="262" r:id="rId16"/>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682" y="-72"/>
      </p:cViewPr>
      <p:guideLst>
        <p:guide orient="horz" pos="180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5"/>
            <a:ext cx="7772400" cy="1225021"/>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866"/>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28866"/>
            <a:ext cx="60198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8"/>
            <a:ext cx="7772400" cy="1135062"/>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33501"/>
            <a:ext cx="4038600" cy="377163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79261"/>
            <a:ext cx="4040188"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279261"/>
            <a:ext cx="4041775" cy="5331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27541"/>
            <a:ext cx="3008313" cy="968376"/>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27543"/>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6"/>
            <a:ext cx="8229600" cy="9525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33501"/>
            <a:ext cx="8229600" cy="37716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1/20/2025</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extBox 1"/>
          <p:cNvSpPr txBox="1"/>
          <p:nvPr/>
        </p:nvSpPr>
        <p:spPr>
          <a:xfrm>
            <a:off x="1219200" y="698500"/>
            <a:ext cx="3429000" cy="523220"/>
          </a:xfrm>
          <a:prstGeom prst="rect">
            <a:avLst/>
          </a:prstGeom>
          <a:noFill/>
        </p:spPr>
        <p:txBody>
          <a:bodyPr wrap="square" rtlCol="0">
            <a:spAutoFit/>
          </a:bodyPr>
          <a:lstStyle/>
          <a:p>
            <a:r>
              <a:rPr lang="en-US" sz="2800" b="1" dirty="0" smtClean="0">
                <a:solidFill>
                  <a:schemeClr val="bg1"/>
                </a:solidFill>
              </a:rPr>
              <a:t>Java Project</a:t>
            </a:r>
            <a:endParaRPr lang="en-US" sz="2800" b="1" dirty="0">
              <a:solidFill>
                <a:schemeClr val="bg1"/>
              </a:solidFill>
            </a:endParaRPr>
          </a:p>
        </p:txBody>
      </p:sp>
      <p:sp>
        <p:nvSpPr>
          <p:cNvPr id="3" name="TextBox 2"/>
          <p:cNvSpPr txBox="1"/>
          <p:nvPr/>
        </p:nvSpPr>
        <p:spPr>
          <a:xfrm>
            <a:off x="914400" y="1181100"/>
            <a:ext cx="4495800" cy="646331"/>
          </a:xfrm>
          <a:prstGeom prst="rect">
            <a:avLst/>
          </a:prstGeom>
          <a:noFill/>
        </p:spPr>
        <p:txBody>
          <a:bodyPr wrap="square" rtlCol="0">
            <a:spAutoFit/>
          </a:bodyPr>
          <a:lstStyle/>
          <a:p>
            <a:r>
              <a:rPr lang="en-US" sz="3600" b="1" dirty="0" smtClean="0">
                <a:solidFill>
                  <a:schemeClr val="bg1"/>
                </a:solidFill>
              </a:rPr>
              <a:t>Airline Reservation</a:t>
            </a:r>
            <a:endParaRPr lang="en-US" sz="3600" b="1" dirty="0">
              <a:solidFill>
                <a:schemeClr val="bg1"/>
              </a:solidFill>
            </a:endParaRPr>
          </a:p>
        </p:txBody>
      </p:sp>
      <p:sp>
        <p:nvSpPr>
          <p:cNvPr id="4" name="TextBox 3"/>
          <p:cNvSpPr txBox="1"/>
          <p:nvPr/>
        </p:nvSpPr>
        <p:spPr>
          <a:xfrm>
            <a:off x="3810000" y="2171700"/>
            <a:ext cx="3962400" cy="461665"/>
          </a:xfrm>
          <a:prstGeom prst="rect">
            <a:avLst/>
          </a:prstGeom>
          <a:noFill/>
        </p:spPr>
        <p:txBody>
          <a:bodyPr wrap="square" rtlCol="0">
            <a:spAutoFit/>
          </a:bodyPr>
          <a:lstStyle/>
          <a:p>
            <a:r>
              <a:rPr lang="en-US" sz="2400" b="1" dirty="0" smtClean="0">
                <a:solidFill>
                  <a:schemeClr val="bg1"/>
                </a:solidFill>
              </a:rPr>
              <a:t>Project Name: KPA  airlines</a:t>
            </a:r>
            <a:endParaRPr lang="en-US" sz="2400" b="1" dirty="0">
              <a:solidFill>
                <a:schemeClr val="bg1"/>
              </a:solidFill>
            </a:endParaRPr>
          </a:p>
        </p:txBody>
      </p:sp>
    </p:spTree>
    <p:extLst>
      <p:ext uri="{BB962C8B-B14F-4D97-AF65-F5344CB8AC3E}">
        <p14:creationId xmlns:p14="http://schemas.microsoft.com/office/powerpoint/2010/main" val="147618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5715000"/>
          </a:xfrm>
          <a:prstGeom prst="rect">
            <a:avLst/>
          </a:prstGeom>
          <a:solidFill>
            <a:schemeClr val="accent5">
              <a:lumMod val="60000"/>
              <a:lumOff val="40000"/>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030" name="Picture 6" descr="C:\Users\JAIRAJ\AppData\Local\Packages\Microsoft.Windows.Photos_8wekyb3d8bbwe\TempState\ShareServiceTempFolder\Screenshot 2024-05-02 101108.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71500"/>
            <a:ext cx="5562600" cy="307352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095500"/>
            <a:ext cx="5562600" cy="337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5554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5715000"/>
          </a:xfrm>
          <a:prstGeom prst="rect">
            <a:avLst/>
          </a:prstGeom>
          <a:solidFill>
            <a:schemeClr val="accent5">
              <a:lumMod val="60000"/>
              <a:lumOff val="40000"/>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3074" name="Picture 2" descr="C:\Users\JAIRAJ\AppData\Local\Packages\Microsoft.Windows.Photos_8wekyb3d8bbwe\TempState\ShareServiceTempFolder\Screenshot 2024-05-02 101337.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66506"/>
            <a:ext cx="5791200" cy="5181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677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5715000"/>
          </a:xfrm>
          <a:prstGeom prst="rect">
            <a:avLst/>
          </a:prstGeom>
          <a:solidFill>
            <a:schemeClr val="accent5">
              <a:lumMod val="60000"/>
              <a:lumOff val="40000"/>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66700"/>
            <a:ext cx="5875337" cy="4786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0153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5715000"/>
          </a:xfrm>
          <a:prstGeom prst="rect">
            <a:avLst/>
          </a:prstGeom>
          <a:solidFill>
            <a:schemeClr val="accent5">
              <a:lumMod val="60000"/>
              <a:lumOff val="40000"/>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2400"/>
            <a:ext cx="4168775"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571500"/>
            <a:ext cx="4191000" cy="1692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2392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5715000"/>
          </a:xfrm>
          <a:prstGeom prst="rect">
            <a:avLst/>
          </a:prstGeom>
          <a:solidFill>
            <a:schemeClr val="accent5">
              <a:lumMod val="60000"/>
              <a:lumOff val="40000"/>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6146" name="Picture 2" descr="C:\Users\JAIRAJ\AppData\Local\Packages\Microsoft.Windows.Photos_8wekyb3d8bbwe\TempState\ShareServiceTempFolder\Screenshot 2024-05-02 101524.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 y="114300"/>
            <a:ext cx="4800027"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714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5715000"/>
          </a:xfrm>
          <a:prstGeom prst="rect">
            <a:avLst/>
          </a:prstGeom>
          <a:solidFill>
            <a:schemeClr val="accent1">
              <a:lumMod val="50000"/>
              <a:alpha val="5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04800" y="190500"/>
            <a:ext cx="3962400" cy="584775"/>
          </a:xfrm>
          <a:prstGeom prst="rect">
            <a:avLst/>
          </a:prstGeom>
          <a:noFill/>
        </p:spPr>
        <p:txBody>
          <a:bodyPr wrap="square" rtlCol="0">
            <a:spAutoFit/>
          </a:bodyPr>
          <a:lstStyle/>
          <a:p>
            <a:r>
              <a:rPr lang="en-US" sz="3200" b="1" u="sng" dirty="0" smtClean="0"/>
              <a:t>Conclusion:-</a:t>
            </a:r>
            <a:endParaRPr lang="en-US" sz="3200" b="1" u="sng" dirty="0"/>
          </a:p>
        </p:txBody>
      </p:sp>
      <p:sp>
        <p:nvSpPr>
          <p:cNvPr id="4" name="TextBox 3"/>
          <p:cNvSpPr txBox="1"/>
          <p:nvPr/>
        </p:nvSpPr>
        <p:spPr>
          <a:xfrm>
            <a:off x="304800" y="952500"/>
            <a:ext cx="8382000" cy="1754326"/>
          </a:xfrm>
          <a:prstGeom prst="rect">
            <a:avLst/>
          </a:prstGeom>
          <a:noFill/>
        </p:spPr>
        <p:txBody>
          <a:bodyPr wrap="square" rtlCol="0">
            <a:spAutoFit/>
          </a:bodyPr>
          <a:lstStyle/>
          <a:p>
            <a:r>
              <a:rPr lang="en-US" dirty="0">
                <a:solidFill>
                  <a:schemeClr val="bg1"/>
                </a:solidFill>
              </a:rPr>
              <a:t>Overall, </a:t>
            </a:r>
            <a:r>
              <a:rPr lang="en-US" dirty="0" smtClean="0">
                <a:solidFill>
                  <a:schemeClr val="bg1"/>
                </a:solidFill>
              </a:rPr>
              <a:t>this program </a:t>
            </a:r>
            <a:r>
              <a:rPr lang="en-US" dirty="0">
                <a:solidFill>
                  <a:schemeClr val="bg1"/>
                </a:solidFill>
              </a:rPr>
              <a:t>provides a basic framework for an airline reservation system. It allows users to interactively reserve seats, make payments, confirm bookings, and generate e-tickets. However, there are areas for improvement such as error handling, input validation, and potentially adding more advanced features like seat selection, user authentication, or integration with a database. Additionally, the code could benefit from further abstraction and modularization to enhance its maintainability and extensibility.</a:t>
            </a:r>
          </a:p>
        </p:txBody>
      </p:sp>
    </p:spTree>
    <p:extLst>
      <p:ext uri="{BB962C8B-B14F-4D97-AF65-F5344CB8AC3E}">
        <p14:creationId xmlns:p14="http://schemas.microsoft.com/office/powerpoint/2010/main" val="3321088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5715000"/>
          </a:xfrm>
          <a:prstGeom prst="rect">
            <a:avLst/>
          </a:prstGeom>
          <a:solidFill>
            <a:schemeClr val="accent5">
              <a:lumMod val="40000"/>
              <a:lumOff val="60000"/>
              <a:alpha val="5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81000" y="190500"/>
            <a:ext cx="3429000" cy="523220"/>
          </a:xfrm>
          <a:prstGeom prst="rect">
            <a:avLst/>
          </a:prstGeom>
          <a:noFill/>
        </p:spPr>
        <p:txBody>
          <a:bodyPr wrap="square" rtlCol="0">
            <a:spAutoFit/>
          </a:bodyPr>
          <a:lstStyle/>
          <a:p>
            <a:r>
              <a:rPr lang="en-US" sz="2800" b="1" u="sng" dirty="0" smtClean="0"/>
              <a:t>Abstract:</a:t>
            </a:r>
            <a:r>
              <a:rPr lang="en-US" dirty="0" smtClean="0"/>
              <a:t>-</a:t>
            </a:r>
            <a:endParaRPr lang="en-US" dirty="0"/>
          </a:p>
        </p:txBody>
      </p:sp>
      <p:sp>
        <p:nvSpPr>
          <p:cNvPr id="4" name="TextBox 3"/>
          <p:cNvSpPr txBox="1"/>
          <p:nvPr/>
        </p:nvSpPr>
        <p:spPr>
          <a:xfrm>
            <a:off x="381000" y="647700"/>
            <a:ext cx="8382000" cy="5078313"/>
          </a:xfrm>
          <a:prstGeom prst="rect">
            <a:avLst/>
          </a:prstGeom>
          <a:noFill/>
        </p:spPr>
        <p:txBody>
          <a:bodyPr wrap="square" rtlCol="0">
            <a:spAutoFit/>
          </a:bodyPr>
          <a:lstStyle/>
          <a:p>
            <a:r>
              <a:rPr lang="en-IN" dirty="0"/>
              <a:t>The Flight Booking System is a Java-based application designed to facilitate flight reservations and management. It provides an efficient and user-friendly platform for passengers to search for available flights, book tickets, and manage their reservations. The goal of this project is to provide the proper registration process to book the flight with easy procedure.</a:t>
            </a:r>
            <a:endParaRPr lang="en-US" dirty="0"/>
          </a:p>
          <a:p>
            <a:endParaRPr lang="en-US" dirty="0" smtClean="0"/>
          </a:p>
          <a:p>
            <a:r>
              <a:rPr lang="en-IN" b="1" i="1" u="sng" dirty="0"/>
              <a:t>Key Features:</a:t>
            </a:r>
            <a:endParaRPr lang="en-US" dirty="0"/>
          </a:p>
          <a:p>
            <a:r>
              <a:rPr lang="en-IN" dirty="0"/>
              <a:t>	</a:t>
            </a:r>
            <a:r>
              <a:rPr lang="en-IN" b="1" dirty="0"/>
              <a:t>User Registration and Login:</a:t>
            </a:r>
            <a:endParaRPr lang="en-US" dirty="0"/>
          </a:p>
          <a:p>
            <a:r>
              <a:rPr lang="en-IN" dirty="0" smtClean="0"/>
              <a:t>-&gt; Passengers </a:t>
            </a:r>
            <a:r>
              <a:rPr lang="en-IN" dirty="0"/>
              <a:t>can create accounts, log in, and access personalized features.</a:t>
            </a:r>
            <a:endParaRPr lang="en-US" dirty="0"/>
          </a:p>
          <a:p>
            <a:r>
              <a:rPr lang="en-IN" dirty="0" smtClean="0"/>
              <a:t>-&gt; Secure </a:t>
            </a:r>
            <a:r>
              <a:rPr lang="en-IN" dirty="0"/>
              <a:t>authentication ensures data privacy.</a:t>
            </a:r>
            <a:endParaRPr lang="en-US" dirty="0"/>
          </a:p>
          <a:p>
            <a:r>
              <a:rPr lang="en-IN" dirty="0"/>
              <a:t>	</a:t>
            </a:r>
            <a:r>
              <a:rPr lang="en-IN" b="1" dirty="0"/>
              <a:t>Flight Search and Booking:</a:t>
            </a:r>
            <a:endParaRPr lang="en-US" dirty="0"/>
          </a:p>
          <a:p>
            <a:r>
              <a:rPr lang="en-IN" dirty="0" smtClean="0"/>
              <a:t>-&gt; Passengers </a:t>
            </a:r>
            <a:r>
              <a:rPr lang="en-IN" dirty="0"/>
              <a:t>can search for flights based on criteria such as origin, </a:t>
            </a:r>
            <a:r>
              <a:rPr lang="en-IN" dirty="0" err="1" smtClean="0"/>
              <a:t>destination,date</a:t>
            </a:r>
            <a:endParaRPr lang="en-US" dirty="0"/>
          </a:p>
          <a:p>
            <a:r>
              <a:rPr lang="en-IN" dirty="0" smtClean="0"/>
              <a:t>-&gt; Available </a:t>
            </a:r>
            <a:r>
              <a:rPr lang="en-IN" dirty="0"/>
              <a:t>flights are displayed along with relevant details (e.g. time, duration,)</a:t>
            </a:r>
            <a:endParaRPr lang="en-US" dirty="0"/>
          </a:p>
          <a:p>
            <a:r>
              <a:rPr lang="en-IN" dirty="0" smtClean="0"/>
              <a:t>-&gt; Passengers </a:t>
            </a:r>
            <a:r>
              <a:rPr lang="en-IN" dirty="0"/>
              <a:t>can select flights, choose seats, and make reservations.</a:t>
            </a:r>
            <a:endParaRPr lang="en-US" dirty="0"/>
          </a:p>
          <a:p>
            <a:r>
              <a:rPr lang="en-IN" dirty="0"/>
              <a:t>	</a:t>
            </a:r>
            <a:r>
              <a:rPr lang="en-IN" b="1" dirty="0"/>
              <a:t>Seat Management:</a:t>
            </a:r>
            <a:endParaRPr lang="en-US" dirty="0"/>
          </a:p>
          <a:p>
            <a:r>
              <a:rPr lang="en-IN" dirty="0" smtClean="0"/>
              <a:t>-&gt; The </a:t>
            </a:r>
            <a:r>
              <a:rPr lang="en-IN" dirty="0"/>
              <a:t>system tracks seat availability for each flight.</a:t>
            </a:r>
            <a:endParaRPr lang="en-US" dirty="0"/>
          </a:p>
          <a:p>
            <a:r>
              <a:rPr lang="en-IN" dirty="0" smtClean="0"/>
              <a:t>-&gt; Passengers </a:t>
            </a:r>
            <a:r>
              <a:rPr lang="en-IN" dirty="0"/>
              <a:t>can view seat maps and select preferred seats during booking.</a:t>
            </a:r>
            <a:endParaRPr lang="en-US" dirty="0"/>
          </a:p>
          <a:p>
            <a:endParaRPr lang="en-US" dirty="0"/>
          </a:p>
        </p:txBody>
      </p:sp>
    </p:spTree>
    <p:extLst>
      <p:ext uri="{BB962C8B-B14F-4D97-AF65-F5344CB8AC3E}">
        <p14:creationId xmlns:p14="http://schemas.microsoft.com/office/powerpoint/2010/main" val="2135857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sp>
        <p:nvSpPr>
          <p:cNvPr id="3" name="Rectangle 2"/>
          <p:cNvSpPr/>
          <p:nvPr/>
        </p:nvSpPr>
        <p:spPr>
          <a:xfrm>
            <a:off x="0" y="0"/>
            <a:ext cx="9144000" cy="5715000"/>
          </a:xfrm>
          <a:prstGeom prst="rect">
            <a:avLst/>
          </a:prstGeom>
          <a:solidFill>
            <a:schemeClr val="tx2">
              <a:lumMod val="5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33400" y="266700"/>
            <a:ext cx="7391400" cy="2000548"/>
          </a:xfrm>
          <a:prstGeom prst="rect">
            <a:avLst/>
          </a:prstGeom>
          <a:noFill/>
        </p:spPr>
        <p:txBody>
          <a:bodyPr wrap="square" rtlCol="0">
            <a:spAutoFit/>
          </a:bodyPr>
          <a:lstStyle/>
          <a:p>
            <a:r>
              <a:rPr lang="en-IN" sz="2800" b="1" dirty="0">
                <a:solidFill>
                  <a:schemeClr val="bg1"/>
                </a:solidFill>
              </a:rPr>
              <a:t>Payment Gateway Integration:</a:t>
            </a:r>
            <a:endParaRPr lang="en-US" sz="2800" dirty="0">
              <a:solidFill>
                <a:schemeClr val="bg1"/>
              </a:solidFill>
            </a:endParaRPr>
          </a:p>
          <a:p>
            <a:r>
              <a:rPr lang="en-IN" dirty="0" smtClean="0">
                <a:solidFill>
                  <a:schemeClr val="bg1"/>
                </a:solidFill>
              </a:rPr>
              <a:t>-&gt; Secure </a:t>
            </a:r>
            <a:r>
              <a:rPr lang="en-IN" dirty="0">
                <a:solidFill>
                  <a:schemeClr val="bg1"/>
                </a:solidFill>
              </a:rPr>
              <a:t>payment processing for ticket purchases.</a:t>
            </a:r>
            <a:endParaRPr lang="en-US" dirty="0">
              <a:solidFill>
                <a:schemeClr val="bg1"/>
              </a:solidFill>
            </a:endParaRPr>
          </a:p>
          <a:p>
            <a:r>
              <a:rPr lang="en-IN" dirty="0" smtClean="0">
                <a:solidFill>
                  <a:schemeClr val="bg1"/>
                </a:solidFill>
              </a:rPr>
              <a:t>-&gt; Integration </a:t>
            </a:r>
            <a:r>
              <a:rPr lang="en-IN" dirty="0">
                <a:solidFill>
                  <a:schemeClr val="bg1"/>
                </a:solidFill>
              </a:rPr>
              <a:t>with payment gateways (e.g., credit card, online banking).</a:t>
            </a:r>
            <a:endParaRPr lang="en-US" dirty="0">
              <a:solidFill>
                <a:schemeClr val="bg1"/>
              </a:solidFill>
            </a:endParaRPr>
          </a:p>
          <a:p>
            <a:r>
              <a:rPr lang="en-IN" sz="2400" b="1" dirty="0" smtClean="0">
                <a:solidFill>
                  <a:schemeClr val="bg1"/>
                </a:solidFill>
              </a:rPr>
              <a:t>Booking </a:t>
            </a:r>
            <a:r>
              <a:rPr lang="en-IN" sz="2400" b="1" dirty="0">
                <a:solidFill>
                  <a:schemeClr val="bg1"/>
                </a:solidFill>
              </a:rPr>
              <a:t>Confirmation and E-Tickets:</a:t>
            </a:r>
            <a:endParaRPr lang="en-US" sz="2400" dirty="0">
              <a:solidFill>
                <a:schemeClr val="bg1"/>
              </a:solidFill>
            </a:endParaRPr>
          </a:p>
          <a:p>
            <a:r>
              <a:rPr lang="en-IN" dirty="0" smtClean="0">
                <a:solidFill>
                  <a:schemeClr val="bg1"/>
                </a:solidFill>
              </a:rPr>
              <a:t>-&gt; Passengers </a:t>
            </a:r>
            <a:r>
              <a:rPr lang="en-IN" dirty="0">
                <a:solidFill>
                  <a:schemeClr val="bg1"/>
                </a:solidFill>
              </a:rPr>
              <a:t>receive booking confirmation emails with e-ticket details.     </a:t>
            </a:r>
            <a:endParaRPr lang="en-US" dirty="0">
              <a:solidFill>
                <a:schemeClr val="bg1"/>
              </a:solidFill>
            </a:endParaRPr>
          </a:p>
          <a:p>
            <a:r>
              <a:rPr lang="en-IN" dirty="0" smtClean="0">
                <a:solidFill>
                  <a:schemeClr val="bg1"/>
                </a:solidFill>
              </a:rPr>
              <a:t>-&gt; E-tickets </a:t>
            </a:r>
            <a:r>
              <a:rPr lang="en-IN" dirty="0">
                <a:solidFill>
                  <a:schemeClr val="bg1"/>
                </a:solidFill>
              </a:rPr>
              <a:t>serve as boarding passes during check-in. </a:t>
            </a:r>
            <a:endParaRPr lang="en-US" dirty="0">
              <a:solidFill>
                <a:schemeClr val="bg1"/>
              </a:solidFill>
            </a:endParaRPr>
          </a:p>
        </p:txBody>
      </p:sp>
    </p:spTree>
    <p:extLst>
      <p:ext uri="{BB962C8B-B14F-4D97-AF65-F5344CB8AC3E}">
        <p14:creationId xmlns:p14="http://schemas.microsoft.com/office/powerpoint/2010/main" val="3885129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5" name="Rectangle 4"/>
          <p:cNvSpPr/>
          <p:nvPr/>
        </p:nvSpPr>
        <p:spPr>
          <a:xfrm>
            <a:off x="0" y="0"/>
            <a:ext cx="9144000" cy="5715000"/>
          </a:xfrm>
          <a:prstGeom prst="rect">
            <a:avLst/>
          </a:prstGeom>
          <a:solidFill>
            <a:schemeClr val="accent5">
              <a:lumMod val="75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381000" y="190500"/>
            <a:ext cx="3581400" cy="523220"/>
          </a:xfrm>
          <a:prstGeom prst="rect">
            <a:avLst/>
          </a:prstGeom>
          <a:noFill/>
        </p:spPr>
        <p:txBody>
          <a:bodyPr wrap="square" rtlCol="0">
            <a:spAutoFit/>
          </a:bodyPr>
          <a:lstStyle/>
          <a:p>
            <a:r>
              <a:rPr lang="en-US" sz="2800" b="1" dirty="0" smtClean="0">
                <a:solidFill>
                  <a:srgbClr val="FFFF00"/>
                </a:solidFill>
              </a:rPr>
              <a:t>Class Diagram:-</a:t>
            </a:r>
            <a:endParaRPr lang="en-US" sz="2800" b="1" dirty="0">
              <a:solidFill>
                <a:srgbClr val="FFFF00"/>
              </a:solidFill>
            </a:endParaRPr>
          </a:p>
        </p:txBody>
      </p:sp>
      <p:pic>
        <p:nvPicPr>
          <p:cNvPr id="1026" name="Picture 2" descr="C:\Users\JAIRAJ\AppData\Local\Packages\Microsoft.Windows.Photos_8wekyb3d8bbwe\TempState\ShareServiceTempFolder\Screenshot 2024-05-01 183038.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1" y="838200"/>
            <a:ext cx="7742082"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050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5715000"/>
          </a:xfrm>
          <a:prstGeom prst="rect">
            <a:avLst/>
          </a:prstGeom>
          <a:solidFill>
            <a:schemeClr val="accent5">
              <a:lumMod val="50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28600" y="190500"/>
            <a:ext cx="6781800" cy="584775"/>
          </a:xfrm>
          <a:prstGeom prst="rect">
            <a:avLst/>
          </a:prstGeom>
          <a:noFill/>
        </p:spPr>
        <p:txBody>
          <a:bodyPr wrap="square" rtlCol="0">
            <a:spAutoFit/>
          </a:bodyPr>
          <a:lstStyle/>
          <a:p>
            <a:r>
              <a:rPr lang="en-US" sz="3200" b="1" u="sng" dirty="0" smtClean="0"/>
              <a:t>Code</a:t>
            </a:r>
            <a:r>
              <a:rPr lang="en-US" sz="3200" u="sng" dirty="0" smtClean="0"/>
              <a:t>:-</a:t>
            </a:r>
            <a:endParaRPr lang="en-US" sz="3200" u="sng" dirty="0"/>
          </a:p>
        </p:txBody>
      </p:sp>
      <p:pic>
        <p:nvPicPr>
          <p:cNvPr id="2050" name="Picture 2" descr="C:\Users\JAIRAJ\AppData\Local\Packages\Microsoft.Windows.Photos_8wekyb3d8bbwe\TempState\ShareServiceTempFolder\Screenshot 2024-05-01 182616.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876300"/>
            <a:ext cx="4247475" cy="45339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JAIRAJ\AppData\Local\Packages\Microsoft.Windows.Photos_8wekyb3d8bbwe\TempState\ShareServiceTempFolder\Screenshot 2024-05-01 182632.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6063" y="919222"/>
            <a:ext cx="4181185" cy="3876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610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5715000"/>
          </a:xfrm>
          <a:prstGeom prst="rect">
            <a:avLst/>
          </a:prstGeom>
          <a:solidFill>
            <a:schemeClr val="accent5">
              <a:lumMod val="50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C:\Users\JAIRAJ\AppData\Local\Packages\Microsoft.Windows.Photos_8wekyb3d8bbwe\TempState\ShareServiceTempFolder\Screenshot 2024-05-01 182659.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0500"/>
            <a:ext cx="7315200" cy="5352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919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5715000"/>
          </a:xfrm>
          <a:prstGeom prst="rect">
            <a:avLst/>
          </a:prstGeom>
          <a:solidFill>
            <a:schemeClr val="accent5">
              <a:lumMod val="50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C:\Users\JAIRAJ\AppData\Local\Packages\Microsoft.Windows.Photos_8wekyb3d8bbwe\TempState\ShareServiceTempFolder\Screenshot 2024-05-01 182758.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968" y="89338"/>
            <a:ext cx="6433457" cy="5435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272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4000" b="-4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5715000"/>
          </a:xfrm>
          <a:prstGeom prst="rect">
            <a:avLst/>
          </a:prstGeom>
          <a:solidFill>
            <a:schemeClr val="accent5">
              <a:lumMod val="50000"/>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descr="C:\Users\JAIRAJ\AppData\Local\Packages\Microsoft.Windows.Photos_8wekyb3d8bbwe\TempState\ShareServiceTempFolder\Screenshot 2024-05-01 182814.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9160"/>
            <a:ext cx="4648200" cy="551667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Users\JAIRAJ\AppData\Local\Packages\Microsoft.Windows.Photos_8wekyb3d8bbwe\TempState\ShareServiceTempFolder\Screenshot 2024-05-01 182830.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571501"/>
            <a:ext cx="2057400" cy="903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077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Rectangle 1"/>
          <p:cNvSpPr/>
          <p:nvPr/>
        </p:nvSpPr>
        <p:spPr>
          <a:xfrm>
            <a:off x="0" y="0"/>
            <a:ext cx="9144000" cy="5715000"/>
          </a:xfrm>
          <a:prstGeom prst="rect">
            <a:avLst/>
          </a:prstGeom>
          <a:solidFill>
            <a:schemeClr val="accent5">
              <a:lumMod val="60000"/>
              <a:lumOff val="40000"/>
              <a:alpha val="5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TextBox 2"/>
          <p:cNvSpPr txBox="1"/>
          <p:nvPr/>
        </p:nvSpPr>
        <p:spPr>
          <a:xfrm>
            <a:off x="152400" y="114300"/>
            <a:ext cx="3505200" cy="461665"/>
          </a:xfrm>
          <a:prstGeom prst="rect">
            <a:avLst/>
          </a:prstGeom>
          <a:noFill/>
        </p:spPr>
        <p:txBody>
          <a:bodyPr wrap="square" rtlCol="0">
            <a:spAutoFit/>
          </a:bodyPr>
          <a:lstStyle/>
          <a:p>
            <a:r>
              <a:rPr lang="en-US" sz="2400" b="1" u="sng" dirty="0" smtClean="0"/>
              <a:t>Output:-</a:t>
            </a:r>
            <a:endParaRPr lang="en-US" sz="2400" b="1" u="sng" dirty="0"/>
          </a:p>
        </p:txBody>
      </p:sp>
      <p:pic>
        <p:nvPicPr>
          <p:cNvPr id="1026" name="Picture 2" descr="C:\Users\JAIRAJ\AppData\Local\Packages\Microsoft.Windows.Photos_8wekyb3d8bbwe\TempState\ShareServiceTempFolder\Screenshot 2024-05-02 101042.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442" y="575965"/>
            <a:ext cx="6003758" cy="26002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JAIRAJ\AppData\Local\Packages\Microsoft.Windows.Photos_8wekyb3d8bbwe\TempState\ShareServiceTempFolder\Screenshot 2024-05-02 101055.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086100"/>
            <a:ext cx="5646514"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77325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216</Words>
  <Application>Microsoft Office PowerPoint</Application>
  <PresentationFormat>On-screen Show (16:10)</PresentationFormat>
  <Paragraphs>28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Swami Anudeepthi</dc:creator>
  <cp:lastModifiedBy>JAIRAJ</cp:lastModifiedBy>
  <cp:revision>13</cp:revision>
  <dcterms:created xsi:type="dcterms:W3CDTF">2006-08-16T00:00:00Z</dcterms:created>
  <dcterms:modified xsi:type="dcterms:W3CDTF">2025-01-20T03:59:02Z</dcterms:modified>
</cp:coreProperties>
</file>