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54fgG9kfj1YfUGbvSn/9s+C4S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04B398-BCB6-46E5-8B96-2758D3E8DE7D}">
  <a:tblStyle styleId="{BA04B398-BCB6-46E5-8B96-2758D3E8DE7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85800" y="24384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Structural Defect Detection in Automobile Parts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</a:pPr>
            <a:b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75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66800" y="3733800"/>
            <a:ext cx="7391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Id: 24    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members: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rPr b="1" i="0" lang="en-US" sz="15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71600" y="1219200"/>
            <a:ext cx="656023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on Final Year Project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524000" y="1981200"/>
            <a:ext cx="656023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/>
        </p:nvGraphicFramePr>
        <p:xfrm>
          <a:off x="1149790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{BA04B398-BCB6-46E5-8B96-2758D3E8DE7D}</a:tableStyleId>
              </a:tblPr>
              <a:tblGrid>
                <a:gridCol w="1131575"/>
                <a:gridCol w="1078225"/>
                <a:gridCol w="1676400"/>
                <a:gridCol w="3657600"/>
              </a:tblGrid>
              <a:tr h="35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Sr.No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Roll 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 Seat</a:t>
                      </a:r>
                      <a:r>
                        <a:rPr lang="en-US" sz="1800"/>
                        <a:t>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 of Student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71705009C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Patil Swami</a:t>
                      </a:r>
                      <a:r>
                        <a:rPr lang="en-US" sz="1800"/>
                        <a:t> Sunil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71704606M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Dandgaval Krutika Sandeep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71810087F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Chavan Hemant Narayan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71809993B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Bankar Nikhil Yashwant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" name="Google Shape;94;p1"/>
          <p:cNvSpPr/>
          <p:nvPr/>
        </p:nvSpPr>
        <p:spPr>
          <a:xfrm>
            <a:off x="1295400" y="228600"/>
            <a:ext cx="75438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Savitribai Phule Pune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K. K. Wagh Institute of Engineering Education and Research, Nashik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Department of Computer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pic>
        <p:nvPicPr>
          <p:cNvPr descr="Golden Jubillee.jpg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22" y="241524"/>
            <a:ext cx="1295400" cy="10978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98" name="Google Shape;98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457200" y="2057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The system will automate the defect detection process by capturing and processing images of automobile parts</a:t>
            </a:r>
            <a:endParaRPr sz="3000"/>
          </a:p>
        </p:txBody>
      </p:sp>
      <p:grpSp>
        <p:nvGrpSpPr>
          <p:cNvPr id="210" name="Google Shape;210;p10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211" name="Google Shape;211;p10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215" name="Google Shape;2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ctrTitle"/>
          </p:nvPr>
        </p:nvSpPr>
        <p:spPr>
          <a:xfrm>
            <a:off x="914401" y="520874"/>
            <a:ext cx="73152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        </a:t>
            </a:r>
            <a:endParaRPr sz="3959"/>
          </a:p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>
                <a:solidFill>
                  <a:schemeClr val="dk1"/>
                </a:solidFill>
              </a:rPr>
              <a:t>THANK YOU!!!</a:t>
            </a:r>
            <a:endParaRPr sz="9600">
              <a:solidFill>
                <a:schemeClr val="dk1"/>
              </a:solidFill>
            </a:endParaRPr>
          </a:p>
        </p:txBody>
      </p:sp>
      <p:grpSp>
        <p:nvGrpSpPr>
          <p:cNvPr id="223" name="Google Shape;223;p11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224" name="Google Shape;224;p11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228" name="Google Shape;2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229" name="Google Shape;2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914401" y="520874"/>
            <a:ext cx="73152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        </a:t>
            </a:r>
            <a:endParaRPr sz="3959"/>
          </a:p>
        </p:txBody>
      </p:sp>
      <p:grpSp>
        <p:nvGrpSpPr>
          <p:cNvPr id="105" name="Google Shape;105;p2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457200" y="1759712"/>
            <a:ext cx="81534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Requirements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111" name="Google Shape;11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457200" y="2057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To detect multiple structural defects in automobile parts quickly and efficiently</a:t>
            </a:r>
            <a:endParaRPr sz="300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120" name="Google Shape;120;p3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</a:t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124" name="Google Shape;1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452487" y="2057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To detect multiple structural defects efficiently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To reduce human errors through automation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To speed up the quality control process</a:t>
            </a:r>
            <a:endParaRPr sz="3000"/>
          </a:p>
        </p:txBody>
      </p:sp>
      <p:grpSp>
        <p:nvGrpSpPr>
          <p:cNvPr id="132" name="Google Shape;132;p4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133" name="Google Shape;133;p4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137" name="Google Shape;13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452487" y="2057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Software Requirements</a:t>
            </a:r>
            <a:r>
              <a:rPr lang="en-US" sz="2590"/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/>
              <a:t>Python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/>
              <a:t>Keras or Tensorflow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/>
              <a:t>Tkinter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/>
              <a:t>Anaconda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 </a:t>
            </a:r>
            <a:r>
              <a:rPr b="1" lang="en-US" sz="2590"/>
              <a:t>Hardware Requirements</a:t>
            </a:r>
            <a:r>
              <a:rPr lang="en-US" sz="2590"/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/>
              <a:t>CPU: Intel Core i5 or above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/>
              <a:t>GPU: Nvidia GTX 650 or AMD RX450 or above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/>
              <a:t>Hard disk 250 GB or above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/>
              <a:t>Linux or Windows operating system</a:t>
            </a:r>
            <a:endParaRPr sz="2775"/>
          </a:p>
        </p:txBody>
      </p:sp>
      <p:grpSp>
        <p:nvGrpSpPr>
          <p:cNvPr id="145" name="Google Shape;145;p5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146" name="Google Shape;146;p5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Requirements</a:t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150" name="Google Shape;15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151" name="Google Shape;15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</a:t>
            </a:r>
            <a:endParaRPr/>
          </a:p>
        </p:txBody>
      </p:sp>
      <p:grpSp>
        <p:nvGrpSpPr>
          <p:cNvPr id="157" name="Google Shape;157;p6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 end: Register</a:t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162" name="Google Shape;16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163" name="Google Shape;16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784" y="2123740"/>
            <a:ext cx="6852431" cy="400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</a:t>
            </a:r>
            <a:endParaRPr/>
          </a:p>
        </p:txBody>
      </p:sp>
      <p:grpSp>
        <p:nvGrpSpPr>
          <p:cNvPr id="170" name="Google Shape;170;p7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171" name="Google Shape;171;p7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 end: Login</a:t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175" name="Google Shape;17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675" y="2128288"/>
            <a:ext cx="6844649" cy="399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</a:t>
            </a:r>
            <a:endParaRPr/>
          </a:p>
        </p:txBody>
      </p:sp>
      <p:pic>
        <p:nvPicPr>
          <p:cNvPr id="183" name="Google Shape;18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75" y="2083762"/>
            <a:ext cx="6920849" cy="4043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8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185" name="Google Shape;185;p8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 end: Home</a:t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189" name="Google Shape;18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190" name="Google Shape;19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</a:t>
            </a:r>
            <a:endParaRPr/>
          </a:p>
        </p:txBody>
      </p:sp>
      <p:grpSp>
        <p:nvGrpSpPr>
          <p:cNvPr id="196" name="Google Shape;196;p9"/>
          <p:cNvGrpSpPr/>
          <p:nvPr/>
        </p:nvGrpSpPr>
        <p:grpSpPr>
          <a:xfrm>
            <a:off x="0" y="292273"/>
            <a:ext cx="9144000" cy="1219200"/>
            <a:chOff x="0" y="0"/>
            <a:chExt cx="9144000" cy="1219200"/>
          </a:xfrm>
        </p:grpSpPr>
        <p:sp>
          <p:nvSpPr>
            <p:cNvPr id="197" name="Google Shape;197;p9"/>
            <p:cNvSpPr/>
            <p:nvPr/>
          </p:nvSpPr>
          <p:spPr>
            <a:xfrm>
              <a:off x="0" y="228600"/>
              <a:ext cx="9144000" cy="762000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B6DD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</a:t>
              </a:r>
              <a:endPara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229600" y="0"/>
              <a:ext cx="533400" cy="12192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2057400" y="228601"/>
              <a:ext cx="4915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5/9/2020</a:t>
            </a:r>
            <a:endParaRPr/>
          </a:p>
        </p:txBody>
      </p:sp>
      <p:sp>
        <p:nvSpPr>
          <p:cNvPr id="201" name="Google Shape;20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Defect Detection in Automobile Parts</a:t>
            </a:r>
            <a:endParaRPr/>
          </a:p>
        </p:txBody>
      </p:sp>
      <p:sp>
        <p:nvSpPr>
          <p:cNvPr id="202" name="Google Shape;20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511473"/>
            <a:ext cx="7778894" cy="454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2019-10-16T13:12:32Z</dcterms:created>
  <dc:creator>Windows User</dc:creator>
</cp:coreProperties>
</file>