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6" r:id="rId3"/>
    <p:sldId id="294" r:id="rId4"/>
    <p:sldId id="291" r:id="rId5"/>
    <p:sldId id="259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3F39-D1D7-4D4B-A58F-346FE565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E7C-47DE-9C4D-86CB-2320FA77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B6D5-744E-974D-A64B-82E1E491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7A2-4B49-0A49-906B-06C68A99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2ABE-8320-034F-A7A0-D8329589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765E-6C53-BE43-878B-40176F8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EE745-484B-3B40-B385-5C554A77E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6F21-5C06-F04F-A3C4-F5B5389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18C7-4DC2-6E41-8659-B9A272F3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9592-FF6E-844E-95FA-06FDE5B0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F3A29-19EB-774C-810B-F1B23149B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B015-F1B1-D341-A57B-D73000BC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B962-03B9-4B4A-B891-B0A06A0B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13DE-4CAB-E841-8A71-95522925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BA16-7970-6646-B26F-77C33726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B079-3435-F64A-A65D-495F7D5D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CFC5-E902-F24A-B26D-97109FE7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EE3B-55E4-EF45-8BCB-52CDCA0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DB46-6192-AB4F-B057-F9568392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50F5-72BC-2740-B6EE-A4487A88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84D0-4638-4E42-8997-0B28F4AE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E5A22-5F4C-2942-B36F-4D0333BC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1919-8070-764F-8BDA-6A679DC2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3CBF-6CBB-154C-8187-C4B7675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2B7C-5F2F-FA4D-B08F-C7F1BE33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4156-3B41-F643-A86A-1730359D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B27A-EA68-384F-A0E1-66B3EE77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A88DE-B419-9E41-B6E3-D3CB026D3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8BCC-C84F-CC4F-AE26-BD88C967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780DF-BE8D-A14E-8453-E35D4900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58342-1EA7-EB48-91F5-CD1977CC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6214-FCE4-7345-93D5-5ED7C19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3A385-9F71-D64F-86E5-E5C941FC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CDFD9-AB10-0041-B2FB-452ABCAC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BBF2A-A4BC-0542-B60D-1220769F3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7E2D4-96CB-5F47-91A9-4CB6A618F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AED19-1A31-D648-8BB6-C69EF74F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2F61-286C-D643-AB91-A30755A2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E4A4D-524E-BB40-8938-712B03F7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2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254-8621-B747-A1B2-272310C5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E7BC0-731D-5146-960C-F8713D7E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A411C-F93F-D04E-B892-7FB43D81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9F184-D077-6540-8E3E-A8C5B2F0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E5B62-285E-9045-8F8D-7EFDC59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A8D0E-3C63-E846-A3D1-6227C3AE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C641-37AE-BD47-B161-125ED80D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327-FAA8-014D-B64D-51A76269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604D-FC2A-9247-A17C-03472682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44770-CC72-EF49-AB1E-6A13D538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5D4A1-BE8A-FB4A-BD6E-1148B2BF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6DCD-5847-754F-B7DC-943335C7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43BB7-8244-7D41-A702-C055142D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C87D-7FDF-0745-9F92-1DE02848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9DAE7-2F56-0740-A497-75EEA32B7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8DE87-705E-2247-8789-889CFDB0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62F83-1093-7C4F-A187-EDB57FE3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98A4-F229-2940-A3F4-0EFA4C29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845C8-8883-B945-9878-285D4B97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75556-4F24-C140-8EB2-C32B3163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67935-9F8E-C849-8D72-9774BE64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BE87-E503-AA46-96A0-B62FBC63C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518F-94AE-8B41-B03D-7D9763C2689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DB22-33F1-CB43-9655-AD211F4C6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52B9-AD2F-9440-93E8-79ECD56DE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7C1E-892B-2744-A7C0-E0D39B4D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Florida Coastal Everglades Long Term Ecological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914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600200" y="1143000"/>
            <a:ext cx="89648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How do long-term changes in the marine and freshwater supplies alter microbially mediated biogeochemical cycling along coastal gradients?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" b="1"/>
          <a:stretch/>
        </p:blipFill>
        <p:spPr bwMode="auto">
          <a:xfrm>
            <a:off x="827902" y="2039024"/>
            <a:ext cx="10169612" cy="39910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45790" y="6218235"/>
            <a:ext cx="255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Kominoski et al. 2018 </a:t>
            </a:r>
            <a:r>
              <a:rPr lang="en-US" sz="1400" i="1" dirty="0" err="1"/>
              <a:t>BioScience</a:t>
            </a:r>
            <a:endParaRPr lang="en-US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A91EBC-FD93-B44B-B0B8-7C67DFCD1D80}"/>
              </a:ext>
            </a:extLst>
          </p:cNvPr>
          <p:cNvSpPr/>
          <p:nvPr/>
        </p:nvSpPr>
        <p:spPr>
          <a:xfrm>
            <a:off x="3175686" y="1850886"/>
            <a:ext cx="5980671" cy="496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Florida Coastal Everglades Long Term Ecological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914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600200" y="1143000"/>
            <a:ext cx="89648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How do long-term changes in the marine and freshwater supplies alter microbially mediated biogeochemical cycling along coastal gradients?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29" y="1496943"/>
            <a:ext cx="6759146" cy="520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1FDD0-D298-9040-BC0B-ED639D4AE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2" y="2125522"/>
            <a:ext cx="4456011" cy="33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Florida Coastal Everglades Long Term Ecological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914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46" y="1371601"/>
            <a:ext cx="9395254" cy="5179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62" y="3941804"/>
            <a:ext cx="9285086" cy="21438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2796" y="935316"/>
            <a:ext cx="82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Long-term increases in surface water TP and bacterial productivity linked to hydrology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1742" y="6463724"/>
            <a:ext cx="217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Kominoski et al., in revision</a:t>
            </a:r>
          </a:p>
        </p:txBody>
      </p:sp>
    </p:spTree>
    <p:extLst>
      <p:ext uri="{BB962C8B-B14F-4D97-AF65-F5344CB8AC3E}">
        <p14:creationId xmlns:p14="http://schemas.microsoft.com/office/powerpoint/2010/main" val="301194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Florida Coastal Everglades Long Term Ecological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914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1310481"/>
            <a:ext cx="8427308" cy="5374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85" y="4003587"/>
            <a:ext cx="8260643" cy="22074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7851" y="941150"/>
            <a:ext cx="908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Long-term increases in surface water TP and bacterial productivity less connected by hydrology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18778" y="6466701"/>
            <a:ext cx="217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Kominoski et al., in revision</a:t>
            </a:r>
          </a:p>
        </p:txBody>
      </p:sp>
    </p:spTree>
    <p:extLst>
      <p:ext uri="{BB962C8B-B14F-4D97-AF65-F5344CB8AC3E}">
        <p14:creationId xmlns:p14="http://schemas.microsoft.com/office/powerpoint/2010/main" val="26766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6771FF-61CD-AE4F-9AF6-07E8ED98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84" y="3746122"/>
            <a:ext cx="10256108" cy="281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AD304-F318-4446-AF70-C8F8E4D931E5}"/>
              </a:ext>
            </a:extLst>
          </p:cNvPr>
          <p:cNvSpPr txBox="1"/>
          <p:nvPr/>
        </p:nvSpPr>
        <p:spPr>
          <a:xfrm rot="16200000">
            <a:off x="720456" y="490440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C:P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B1B77-BBCB-654E-9C74-27C888D11B89}"/>
              </a:ext>
            </a:extLst>
          </p:cNvPr>
          <p:cNvSpPr txBox="1"/>
          <p:nvPr/>
        </p:nvSpPr>
        <p:spPr>
          <a:xfrm>
            <a:off x="5929386" y="6419904"/>
            <a:ext cx="49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Year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B67A10-FFCF-044C-8B22-D0974D41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9" y="1341063"/>
            <a:ext cx="10416163" cy="2405059"/>
          </a:xfrm>
          <a:prstGeom prst="rect">
            <a:avLst/>
          </a:prstGeom>
        </p:spPr>
      </p:pic>
      <p:pic>
        <p:nvPicPr>
          <p:cNvPr id="18" name="Picture 4" descr="Florida Coastal Everglades Long Term Ecological Research">
            <a:extLst>
              <a:ext uri="{FF2B5EF4-FFF2-40B4-BE49-F238E27FC236}">
                <a16:creationId xmlns:a16="http://schemas.microsoft.com/office/drawing/2014/main" id="{D7B4B735-44AE-0C44-BBE8-158F45F8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569" y="0"/>
            <a:ext cx="914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2A5DD4-AABD-8E4F-9447-7A5DDDAEE951}"/>
              </a:ext>
            </a:extLst>
          </p:cNvPr>
          <p:cNvSpPr txBox="1"/>
          <p:nvPr/>
        </p:nvSpPr>
        <p:spPr>
          <a:xfrm>
            <a:off x="2559476" y="935316"/>
            <a:ext cx="707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Bacterial productivity lags C:P in higher hydrologic connectivity wetlands  </a:t>
            </a:r>
          </a:p>
        </p:txBody>
      </p:sp>
    </p:spTree>
    <p:extLst>
      <p:ext uri="{BB962C8B-B14F-4D97-AF65-F5344CB8AC3E}">
        <p14:creationId xmlns:p14="http://schemas.microsoft.com/office/powerpoint/2010/main" val="4082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Florida Coastal Everglades Long Term Ecological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914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37" y="1310482"/>
            <a:ext cx="8930947" cy="2386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18778" y="6466701"/>
            <a:ext cx="2174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Kominoski et al., in revision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A0CFA-3D0D-034C-B71C-BEAFC8992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666" y="3668425"/>
            <a:ext cx="8656618" cy="2734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47AF8-C9EE-3146-A298-4AAEF6BBBC10}"/>
              </a:ext>
            </a:extLst>
          </p:cNvPr>
          <p:cNvSpPr txBox="1"/>
          <p:nvPr/>
        </p:nvSpPr>
        <p:spPr>
          <a:xfrm rot="16200000">
            <a:off x="1377594" y="480554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C:P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2B016-3331-9A45-9B8B-FA699F49F3BC}"/>
              </a:ext>
            </a:extLst>
          </p:cNvPr>
          <p:cNvSpPr txBox="1"/>
          <p:nvPr/>
        </p:nvSpPr>
        <p:spPr>
          <a:xfrm>
            <a:off x="1981370" y="935316"/>
            <a:ext cx="822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Bacterial productivity less explained by C:P in lower hydrologic connectivity wetlands  </a:t>
            </a:r>
          </a:p>
        </p:txBody>
      </p:sp>
    </p:spTree>
    <p:extLst>
      <p:ext uri="{BB962C8B-B14F-4D97-AF65-F5344CB8AC3E}">
        <p14:creationId xmlns:p14="http://schemas.microsoft.com/office/powerpoint/2010/main" val="173219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118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2018-09-29T14:22:23Z</dcterms:created>
  <dcterms:modified xsi:type="dcterms:W3CDTF">2018-09-30T00:35:34Z</dcterms:modified>
</cp:coreProperties>
</file>