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C0C6-B7D3-D7A7-F11A-049F8553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91052-F278-015A-6005-F18192F67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0195-18D3-6169-8920-126BF55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C600-5E43-967E-FDA8-9C47087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F3AA-CAC3-698F-FEAA-2B7CC68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89E0-FD3F-A6AA-91DE-6DB85A20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23DDB-D8E4-7F22-1F01-FBD03B03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B5E9-625A-FAF6-8AA3-CCF390CC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86C1-FE4B-09A0-FFCF-1319B1C0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4839-EFF7-A472-CBCD-9B1FAB02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A7620-30D4-74D5-5DBD-7E75E4668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5585F-9E83-3004-A91C-F086F6ED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B85A-64B9-4136-CE18-5A50E0FA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46EC-6CB0-8E79-98DB-390948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602F-B383-2B67-AC12-7442F6F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D531-C2FE-2A7E-4AB3-31994C74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EF6F-DDE1-AC50-8D55-4BE74395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802C-9D4A-993C-A4E6-244D8148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71E4-6D49-8238-F599-AE3CE5A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C142-5277-C1F5-B6F2-52A325F5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C648-002A-81C7-0298-30AB5E0B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5AC4-C78D-7CB4-583A-A8289190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56E4-3C0F-3A05-E7B9-8AD74394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0EDD-6B81-70B7-31BD-05DEB8EB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6F85F-B226-6BBD-1701-64F8819F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146C-A4E9-0A10-7AE4-E7E1BCD8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800D-8907-C05C-2E4B-71F33B636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B9A1-C11B-E904-118A-00CBC871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0A26-1027-43A9-9295-AC7674B5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550E-47CD-3F73-416E-240B1454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95EF-3E69-6C16-8BF4-88CDF970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4627-AEC1-AD4F-A55D-86C00CB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284-4340-632E-A0C0-16FCDC10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1F306-FD47-17BD-D269-1EA9F6C6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5EE06-8EAC-A25D-45FB-202A84D7C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791E1-928F-4229-EEF4-3B5545E72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424BC-25DA-A198-55F3-FD043A65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04E9A-EA26-7827-C7FB-E69D543F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2DB33-BAC8-3D60-7100-78D54FA6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80D-DF4F-6E1C-AD61-9165089A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4B385-D570-A934-56EA-71BF6ADB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2F5A8-144E-9A73-6197-546CDA81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2023D-508D-57B0-51BE-A416823D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8C9DA-499A-6FF4-4752-4AA184FB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30137-FE34-5602-0459-88AD165F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E6CFE-1279-141B-B24F-6A75EF0F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9118-8046-4042-BABB-4124E113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8462-B870-F923-6A26-4147385B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2A04-D1DE-80FB-D59E-C9E6EC1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4323-13F8-5795-E95A-28B6DD30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B87DE-0774-B088-59D1-4E6F99C7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C1E7-C79C-E779-9803-7BE70EAF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056C-5176-1660-D71A-A9569094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88C1D-A6BF-E74A-9BD7-86EFAA6C9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D476B-1CF0-4C64-1C89-FDF59B5E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3D48-8F8E-EB3E-AD1C-5DA7BB84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160E-F9ED-D4E3-1F01-E5D86C93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F289-012E-5280-C021-10E7844C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09EC1-09C4-B469-07FC-1519E998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AF66-8F0E-5708-8B1A-B26056E0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9DCE-78A1-B89B-B52B-0BD091EB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5CA1-8D1D-4C7E-8860-F6C8C3A82B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19EF-3838-5DE3-83CC-41CC6CFA8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A9F7-7353-5150-81C3-CBCAD043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0914C-AEE5-4F53-8F99-25B3C75D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water prices&#10;&#10;Description automatically generated with medium confidence">
            <a:extLst>
              <a:ext uri="{FF2B5EF4-FFF2-40B4-BE49-F238E27FC236}">
                <a16:creationId xmlns:a16="http://schemas.microsoft.com/office/drawing/2014/main" id="{110BBC2E-4A67-6F12-9B70-E1848827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443200"/>
            <a:ext cx="5943612" cy="3657607"/>
          </a:xfrm>
          <a:prstGeom prst="rect">
            <a:avLst/>
          </a:prstGeom>
        </p:spPr>
      </p:pic>
      <p:pic>
        <p:nvPicPr>
          <p:cNvPr id="9" name="Picture 8" descr="A graph of water quality&#10;&#10;Description automatically generated with medium confidence">
            <a:extLst>
              <a:ext uri="{FF2B5EF4-FFF2-40B4-BE49-F238E27FC236}">
                <a16:creationId xmlns:a16="http://schemas.microsoft.com/office/drawing/2014/main" id="{D514A220-B44C-C2E9-30D5-4A4F006D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200"/>
            <a:ext cx="5943612" cy="3657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3E571-B81C-AAB7-C8E8-A17C48C9D6D5}"/>
              </a:ext>
            </a:extLst>
          </p:cNvPr>
          <p:cNvSpPr txBox="1"/>
          <p:nvPr/>
        </p:nvSpPr>
        <p:spPr>
          <a:xfrm>
            <a:off x="1055922" y="3973289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Lake Okeechobee inflow load from Water Year 1974 – 2023 (May 1973 to May 2023).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8C1F9-1961-96F0-A0F1-98D66261D375}"/>
              </a:ext>
            </a:extLst>
          </p:cNvPr>
          <p:cNvSpPr txBox="1"/>
          <p:nvPr/>
        </p:nvSpPr>
        <p:spPr>
          <a:xfrm>
            <a:off x="6848669" y="3973289"/>
            <a:ext cx="496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Lake Okeechobee inflow load from Water Year 2013 – 2023 (May 2012 to May 2023).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42FE-0358-562C-FAAD-C7664A70D345}"/>
              </a:ext>
            </a:extLst>
          </p:cNvPr>
          <p:cNvSpPr txBox="1"/>
          <p:nvPr/>
        </p:nvSpPr>
        <p:spPr>
          <a:xfrm>
            <a:off x="4422451" y="6045468"/>
            <a:ext cx="380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reproduced with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17752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F0245-5A4A-1642-0CB5-62C56139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0" y="0"/>
            <a:ext cx="499072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FE54F1-39BC-A92D-539F-53CE124A426C}"/>
              </a:ext>
            </a:extLst>
          </p:cNvPr>
          <p:cNvSpPr/>
          <p:nvPr/>
        </p:nvSpPr>
        <p:spPr>
          <a:xfrm>
            <a:off x="698820" y="6074229"/>
            <a:ext cx="4787580" cy="177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165A8-D21A-18E5-6C69-E53C94E9E05C}"/>
              </a:ext>
            </a:extLst>
          </p:cNvPr>
          <p:cNvSpPr/>
          <p:nvPr/>
        </p:nvSpPr>
        <p:spPr>
          <a:xfrm>
            <a:off x="2071395" y="6032240"/>
            <a:ext cx="681135" cy="26125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DFF78-7AE4-F63F-3A29-5E06B9DD8FDB}"/>
              </a:ext>
            </a:extLst>
          </p:cNvPr>
          <p:cNvSpPr txBox="1"/>
          <p:nvPr/>
        </p:nvSpPr>
        <p:spPr>
          <a:xfrm>
            <a:off x="6321364" y="3059668"/>
            <a:ext cx="529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2024 South Florida Environmental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F653B-F0F1-9529-738B-0F1AD45A2AC8}"/>
              </a:ext>
            </a:extLst>
          </p:cNvPr>
          <p:cNvSpPr txBox="1"/>
          <p:nvPr/>
        </p:nvSpPr>
        <p:spPr>
          <a:xfrm>
            <a:off x="6203665" y="4581331"/>
            <a:ext cx="552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Water Year 2023 (May 2022 – May 2023) Lake Okeechobee received 403 metric tons of phosphorus nearly 3 times the TMDL limit of 140 metric tons. </a:t>
            </a:r>
          </a:p>
        </p:txBody>
      </p:sp>
    </p:spTree>
    <p:extLst>
      <p:ext uri="{BB962C8B-B14F-4D97-AF65-F5344CB8AC3E}">
        <p14:creationId xmlns:p14="http://schemas.microsoft.com/office/powerpoint/2010/main" val="56755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water and water&#10;&#10;Description automatically generated">
            <a:extLst>
              <a:ext uri="{FF2B5EF4-FFF2-40B4-BE49-F238E27FC236}">
                <a16:creationId xmlns:a16="http://schemas.microsoft.com/office/drawing/2014/main" id="{B37A6F7D-C9D8-A52D-EA2E-C217A63A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122264"/>
            <a:ext cx="5943612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E8839-9B8A-4288-E3FC-D38196F86C8E}"/>
              </a:ext>
            </a:extLst>
          </p:cNvPr>
          <p:cNvSpPr txBox="1"/>
          <p:nvPr/>
        </p:nvSpPr>
        <p:spPr>
          <a:xfrm>
            <a:off x="87074" y="3779870"/>
            <a:ext cx="548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S154 and S154C load to Lake Okeechobee from Water Year 1974 – 2023 (May 1973 to May 2023).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11098-9EC7-F3F0-D595-3B65204392FB}"/>
              </a:ext>
            </a:extLst>
          </p:cNvPr>
          <p:cNvSpPr txBox="1"/>
          <p:nvPr/>
        </p:nvSpPr>
        <p:spPr>
          <a:xfrm>
            <a:off x="6248388" y="3779870"/>
            <a:ext cx="548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S154 and S154C load to Lake Okeechobee from Water Year 2013 – 2023 (May 2012 to May 2023).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F4E09-3BD4-65EB-A346-74935680FACA}"/>
              </a:ext>
            </a:extLst>
          </p:cNvPr>
          <p:cNvSpPr txBox="1"/>
          <p:nvPr/>
        </p:nvSpPr>
        <p:spPr>
          <a:xfrm>
            <a:off x="4346232" y="4496586"/>
            <a:ext cx="380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reproduced with available data</a:t>
            </a:r>
          </a:p>
        </p:txBody>
      </p:sp>
      <p:pic>
        <p:nvPicPr>
          <p:cNvPr id="11" name="Picture 10" descr="A graph of water and water&#10;&#10;Description automatically generated">
            <a:extLst>
              <a:ext uri="{FF2B5EF4-FFF2-40B4-BE49-F238E27FC236}">
                <a16:creationId xmlns:a16="http://schemas.microsoft.com/office/drawing/2014/main" id="{CF0504A9-7AEF-31B6-AF5C-73E1B1A6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64"/>
            <a:ext cx="5943612" cy="3657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8079C-77DF-7039-398F-3AD4A6D5D73C}"/>
              </a:ext>
            </a:extLst>
          </p:cNvPr>
          <p:cNvSpPr txBox="1"/>
          <p:nvPr/>
        </p:nvSpPr>
        <p:spPr>
          <a:xfrm>
            <a:off x="2536371" y="5142916"/>
            <a:ext cx="711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Water Year 2023 (May 2022 – May 2023) loading from the S154 and S154C was ~2.8 metric tons, however in the last 10-WYs loading was 10x that much.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Flow-weighted mean TP concentrations are &gt;400 µg L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 10x greater than the in-lake TP concentration goal (40 µg L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) set by DEP.</a:t>
            </a:r>
          </a:p>
        </p:txBody>
      </p:sp>
    </p:spTree>
    <p:extLst>
      <p:ext uri="{BB962C8B-B14F-4D97-AF65-F5344CB8AC3E}">
        <p14:creationId xmlns:p14="http://schemas.microsoft.com/office/powerpoint/2010/main" val="46627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Julian</dc:creator>
  <cp:lastModifiedBy>Paul Julian</cp:lastModifiedBy>
  <cp:revision>2</cp:revision>
  <dcterms:created xsi:type="dcterms:W3CDTF">2024-03-22T20:08:49Z</dcterms:created>
  <dcterms:modified xsi:type="dcterms:W3CDTF">2024-03-22T20:33:30Z</dcterms:modified>
</cp:coreProperties>
</file>