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9653-731A-4DD5-A65C-9E62065B4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90A55-7A98-4B29-8F1E-63DBC0987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A96FB-D601-4B98-B430-27DF56B9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29D5-5E9D-404E-A3E9-19A1F669219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BEB0A-AF8D-4D29-AADA-EB94969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F76A-F2E9-4B07-8236-6ADFE17A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440F-A4DF-411C-9C71-3B3AF9FE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1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03A0-D739-4892-956B-2F6DC3F5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2BE6F-5327-4482-923A-9338F7180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76367-C019-49C0-97FD-0551A0CB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29D5-5E9D-404E-A3E9-19A1F669219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F29B7-69DE-460A-A4D5-F967C289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30B61-3328-452D-AB2C-5A1BF880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440F-A4DF-411C-9C71-3B3AF9FE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7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51620-63C3-4DD0-91DF-A8869C034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A438A-1C62-4DA7-84A4-CB1024241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2FBD-5992-4B4E-BC4B-DF92811E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29D5-5E9D-404E-A3E9-19A1F669219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669C3-ECBD-442C-9512-04FABA56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3DF2D-7F63-48D5-BFBA-4177AB35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440F-A4DF-411C-9C71-3B3AF9FE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7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DD4C-6599-4791-8872-9A8E6697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4854E-22AB-4ED4-95AA-60BAF2D7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10CBC-02B8-4233-BB9D-610A7F5B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29D5-5E9D-404E-A3E9-19A1F669219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0D941-B4FE-4DE0-94FA-BB8B8FAB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FCAB1-3FD6-4060-8DBC-73E1972D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440F-A4DF-411C-9C71-3B3AF9FE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3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2D21-A9D9-4AAF-8EEF-0C23824A5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8DDB0-40F8-4D86-BA92-66ED98ABC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A14F5-1D49-49BD-A986-7934532A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29D5-5E9D-404E-A3E9-19A1F669219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09294-7ED6-488E-9A39-8DB13607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193AD-EADD-43B4-8EC6-252A7303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440F-A4DF-411C-9C71-3B3AF9FE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1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5319-E311-4B1C-BBE3-42ADB041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7E48-A27D-463F-BE2C-13CAF1BC8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D16D7-E4BD-4D16-99D7-D13E324BA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0E3EF-9209-4248-8361-4089D063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29D5-5E9D-404E-A3E9-19A1F669219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BBB1D-EAE8-48E6-AACE-CAC095ECF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FA810-7F22-41DE-A3AE-BC7B7697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440F-A4DF-411C-9C71-3B3AF9FE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7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AFFD-BBF8-4A11-A261-435A1185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28A24-83FF-4E05-8CA7-A8C66210B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4FC40-1016-4EBA-9F33-7EFAA70ED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152D3-B152-49FD-8864-3E2AF6932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1E9DA-BFF9-4436-8840-FA877D5D8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52DE0-9FBB-44C0-AE96-A07803DE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29D5-5E9D-404E-A3E9-19A1F669219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3604A4-8AD3-4B51-8714-4024DAB9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F7A9B-F43C-4472-87E3-AB986CB9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440F-A4DF-411C-9C71-3B3AF9FE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EC1E-0BD9-4618-809A-7F11FA02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160D2-928D-490A-947D-1FBA5FBD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29D5-5E9D-404E-A3E9-19A1F669219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D087E-E166-4536-B761-B56B1E28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36746-93DF-49CE-855A-7E6EFD2D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440F-A4DF-411C-9C71-3B3AF9FE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3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EE103-BC10-4496-AD50-810D0EB4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29D5-5E9D-404E-A3E9-19A1F669219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310EE-933C-430D-8FF2-017B3298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526C1-48BC-4435-9C47-4C3DC8F0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440F-A4DF-411C-9C71-3B3AF9FE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9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328A1-FB06-4AE4-A679-A180B889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E6C9-485F-4B8D-BAB1-F80F0A11A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4EE1E-CC1A-4EBE-BB57-79957D698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BEE79-7F38-45CD-B8A4-69444375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29D5-5E9D-404E-A3E9-19A1F669219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03898-C8B3-46DB-8ED2-9CF5C651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F348E-1FAC-4AFF-A922-3D1A84D1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440F-A4DF-411C-9C71-3B3AF9FE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4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13F5-8EED-46A3-A970-9A1EF8E2E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743A6-52CB-4994-A2C6-323373AD4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D920C-0748-4984-9AAA-F39EEF3CE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9433E-E5E6-4368-B07C-8D4DABEE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29D5-5E9D-404E-A3E9-19A1F669219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54F31-2BAF-46B8-9F8C-BA3B7804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5632D-8CDD-495F-9B5B-381B0D4C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440F-A4DF-411C-9C71-3B3AF9FE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9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BE9F0-A8ED-4C2B-9109-AB6BF8A0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2ED1E-1735-4A43-AE32-7265AD17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D7B59-F8D5-4C4E-83E0-F983D748D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29D5-5E9D-404E-A3E9-19A1F669219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B94C5-502F-4E0A-A2EE-F13B2A162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EAFEA-B806-4AF5-861A-96E1A2712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8440F-A4DF-411C-9C71-3B3AF9FE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616228-F0D8-4DEA-9F35-AB536BB3F9CE}"/>
              </a:ext>
            </a:extLst>
          </p:cNvPr>
          <p:cNvSpPr/>
          <p:nvPr/>
        </p:nvSpPr>
        <p:spPr>
          <a:xfrm>
            <a:off x="2269328" y="2461846"/>
            <a:ext cx="5594565" cy="3419061"/>
          </a:xfrm>
          <a:prstGeom prst="rect">
            <a:avLst/>
          </a:prstGeom>
          <a:gradFill>
            <a:gsLst>
              <a:gs pos="46000">
                <a:schemeClr val="accent6">
                  <a:lumMod val="75000"/>
                </a:schemeClr>
              </a:gs>
              <a:gs pos="22000">
                <a:schemeClr val="accent6">
                  <a:lumMod val="50000"/>
                </a:schemeClr>
              </a:gs>
              <a:gs pos="67000">
                <a:schemeClr val="accent6">
                  <a:lumMod val="60000"/>
                  <a:lumOff val="40000"/>
                </a:schemeClr>
              </a:gs>
              <a:gs pos="85000">
                <a:schemeClr val="accent4">
                  <a:lumMod val="75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726D223-F6CE-4E27-A559-B2EAB7DDE1DE}"/>
              </a:ext>
            </a:extLst>
          </p:cNvPr>
          <p:cNvSpPr/>
          <p:nvPr/>
        </p:nvSpPr>
        <p:spPr>
          <a:xfrm>
            <a:off x="2025749" y="2630658"/>
            <a:ext cx="3812345" cy="3362179"/>
          </a:xfrm>
          <a:custGeom>
            <a:avLst/>
            <a:gdLst>
              <a:gd name="connsiteX0" fmla="*/ 2321169 w 3812345"/>
              <a:gd name="connsiteY0" fmla="*/ 0 h 3362179"/>
              <a:gd name="connsiteX1" fmla="*/ 1969477 w 3812345"/>
              <a:gd name="connsiteY1" fmla="*/ 365760 h 3362179"/>
              <a:gd name="connsiteX2" fmla="*/ 1828800 w 3812345"/>
              <a:gd name="connsiteY2" fmla="*/ 618979 h 3362179"/>
              <a:gd name="connsiteX3" fmla="*/ 1871003 w 3812345"/>
              <a:gd name="connsiteY3" fmla="*/ 787791 h 3362179"/>
              <a:gd name="connsiteX4" fmla="*/ 1927274 w 3812345"/>
              <a:gd name="connsiteY4" fmla="*/ 858130 h 3362179"/>
              <a:gd name="connsiteX5" fmla="*/ 2166425 w 3812345"/>
              <a:gd name="connsiteY5" fmla="*/ 956604 h 3362179"/>
              <a:gd name="connsiteX6" fmla="*/ 2293034 w 3812345"/>
              <a:gd name="connsiteY6" fmla="*/ 1026942 h 3362179"/>
              <a:gd name="connsiteX7" fmla="*/ 2419643 w 3812345"/>
              <a:gd name="connsiteY7" fmla="*/ 1083213 h 3362179"/>
              <a:gd name="connsiteX8" fmla="*/ 2658794 w 3812345"/>
              <a:gd name="connsiteY8" fmla="*/ 1153551 h 3362179"/>
              <a:gd name="connsiteX9" fmla="*/ 2855742 w 3812345"/>
              <a:gd name="connsiteY9" fmla="*/ 1223890 h 3362179"/>
              <a:gd name="connsiteX10" fmla="*/ 3052689 w 3812345"/>
              <a:gd name="connsiteY10" fmla="*/ 1547447 h 3362179"/>
              <a:gd name="connsiteX11" fmla="*/ 3137095 w 3812345"/>
              <a:gd name="connsiteY11" fmla="*/ 1744394 h 3362179"/>
              <a:gd name="connsiteX12" fmla="*/ 3137095 w 3812345"/>
              <a:gd name="connsiteY12" fmla="*/ 1744394 h 3362179"/>
              <a:gd name="connsiteX13" fmla="*/ 3165231 w 3812345"/>
              <a:gd name="connsiteY13" fmla="*/ 1941342 h 3362179"/>
              <a:gd name="connsiteX14" fmla="*/ 3123028 w 3812345"/>
              <a:gd name="connsiteY14" fmla="*/ 2096087 h 3362179"/>
              <a:gd name="connsiteX15" fmla="*/ 3010486 w 3812345"/>
              <a:gd name="connsiteY15" fmla="*/ 2180493 h 3362179"/>
              <a:gd name="connsiteX16" fmla="*/ 2855742 w 3812345"/>
              <a:gd name="connsiteY16" fmla="*/ 2321170 h 3362179"/>
              <a:gd name="connsiteX17" fmla="*/ 2616591 w 3812345"/>
              <a:gd name="connsiteY17" fmla="*/ 2433711 h 3362179"/>
              <a:gd name="connsiteX18" fmla="*/ 2447779 w 3812345"/>
              <a:gd name="connsiteY18" fmla="*/ 2489982 h 3362179"/>
              <a:gd name="connsiteX19" fmla="*/ 2194560 w 3812345"/>
              <a:gd name="connsiteY19" fmla="*/ 2616591 h 3362179"/>
              <a:gd name="connsiteX20" fmla="*/ 1969477 w 3812345"/>
              <a:gd name="connsiteY20" fmla="*/ 2729133 h 3362179"/>
              <a:gd name="connsiteX21" fmla="*/ 1927274 w 3812345"/>
              <a:gd name="connsiteY21" fmla="*/ 2757268 h 3362179"/>
              <a:gd name="connsiteX22" fmla="*/ 1899139 w 3812345"/>
              <a:gd name="connsiteY22" fmla="*/ 2785404 h 3362179"/>
              <a:gd name="connsiteX23" fmla="*/ 1786597 w 3812345"/>
              <a:gd name="connsiteY23" fmla="*/ 2827607 h 3362179"/>
              <a:gd name="connsiteX24" fmla="*/ 1533379 w 3812345"/>
              <a:gd name="connsiteY24" fmla="*/ 2883877 h 3362179"/>
              <a:gd name="connsiteX25" fmla="*/ 1392702 w 3812345"/>
              <a:gd name="connsiteY25" fmla="*/ 2912013 h 3362179"/>
              <a:gd name="connsiteX26" fmla="*/ 1237957 w 3812345"/>
              <a:gd name="connsiteY26" fmla="*/ 3038622 h 3362179"/>
              <a:gd name="connsiteX27" fmla="*/ 1097280 w 3812345"/>
              <a:gd name="connsiteY27" fmla="*/ 3108960 h 3362179"/>
              <a:gd name="connsiteX28" fmla="*/ 1055077 w 3812345"/>
              <a:gd name="connsiteY28" fmla="*/ 3137096 h 3362179"/>
              <a:gd name="connsiteX29" fmla="*/ 872197 w 3812345"/>
              <a:gd name="connsiteY29" fmla="*/ 3165231 h 3362179"/>
              <a:gd name="connsiteX30" fmla="*/ 717452 w 3812345"/>
              <a:gd name="connsiteY30" fmla="*/ 3221502 h 3362179"/>
              <a:gd name="connsiteX31" fmla="*/ 618979 w 3812345"/>
              <a:gd name="connsiteY31" fmla="*/ 3249637 h 3362179"/>
              <a:gd name="connsiteX32" fmla="*/ 379828 w 3812345"/>
              <a:gd name="connsiteY32" fmla="*/ 3249637 h 3362179"/>
              <a:gd name="connsiteX33" fmla="*/ 70339 w 3812345"/>
              <a:gd name="connsiteY33" fmla="*/ 3249637 h 3362179"/>
              <a:gd name="connsiteX34" fmla="*/ 0 w 3812345"/>
              <a:gd name="connsiteY34" fmla="*/ 3263705 h 3362179"/>
              <a:gd name="connsiteX35" fmla="*/ 886265 w 3812345"/>
              <a:gd name="connsiteY35" fmla="*/ 3362179 h 3362179"/>
              <a:gd name="connsiteX36" fmla="*/ 1702191 w 3812345"/>
              <a:gd name="connsiteY36" fmla="*/ 3305908 h 3362179"/>
              <a:gd name="connsiteX37" fmla="*/ 2602523 w 3812345"/>
              <a:gd name="connsiteY37" fmla="*/ 3249637 h 3362179"/>
              <a:gd name="connsiteX38" fmla="*/ 3657600 w 3812345"/>
              <a:gd name="connsiteY38" fmla="*/ 3235570 h 3362179"/>
              <a:gd name="connsiteX39" fmla="*/ 3559126 w 3812345"/>
              <a:gd name="connsiteY39" fmla="*/ 3193367 h 3362179"/>
              <a:gd name="connsiteX40" fmla="*/ 3488788 w 3812345"/>
              <a:gd name="connsiteY40" fmla="*/ 3137096 h 3362179"/>
              <a:gd name="connsiteX41" fmla="*/ 3460652 w 3812345"/>
              <a:gd name="connsiteY41" fmla="*/ 3010487 h 3362179"/>
              <a:gd name="connsiteX42" fmla="*/ 3474720 w 3812345"/>
              <a:gd name="connsiteY42" fmla="*/ 2869810 h 3362179"/>
              <a:gd name="connsiteX43" fmla="*/ 3545059 w 3812345"/>
              <a:gd name="connsiteY43" fmla="*/ 2771336 h 3362179"/>
              <a:gd name="connsiteX44" fmla="*/ 3601329 w 3812345"/>
              <a:gd name="connsiteY44" fmla="*/ 2672862 h 3362179"/>
              <a:gd name="connsiteX45" fmla="*/ 3671668 w 3812345"/>
              <a:gd name="connsiteY45" fmla="*/ 2574388 h 3362179"/>
              <a:gd name="connsiteX46" fmla="*/ 3742006 w 3812345"/>
              <a:gd name="connsiteY46" fmla="*/ 2447779 h 3362179"/>
              <a:gd name="connsiteX47" fmla="*/ 3798277 w 3812345"/>
              <a:gd name="connsiteY47" fmla="*/ 2208628 h 3362179"/>
              <a:gd name="connsiteX48" fmla="*/ 3798277 w 3812345"/>
              <a:gd name="connsiteY48" fmla="*/ 2208628 h 3362179"/>
              <a:gd name="connsiteX49" fmla="*/ 3812345 w 3812345"/>
              <a:gd name="connsiteY49" fmla="*/ 1997613 h 3362179"/>
              <a:gd name="connsiteX50" fmla="*/ 3798277 w 3812345"/>
              <a:gd name="connsiteY50" fmla="*/ 1885071 h 3362179"/>
              <a:gd name="connsiteX51" fmla="*/ 3756074 w 3812345"/>
              <a:gd name="connsiteY51" fmla="*/ 1772530 h 3362179"/>
              <a:gd name="connsiteX52" fmla="*/ 3756074 w 3812345"/>
              <a:gd name="connsiteY52" fmla="*/ 1730327 h 3362179"/>
              <a:gd name="connsiteX53" fmla="*/ 3685735 w 3812345"/>
              <a:gd name="connsiteY53" fmla="*/ 1674056 h 3362179"/>
              <a:gd name="connsiteX54" fmla="*/ 3685735 w 3812345"/>
              <a:gd name="connsiteY54" fmla="*/ 1674056 h 3362179"/>
              <a:gd name="connsiteX55" fmla="*/ 3545059 w 3812345"/>
              <a:gd name="connsiteY55" fmla="*/ 1533379 h 3362179"/>
              <a:gd name="connsiteX56" fmla="*/ 3446585 w 3812345"/>
              <a:gd name="connsiteY56" fmla="*/ 1434905 h 3362179"/>
              <a:gd name="connsiteX57" fmla="*/ 3362179 w 3812345"/>
              <a:gd name="connsiteY57" fmla="*/ 1350499 h 3362179"/>
              <a:gd name="connsiteX58" fmla="*/ 3291840 w 3812345"/>
              <a:gd name="connsiteY58" fmla="*/ 1280160 h 3362179"/>
              <a:gd name="connsiteX59" fmla="*/ 3221502 w 3812345"/>
              <a:gd name="connsiteY59" fmla="*/ 1223890 h 3362179"/>
              <a:gd name="connsiteX60" fmla="*/ 3165231 w 3812345"/>
              <a:gd name="connsiteY60" fmla="*/ 1195754 h 3362179"/>
              <a:gd name="connsiteX61" fmla="*/ 2996419 w 3812345"/>
              <a:gd name="connsiteY61" fmla="*/ 1055077 h 3362179"/>
              <a:gd name="connsiteX62" fmla="*/ 2912012 w 3812345"/>
              <a:gd name="connsiteY62" fmla="*/ 998807 h 3362179"/>
              <a:gd name="connsiteX63" fmla="*/ 2912012 w 3812345"/>
              <a:gd name="connsiteY63" fmla="*/ 998807 h 3362179"/>
              <a:gd name="connsiteX64" fmla="*/ 2771335 w 3812345"/>
              <a:gd name="connsiteY64" fmla="*/ 914400 h 3362179"/>
              <a:gd name="connsiteX65" fmla="*/ 2672862 w 3812345"/>
              <a:gd name="connsiteY65" fmla="*/ 886265 h 3362179"/>
              <a:gd name="connsiteX66" fmla="*/ 2672862 w 3812345"/>
              <a:gd name="connsiteY66" fmla="*/ 886265 h 3362179"/>
              <a:gd name="connsiteX67" fmla="*/ 2447779 w 3812345"/>
              <a:gd name="connsiteY67" fmla="*/ 844062 h 3362179"/>
              <a:gd name="connsiteX68" fmla="*/ 2391508 w 3812345"/>
              <a:gd name="connsiteY68" fmla="*/ 844062 h 3362179"/>
              <a:gd name="connsiteX69" fmla="*/ 2349305 w 3812345"/>
              <a:gd name="connsiteY69" fmla="*/ 829994 h 3362179"/>
              <a:gd name="connsiteX70" fmla="*/ 2222695 w 3812345"/>
              <a:gd name="connsiteY70" fmla="*/ 801859 h 3362179"/>
              <a:gd name="connsiteX71" fmla="*/ 2222695 w 3812345"/>
              <a:gd name="connsiteY71" fmla="*/ 801859 h 3362179"/>
              <a:gd name="connsiteX72" fmla="*/ 2082019 w 3812345"/>
              <a:gd name="connsiteY72" fmla="*/ 661182 h 3362179"/>
              <a:gd name="connsiteX73" fmla="*/ 2082019 w 3812345"/>
              <a:gd name="connsiteY73" fmla="*/ 661182 h 3362179"/>
              <a:gd name="connsiteX74" fmla="*/ 2011680 w 3812345"/>
              <a:gd name="connsiteY74" fmla="*/ 520505 h 3362179"/>
              <a:gd name="connsiteX75" fmla="*/ 2011680 w 3812345"/>
              <a:gd name="connsiteY75" fmla="*/ 393896 h 3362179"/>
              <a:gd name="connsiteX76" fmla="*/ 2208628 w 3812345"/>
              <a:gd name="connsiteY76" fmla="*/ 126610 h 3362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812345" h="3362179">
                <a:moveTo>
                  <a:pt x="2321169" y="0"/>
                </a:moveTo>
                <a:lnTo>
                  <a:pt x="1969477" y="365760"/>
                </a:lnTo>
                <a:lnTo>
                  <a:pt x="1828800" y="618979"/>
                </a:lnTo>
                <a:lnTo>
                  <a:pt x="1871003" y="787791"/>
                </a:lnTo>
                <a:lnTo>
                  <a:pt x="1927274" y="858130"/>
                </a:lnTo>
                <a:lnTo>
                  <a:pt x="2166425" y="956604"/>
                </a:lnTo>
                <a:lnTo>
                  <a:pt x="2293034" y="1026942"/>
                </a:lnTo>
                <a:cubicBezTo>
                  <a:pt x="2411784" y="1071474"/>
                  <a:pt x="2377245" y="1040815"/>
                  <a:pt x="2419643" y="1083213"/>
                </a:cubicBezTo>
                <a:lnTo>
                  <a:pt x="2658794" y="1153551"/>
                </a:lnTo>
                <a:lnTo>
                  <a:pt x="2855742" y="1223890"/>
                </a:lnTo>
                <a:lnTo>
                  <a:pt x="3052689" y="1547447"/>
                </a:lnTo>
                <a:lnTo>
                  <a:pt x="3137095" y="1744394"/>
                </a:lnTo>
                <a:lnTo>
                  <a:pt x="3137095" y="1744394"/>
                </a:lnTo>
                <a:lnTo>
                  <a:pt x="3165231" y="1941342"/>
                </a:lnTo>
                <a:lnTo>
                  <a:pt x="3123028" y="2096087"/>
                </a:lnTo>
                <a:lnTo>
                  <a:pt x="3010486" y="2180493"/>
                </a:lnTo>
                <a:lnTo>
                  <a:pt x="2855742" y="2321170"/>
                </a:lnTo>
                <a:lnTo>
                  <a:pt x="2616591" y="2433711"/>
                </a:lnTo>
                <a:lnTo>
                  <a:pt x="2447779" y="2489982"/>
                </a:lnTo>
                <a:lnTo>
                  <a:pt x="2194560" y="2616591"/>
                </a:lnTo>
                <a:cubicBezTo>
                  <a:pt x="2059550" y="2667220"/>
                  <a:pt x="2095067" y="2645407"/>
                  <a:pt x="1969477" y="2729133"/>
                </a:cubicBezTo>
                <a:cubicBezTo>
                  <a:pt x="1955409" y="2738511"/>
                  <a:pt x="1940476" y="2746706"/>
                  <a:pt x="1927274" y="2757268"/>
                </a:cubicBezTo>
                <a:cubicBezTo>
                  <a:pt x="1916917" y="2765554"/>
                  <a:pt x="1899139" y="2785404"/>
                  <a:pt x="1899139" y="2785404"/>
                </a:cubicBezTo>
                <a:lnTo>
                  <a:pt x="1786597" y="2827607"/>
                </a:lnTo>
                <a:lnTo>
                  <a:pt x="1533379" y="2883877"/>
                </a:lnTo>
                <a:lnTo>
                  <a:pt x="1392702" y="2912013"/>
                </a:lnTo>
                <a:lnTo>
                  <a:pt x="1237957" y="3038622"/>
                </a:lnTo>
                <a:cubicBezTo>
                  <a:pt x="1191065" y="3062068"/>
                  <a:pt x="1143441" y="3084104"/>
                  <a:pt x="1097280" y="3108960"/>
                </a:cubicBezTo>
                <a:cubicBezTo>
                  <a:pt x="1082394" y="3116976"/>
                  <a:pt x="1055077" y="3137096"/>
                  <a:pt x="1055077" y="3137096"/>
                </a:cubicBezTo>
                <a:lnTo>
                  <a:pt x="872197" y="3165231"/>
                </a:lnTo>
                <a:lnTo>
                  <a:pt x="717452" y="3221502"/>
                </a:lnTo>
                <a:lnTo>
                  <a:pt x="618979" y="3249637"/>
                </a:lnTo>
                <a:lnTo>
                  <a:pt x="379828" y="3249637"/>
                </a:lnTo>
                <a:lnTo>
                  <a:pt x="70339" y="3249637"/>
                </a:lnTo>
                <a:lnTo>
                  <a:pt x="0" y="3263705"/>
                </a:lnTo>
                <a:lnTo>
                  <a:pt x="886265" y="3362179"/>
                </a:lnTo>
                <a:lnTo>
                  <a:pt x="1702191" y="3305908"/>
                </a:lnTo>
                <a:lnTo>
                  <a:pt x="2602523" y="3249637"/>
                </a:lnTo>
                <a:lnTo>
                  <a:pt x="3657600" y="3235570"/>
                </a:lnTo>
                <a:lnTo>
                  <a:pt x="3559126" y="3193367"/>
                </a:lnTo>
                <a:lnTo>
                  <a:pt x="3488788" y="3137096"/>
                </a:lnTo>
                <a:lnTo>
                  <a:pt x="3460652" y="3010487"/>
                </a:lnTo>
                <a:lnTo>
                  <a:pt x="3474720" y="2869810"/>
                </a:lnTo>
                <a:lnTo>
                  <a:pt x="3545059" y="2771336"/>
                </a:lnTo>
                <a:lnTo>
                  <a:pt x="3601329" y="2672862"/>
                </a:lnTo>
                <a:lnTo>
                  <a:pt x="3671668" y="2574388"/>
                </a:lnTo>
                <a:lnTo>
                  <a:pt x="3742006" y="2447779"/>
                </a:lnTo>
                <a:lnTo>
                  <a:pt x="3798277" y="2208628"/>
                </a:lnTo>
                <a:lnTo>
                  <a:pt x="3798277" y="2208628"/>
                </a:lnTo>
                <a:lnTo>
                  <a:pt x="3812345" y="1997613"/>
                </a:lnTo>
                <a:lnTo>
                  <a:pt x="3798277" y="1885071"/>
                </a:lnTo>
                <a:lnTo>
                  <a:pt x="3756074" y="1772530"/>
                </a:lnTo>
                <a:lnTo>
                  <a:pt x="3756074" y="1730327"/>
                </a:lnTo>
                <a:lnTo>
                  <a:pt x="3685735" y="1674056"/>
                </a:lnTo>
                <a:lnTo>
                  <a:pt x="3685735" y="1674056"/>
                </a:lnTo>
                <a:lnTo>
                  <a:pt x="3545059" y="1533379"/>
                </a:lnTo>
                <a:lnTo>
                  <a:pt x="3446585" y="1434905"/>
                </a:lnTo>
                <a:lnTo>
                  <a:pt x="3362179" y="1350499"/>
                </a:lnTo>
                <a:lnTo>
                  <a:pt x="3291840" y="1280160"/>
                </a:lnTo>
                <a:lnTo>
                  <a:pt x="3221502" y="1223890"/>
                </a:lnTo>
                <a:lnTo>
                  <a:pt x="3165231" y="1195754"/>
                </a:lnTo>
                <a:lnTo>
                  <a:pt x="2996419" y="1055077"/>
                </a:lnTo>
                <a:lnTo>
                  <a:pt x="2912012" y="998807"/>
                </a:lnTo>
                <a:lnTo>
                  <a:pt x="2912012" y="998807"/>
                </a:lnTo>
                <a:lnTo>
                  <a:pt x="2771335" y="914400"/>
                </a:lnTo>
                <a:lnTo>
                  <a:pt x="2672862" y="886265"/>
                </a:lnTo>
                <a:lnTo>
                  <a:pt x="2672862" y="886265"/>
                </a:lnTo>
                <a:lnTo>
                  <a:pt x="2447779" y="844062"/>
                </a:lnTo>
                <a:lnTo>
                  <a:pt x="2391508" y="844062"/>
                </a:lnTo>
                <a:lnTo>
                  <a:pt x="2349305" y="829994"/>
                </a:lnTo>
                <a:lnTo>
                  <a:pt x="2222695" y="801859"/>
                </a:lnTo>
                <a:lnTo>
                  <a:pt x="2222695" y="801859"/>
                </a:lnTo>
                <a:lnTo>
                  <a:pt x="2082019" y="661182"/>
                </a:lnTo>
                <a:lnTo>
                  <a:pt x="2082019" y="661182"/>
                </a:lnTo>
                <a:lnTo>
                  <a:pt x="2011680" y="520505"/>
                </a:lnTo>
                <a:lnTo>
                  <a:pt x="2011680" y="393896"/>
                </a:lnTo>
                <a:lnTo>
                  <a:pt x="2208628" y="126610"/>
                </a:lnTo>
              </a:path>
            </a:pathLst>
          </a:custGeom>
          <a:gradFill>
            <a:gsLst>
              <a:gs pos="46000">
                <a:schemeClr val="accent1">
                  <a:lumMod val="75000"/>
                </a:schemeClr>
              </a:gs>
              <a:gs pos="22000">
                <a:schemeClr val="accent1">
                  <a:lumMod val="50000"/>
                </a:schemeClr>
              </a:gs>
              <a:gs pos="67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roller skating, skating&#10;&#10;Description generated with very high confidence">
            <a:extLst>
              <a:ext uri="{FF2B5EF4-FFF2-40B4-BE49-F238E27FC236}">
                <a16:creationId xmlns:a16="http://schemas.microsoft.com/office/drawing/2014/main" id="{4BD9DCED-ED8D-4B48-95B9-DEE1B9D58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28" y="282134"/>
            <a:ext cx="5594565" cy="27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8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9ACD93-956A-4132-BC11-C06F22EE5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817"/>
          <a:stretch/>
        </p:blipFill>
        <p:spPr>
          <a:xfrm>
            <a:off x="4052363" y="4637956"/>
            <a:ext cx="3810000" cy="9203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015A84-3925-4FB3-A0DD-47DD71F4B678}"/>
              </a:ext>
            </a:extLst>
          </p:cNvPr>
          <p:cNvSpPr txBox="1"/>
          <p:nvPr/>
        </p:nvSpPr>
        <p:spPr>
          <a:xfrm>
            <a:off x="5303326" y="4457863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BCEBA-14B3-4DDE-B610-A656D8AB07CA}"/>
              </a:ext>
            </a:extLst>
          </p:cNvPr>
          <p:cNvSpPr txBox="1"/>
          <p:nvPr/>
        </p:nvSpPr>
        <p:spPr>
          <a:xfrm>
            <a:off x="4763720" y="459005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C46EF-5626-46C1-B26A-6BBEAF44BE1B}"/>
              </a:ext>
            </a:extLst>
          </p:cNvPr>
          <p:cNvSpPr txBox="1"/>
          <p:nvPr/>
        </p:nvSpPr>
        <p:spPr>
          <a:xfrm>
            <a:off x="5604928" y="488980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2E64F-F917-480E-9191-B369B3A744BB}"/>
              </a:ext>
            </a:extLst>
          </p:cNvPr>
          <p:cNvSpPr txBox="1"/>
          <p:nvPr/>
        </p:nvSpPr>
        <p:spPr>
          <a:xfrm>
            <a:off x="4424319" y="491952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3733DE7-A04F-4BE7-8782-ECC331E3C2AA}"/>
              </a:ext>
            </a:extLst>
          </p:cNvPr>
          <p:cNvSpPr/>
          <p:nvPr/>
        </p:nvSpPr>
        <p:spPr>
          <a:xfrm>
            <a:off x="4913476" y="4788131"/>
            <a:ext cx="533085" cy="706582"/>
          </a:xfrm>
          <a:custGeom>
            <a:avLst/>
            <a:gdLst>
              <a:gd name="connsiteX0" fmla="*/ 273666 w 533085"/>
              <a:gd name="connsiteY0" fmla="*/ 0 h 706582"/>
              <a:gd name="connsiteX1" fmla="*/ 452389 w 533085"/>
              <a:gd name="connsiteY1" fmla="*/ 74814 h 706582"/>
              <a:gd name="connsiteX2" fmla="*/ 261197 w 533085"/>
              <a:gd name="connsiteY2" fmla="*/ 162098 h 706582"/>
              <a:gd name="connsiteX3" fmla="*/ 531360 w 533085"/>
              <a:gd name="connsiteY3" fmla="*/ 261851 h 706582"/>
              <a:gd name="connsiteX4" fmla="*/ 103255 w 533085"/>
              <a:gd name="connsiteY4" fmla="*/ 399011 h 706582"/>
              <a:gd name="connsiteX5" fmla="*/ 24284 w 533085"/>
              <a:gd name="connsiteY5" fmla="*/ 544484 h 706582"/>
              <a:gd name="connsiteX6" fmla="*/ 448233 w 533085"/>
              <a:gd name="connsiteY6" fmla="*/ 706582 h 706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085" h="706582">
                <a:moveTo>
                  <a:pt x="273666" y="0"/>
                </a:moveTo>
                <a:cubicBezTo>
                  <a:pt x="364066" y="23899"/>
                  <a:pt x="454467" y="47798"/>
                  <a:pt x="452389" y="74814"/>
                </a:cubicBezTo>
                <a:cubicBezTo>
                  <a:pt x="450311" y="101830"/>
                  <a:pt x="248035" y="130925"/>
                  <a:pt x="261197" y="162098"/>
                </a:cubicBezTo>
                <a:cubicBezTo>
                  <a:pt x="274359" y="193271"/>
                  <a:pt x="557684" y="222366"/>
                  <a:pt x="531360" y="261851"/>
                </a:cubicBezTo>
                <a:cubicBezTo>
                  <a:pt x="505036" y="301336"/>
                  <a:pt x="187768" y="351906"/>
                  <a:pt x="103255" y="399011"/>
                </a:cubicBezTo>
                <a:cubicBezTo>
                  <a:pt x="18742" y="446117"/>
                  <a:pt x="-33212" y="493222"/>
                  <a:pt x="24284" y="544484"/>
                </a:cubicBezTo>
                <a:cubicBezTo>
                  <a:pt x="81780" y="595746"/>
                  <a:pt x="265006" y="651164"/>
                  <a:pt x="448233" y="706582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749022C-CEE2-4FD8-98A2-9C4ED89CAB36}"/>
              </a:ext>
            </a:extLst>
          </p:cNvPr>
          <p:cNvSpPr/>
          <p:nvPr/>
        </p:nvSpPr>
        <p:spPr>
          <a:xfrm>
            <a:off x="5249487" y="4792287"/>
            <a:ext cx="727364" cy="328353"/>
          </a:xfrm>
          <a:custGeom>
            <a:avLst/>
            <a:gdLst>
              <a:gd name="connsiteX0" fmla="*/ 727364 w 727364"/>
              <a:gd name="connsiteY0" fmla="*/ 0 h 328353"/>
              <a:gd name="connsiteX1" fmla="*/ 457200 w 727364"/>
              <a:gd name="connsiteY1" fmla="*/ 83128 h 328353"/>
              <a:gd name="connsiteX2" fmla="*/ 432262 w 727364"/>
              <a:gd name="connsiteY2" fmla="*/ 66502 h 328353"/>
              <a:gd name="connsiteX3" fmla="*/ 349135 w 727364"/>
              <a:gd name="connsiteY3" fmla="*/ 87284 h 328353"/>
              <a:gd name="connsiteX4" fmla="*/ 407324 w 727364"/>
              <a:gd name="connsiteY4" fmla="*/ 153786 h 328353"/>
              <a:gd name="connsiteX5" fmla="*/ 461357 w 727364"/>
              <a:gd name="connsiteY5" fmla="*/ 207818 h 328353"/>
              <a:gd name="connsiteX6" fmla="*/ 274320 w 727364"/>
              <a:gd name="connsiteY6" fmla="*/ 261851 h 328353"/>
              <a:gd name="connsiteX7" fmla="*/ 0 w 727364"/>
              <a:gd name="connsiteY7" fmla="*/ 328353 h 32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364" h="328353">
                <a:moveTo>
                  <a:pt x="727364" y="0"/>
                </a:moveTo>
                <a:cubicBezTo>
                  <a:pt x="616874" y="36022"/>
                  <a:pt x="506384" y="72044"/>
                  <a:pt x="457200" y="83128"/>
                </a:cubicBezTo>
                <a:cubicBezTo>
                  <a:pt x="408016" y="94212"/>
                  <a:pt x="450273" y="65809"/>
                  <a:pt x="432262" y="66502"/>
                </a:cubicBezTo>
                <a:cubicBezTo>
                  <a:pt x="414251" y="67195"/>
                  <a:pt x="353291" y="72737"/>
                  <a:pt x="349135" y="87284"/>
                </a:cubicBezTo>
                <a:cubicBezTo>
                  <a:pt x="344979" y="101831"/>
                  <a:pt x="388620" y="133697"/>
                  <a:pt x="407324" y="153786"/>
                </a:cubicBezTo>
                <a:cubicBezTo>
                  <a:pt x="426028" y="173875"/>
                  <a:pt x="483524" y="189807"/>
                  <a:pt x="461357" y="207818"/>
                </a:cubicBezTo>
                <a:cubicBezTo>
                  <a:pt x="439190" y="225829"/>
                  <a:pt x="351213" y="241762"/>
                  <a:pt x="274320" y="261851"/>
                </a:cubicBezTo>
                <a:cubicBezTo>
                  <a:pt x="197427" y="281940"/>
                  <a:pt x="98713" y="305146"/>
                  <a:pt x="0" y="328353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75EC7D2-82A0-46E0-BD88-7C1F1604A4BB}"/>
              </a:ext>
            </a:extLst>
          </p:cNvPr>
          <p:cNvSpPr/>
          <p:nvPr/>
        </p:nvSpPr>
        <p:spPr>
          <a:xfrm>
            <a:off x="4721629" y="4946073"/>
            <a:ext cx="243611" cy="290945"/>
          </a:xfrm>
          <a:custGeom>
            <a:avLst/>
            <a:gdLst>
              <a:gd name="connsiteX0" fmla="*/ 0 w 243611"/>
              <a:gd name="connsiteY0" fmla="*/ 0 h 290945"/>
              <a:gd name="connsiteX1" fmla="*/ 66502 w 243611"/>
              <a:gd name="connsiteY1" fmla="*/ 37407 h 290945"/>
              <a:gd name="connsiteX2" fmla="*/ 12469 w 243611"/>
              <a:gd name="connsiteY2" fmla="*/ 116378 h 290945"/>
              <a:gd name="connsiteX3" fmla="*/ 228600 w 243611"/>
              <a:gd name="connsiteY3" fmla="*/ 174567 h 290945"/>
              <a:gd name="connsiteX4" fmla="*/ 207818 w 243611"/>
              <a:gd name="connsiteY4" fmla="*/ 290945 h 290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611" h="290945">
                <a:moveTo>
                  <a:pt x="0" y="0"/>
                </a:moveTo>
                <a:cubicBezTo>
                  <a:pt x="32212" y="9005"/>
                  <a:pt x="64424" y="18011"/>
                  <a:pt x="66502" y="37407"/>
                </a:cubicBezTo>
                <a:cubicBezTo>
                  <a:pt x="68580" y="56803"/>
                  <a:pt x="-14547" y="93518"/>
                  <a:pt x="12469" y="116378"/>
                </a:cubicBezTo>
                <a:cubicBezTo>
                  <a:pt x="39485" y="139238"/>
                  <a:pt x="196042" y="145472"/>
                  <a:pt x="228600" y="174567"/>
                </a:cubicBezTo>
                <a:cubicBezTo>
                  <a:pt x="261158" y="203662"/>
                  <a:pt x="234488" y="247303"/>
                  <a:pt x="207818" y="290945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7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Julian, Paul</dc:creator>
  <cp:lastModifiedBy>Julian, Paul</cp:lastModifiedBy>
  <cp:revision>3</cp:revision>
  <dcterms:created xsi:type="dcterms:W3CDTF">2019-04-09T17:02:55Z</dcterms:created>
  <dcterms:modified xsi:type="dcterms:W3CDTF">2019-04-10T12:07:42Z</dcterms:modified>
</cp:coreProperties>
</file>