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F69D-41A9-4D6F-8FEC-4ACC06BCA50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210C-3F63-434C-A2BD-3255C3F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F69D-41A9-4D6F-8FEC-4ACC06BCA50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210C-3F63-434C-A2BD-3255C3F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3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F69D-41A9-4D6F-8FEC-4ACC06BCA50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210C-3F63-434C-A2BD-3255C3F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4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F69D-41A9-4D6F-8FEC-4ACC06BCA50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210C-3F63-434C-A2BD-3255C3F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F69D-41A9-4D6F-8FEC-4ACC06BCA50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210C-3F63-434C-A2BD-3255C3F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7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F69D-41A9-4D6F-8FEC-4ACC06BCA50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210C-3F63-434C-A2BD-3255C3F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F69D-41A9-4D6F-8FEC-4ACC06BCA50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210C-3F63-434C-A2BD-3255C3F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F69D-41A9-4D6F-8FEC-4ACC06BCA50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210C-3F63-434C-A2BD-3255C3F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F69D-41A9-4D6F-8FEC-4ACC06BCA50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210C-3F63-434C-A2BD-3255C3F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F69D-41A9-4D6F-8FEC-4ACC06BCA50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210C-3F63-434C-A2BD-3255C3F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F69D-41A9-4D6F-8FEC-4ACC06BCA50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210C-3F63-434C-A2BD-3255C3F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0F69D-41A9-4D6F-8FEC-4ACC06BCA50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D210C-3F63-434C-A2BD-3255C3F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81227" y="0"/>
            <a:ext cx="9797144" cy="6858000"/>
            <a:chOff x="1081227" y="0"/>
            <a:chExt cx="9797144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227" y="0"/>
              <a:ext cx="9797144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928134" y="114540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336505" y="378272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23950" y="27913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74567" y="2079057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</a:t>
              </a:r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278" y="106479"/>
            <a:ext cx="6851722" cy="140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Sethna, Lienne</dc:creator>
  <cp:lastModifiedBy>Sethna, Lienne</cp:lastModifiedBy>
  <cp:revision>3</cp:revision>
  <dcterms:created xsi:type="dcterms:W3CDTF">2019-07-11T16:49:03Z</dcterms:created>
  <dcterms:modified xsi:type="dcterms:W3CDTF">2019-07-11T17:28:21Z</dcterms:modified>
</cp:coreProperties>
</file>