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94643"/>
  </p:normalViewPr>
  <p:slideViewPr>
    <p:cSldViewPr snapToGrid="0" snapToObjects="1">
      <p:cViewPr>
        <p:scale>
          <a:sx n="230" d="100"/>
          <a:sy n="230" d="100"/>
        </p:scale>
        <p:origin x="-4440" y="-4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722F226-1869-8E41-815F-BB265B7B6D53}"/>
              </a:ext>
            </a:extLst>
          </p:cNvPr>
          <p:cNvGrpSpPr/>
          <p:nvPr/>
        </p:nvGrpSpPr>
        <p:grpSpPr>
          <a:xfrm>
            <a:off x="-174735" y="302254"/>
            <a:ext cx="3930285" cy="3051438"/>
            <a:chOff x="1105853" y="3112532"/>
            <a:chExt cx="3930285" cy="30514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0D1902-47FF-2242-B336-0D2052D3BE04}"/>
                </a:ext>
              </a:extLst>
            </p:cNvPr>
            <p:cNvGrpSpPr/>
            <p:nvPr/>
          </p:nvGrpSpPr>
          <p:grpSpPr>
            <a:xfrm>
              <a:off x="1105853" y="3112532"/>
              <a:ext cx="3930285" cy="3051438"/>
              <a:chOff x="1437530" y="3233922"/>
              <a:chExt cx="3930285" cy="3051438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31B49C59-83FA-844A-B1DE-60C8F25E91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00000">
                <a:off x="2099615" y="3605880"/>
                <a:ext cx="2611301" cy="2273022"/>
              </a:xfrm>
              <a:prstGeom prst="hexagon">
                <a:avLst>
                  <a:gd name="adj" fmla="val 28372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98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E895F9-9D5A-1B4D-A720-19BE2B31C910}"/>
                  </a:ext>
                </a:extLst>
              </p:cNvPr>
              <p:cNvSpPr txBox="1"/>
              <p:nvPr/>
            </p:nvSpPr>
            <p:spPr>
              <a:xfrm rot="19733941">
                <a:off x="2136302" y="352824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D5C7F-AC07-AC4E-8B7F-CFBADFDD503C}"/>
                  </a:ext>
                </a:extLst>
              </p:cNvPr>
              <p:cNvSpPr txBox="1"/>
              <p:nvPr/>
            </p:nvSpPr>
            <p:spPr>
              <a:xfrm rot="1826693">
                <a:off x="3156602" y="397098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5E255F4-C803-AC47-B6FE-468BA3BD9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8080" y="4084733"/>
                <a:ext cx="1344659" cy="134465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5CA8DE-3840-BA48-A3BE-A18C846ABAB0}"/>
                  </a:ext>
                </a:extLst>
              </p:cNvPr>
              <p:cNvSpPr txBox="1"/>
              <p:nvPr/>
            </p:nvSpPr>
            <p:spPr>
              <a:xfrm rot="5400000">
                <a:off x="3329321" y="5048949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B1EBAC-B4A7-3D4F-998E-C7AB7F5FC136}"/>
                  </a:ext>
                </a:extLst>
              </p:cNvPr>
              <p:cNvSpPr txBox="1"/>
              <p:nvPr/>
            </p:nvSpPr>
            <p:spPr>
              <a:xfrm rot="8885002">
                <a:off x="2440645" y="5741687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786012-11EC-C341-BE9C-7916974631F6}"/>
                  </a:ext>
                </a:extLst>
              </p:cNvPr>
              <p:cNvSpPr txBox="1"/>
              <p:nvPr/>
            </p:nvSpPr>
            <p:spPr>
              <a:xfrm rot="12668743">
                <a:off x="1437530" y="5287716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F6217C-375B-8941-88DC-8CA681893C89}"/>
                  </a:ext>
                </a:extLst>
              </p:cNvPr>
              <p:cNvSpPr txBox="1"/>
              <p:nvPr/>
            </p:nvSpPr>
            <p:spPr>
              <a:xfrm rot="16200000">
                <a:off x="1272938" y="4208724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8A26EA-7943-3C4F-8756-B90456BD70B0}"/>
                </a:ext>
              </a:extLst>
            </p:cNvPr>
            <p:cNvSpPr/>
            <p:nvPr/>
          </p:nvSpPr>
          <p:spPr>
            <a:xfrm>
              <a:off x="2378378" y="3907783"/>
              <a:ext cx="1356773" cy="1879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Silicon </a:t>
              </a:r>
              <a:r>
                <a:rPr lang="en-US" sz="3200" b="1" dirty="0" err="1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Stoich</a:t>
              </a:r>
              <a:endParaRPr lang="en-US" sz="3200" b="1" dirty="0">
                <a:ln w="127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E62A03-0923-D148-96E5-750FD63540D7}"/>
              </a:ext>
            </a:extLst>
          </p:cNvPr>
          <p:cNvGrpSpPr/>
          <p:nvPr/>
        </p:nvGrpSpPr>
        <p:grpSpPr>
          <a:xfrm>
            <a:off x="521671" y="3636371"/>
            <a:ext cx="2721600" cy="2369033"/>
            <a:chOff x="4449163" y="1581680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11CDD7-ACB9-654D-9504-8BB131BB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9692" y="2133323"/>
              <a:ext cx="1344659" cy="134465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C14C0-08F9-884D-8462-A12F3720352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66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solidFill>
            <a:schemeClr val="accent1"/>
          </a:solid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B7876-2787-4B0D-8ECE-C853298723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817"/>
          <a:stretch/>
        </p:blipFill>
        <p:spPr>
          <a:xfrm>
            <a:off x="4052363" y="4637956"/>
            <a:ext cx="3810000" cy="920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6B0023-0E9F-4354-B2E6-CE67DDF74BBE}"/>
              </a:ext>
            </a:extLst>
          </p:cNvPr>
          <p:cNvSpPr txBox="1"/>
          <p:nvPr/>
        </p:nvSpPr>
        <p:spPr>
          <a:xfrm>
            <a:off x="5303326" y="445786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48F1C3-8E58-4C97-B304-E3035FDF08CB}"/>
              </a:ext>
            </a:extLst>
          </p:cNvPr>
          <p:cNvSpPr txBox="1"/>
          <p:nvPr/>
        </p:nvSpPr>
        <p:spPr>
          <a:xfrm>
            <a:off x="4763720" y="459005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5BB1FA-E334-4A75-8A94-20FEE0303DC3}"/>
              </a:ext>
            </a:extLst>
          </p:cNvPr>
          <p:cNvSpPr txBox="1"/>
          <p:nvPr/>
        </p:nvSpPr>
        <p:spPr>
          <a:xfrm>
            <a:off x="5604928" y="488980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F3F837-4D23-4210-A173-394A44BEA35F}"/>
              </a:ext>
            </a:extLst>
          </p:cNvPr>
          <p:cNvSpPr txBox="1"/>
          <p:nvPr/>
        </p:nvSpPr>
        <p:spPr>
          <a:xfrm>
            <a:off x="4424319" y="49195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CA0A488-5C4E-41C8-A7EC-C701A8362922}"/>
              </a:ext>
            </a:extLst>
          </p:cNvPr>
          <p:cNvSpPr/>
          <p:nvPr/>
        </p:nvSpPr>
        <p:spPr>
          <a:xfrm>
            <a:off x="4913476" y="4788131"/>
            <a:ext cx="533085" cy="706582"/>
          </a:xfrm>
          <a:custGeom>
            <a:avLst/>
            <a:gdLst>
              <a:gd name="connsiteX0" fmla="*/ 273666 w 533085"/>
              <a:gd name="connsiteY0" fmla="*/ 0 h 706582"/>
              <a:gd name="connsiteX1" fmla="*/ 452389 w 533085"/>
              <a:gd name="connsiteY1" fmla="*/ 74814 h 706582"/>
              <a:gd name="connsiteX2" fmla="*/ 261197 w 533085"/>
              <a:gd name="connsiteY2" fmla="*/ 162098 h 706582"/>
              <a:gd name="connsiteX3" fmla="*/ 531360 w 533085"/>
              <a:gd name="connsiteY3" fmla="*/ 261851 h 706582"/>
              <a:gd name="connsiteX4" fmla="*/ 103255 w 533085"/>
              <a:gd name="connsiteY4" fmla="*/ 399011 h 706582"/>
              <a:gd name="connsiteX5" fmla="*/ 24284 w 533085"/>
              <a:gd name="connsiteY5" fmla="*/ 544484 h 706582"/>
              <a:gd name="connsiteX6" fmla="*/ 448233 w 533085"/>
              <a:gd name="connsiteY6" fmla="*/ 706582 h 706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085" h="706582">
                <a:moveTo>
                  <a:pt x="273666" y="0"/>
                </a:moveTo>
                <a:cubicBezTo>
                  <a:pt x="364066" y="23899"/>
                  <a:pt x="454467" y="47798"/>
                  <a:pt x="452389" y="74814"/>
                </a:cubicBezTo>
                <a:cubicBezTo>
                  <a:pt x="450311" y="101830"/>
                  <a:pt x="248035" y="130925"/>
                  <a:pt x="261197" y="162098"/>
                </a:cubicBezTo>
                <a:cubicBezTo>
                  <a:pt x="274359" y="193271"/>
                  <a:pt x="557684" y="222366"/>
                  <a:pt x="531360" y="261851"/>
                </a:cubicBezTo>
                <a:cubicBezTo>
                  <a:pt x="505036" y="301336"/>
                  <a:pt x="187768" y="351906"/>
                  <a:pt x="103255" y="399011"/>
                </a:cubicBezTo>
                <a:cubicBezTo>
                  <a:pt x="18742" y="446117"/>
                  <a:pt x="-33212" y="493222"/>
                  <a:pt x="24284" y="544484"/>
                </a:cubicBezTo>
                <a:cubicBezTo>
                  <a:pt x="81780" y="595746"/>
                  <a:pt x="265006" y="651164"/>
                  <a:pt x="448233" y="706582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6EB102-3644-465B-8B11-272C3921A7BE}"/>
              </a:ext>
            </a:extLst>
          </p:cNvPr>
          <p:cNvSpPr/>
          <p:nvPr/>
        </p:nvSpPr>
        <p:spPr>
          <a:xfrm>
            <a:off x="5249487" y="4792287"/>
            <a:ext cx="727364" cy="328353"/>
          </a:xfrm>
          <a:custGeom>
            <a:avLst/>
            <a:gdLst>
              <a:gd name="connsiteX0" fmla="*/ 727364 w 727364"/>
              <a:gd name="connsiteY0" fmla="*/ 0 h 328353"/>
              <a:gd name="connsiteX1" fmla="*/ 457200 w 727364"/>
              <a:gd name="connsiteY1" fmla="*/ 83128 h 328353"/>
              <a:gd name="connsiteX2" fmla="*/ 432262 w 727364"/>
              <a:gd name="connsiteY2" fmla="*/ 66502 h 328353"/>
              <a:gd name="connsiteX3" fmla="*/ 349135 w 727364"/>
              <a:gd name="connsiteY3" fmla="*/ 87284 h 328353"/>
              <a:gd name="connsiteX4" fmla="*/ 407324 w 727364"/>
              <a:gd name="connsiteY4" fmla="*/ 153786 h 328353"/>
              <a:gd name="connsiteX5" fmla="*/ 461357 w 727364"/>
              <a:gd name="connsiteY5" fmla="*/ 207818 h 328353"/>
              <a:gd name="connsiteX6" fmla="*/ 274320 w 727364"/>
              <a:gd name="connsiteY6" fmla="*/ 261851 h 328353"/>
              <a:gd name="connsiteX7" fmla="*/ 0 w 727364"/>
              <a:gd name="connsiteY7" fmla="*/ 328353 h 32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364" h="328353">
                <a:moveTo>
                  <a:pt x="727364" y="0"/>
                </a:moveTo>
                <a:cubicBezTo>
                  <a:pt x="616874" y="36022"/>
                  <a:pt x="506384" y="72044"/>
                  <a:pt x="457200" y="83128"/>
                </a:cubicBezTo>
                <a:cubicBezTo>
                  <a:pt x="408016" y="94212"/>
                  <a:pt x="450273" y="65809"/>
                  <a:pt x="432262" y="66502"/>
                </a:cubicBezTo>
                <a:cubicBezTo>
                  <a:pt x="414251" y="67195"/>
                  <a:pt x="353291" y="72737"/>
                  <a:pt x="349135" y="87284"/>
                </a:cubicBezTo>
                <a:cubicBezTo>
                  <a:pt x="344979" y="101831"/>
                  <a:pt x="388620" y="133697"/>
                  <a:pt x="407324" y="153786"/>
                </a:cubicBezTo>
                <a:cubicBezTo>
                  <a:pt x="426028" y="173875"/>
                  <a:pt x="483524" y="189807"/>
                  <a:pt x="461357" y="207818"/>
                </a:cubicBezTo>
                <a:cubicBezTo>
                  <a:pt x="439190" y="225829"/>
                  <a:pt x="351213" y="241762"/>
                  <a:pt x="274320" y="261851"/>
                </a:cubicBezTo>
                <a:cubicBezTo>
                  <a:pt x="197427" y="281940"/>
                  <a:pt x="98713" y="305146"/>
                  <a:pt x="0" y="328353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3B447F6-2CFF-4596-9FB7-DD82775ED487}"/>
              </a:ext>
            </a:extLst>
          </p:cNvPr>
          <p:cNvSpPr/>
          <p:nvPr/>
        </p:nvSpPr>
        <p:spPr>
          <a:xfrm>
            <a:off x="4721629" y="4946073"/>
            <a:ext cx="243611" cy="290945"/>
          </a:xfrm>
          <a:custGeom>
            <a:avLst/>
            <a:gdLst>
              <a:gd name="connsiteX0" fmla="*/ 0 w 243611"/>
              <a:gd name="connsiteY0" fmla="*/ 0 h 290945"/>
              <a:gd name="connsiteX1" fmla="*/ 66502 w 243611"/>
              <a:gd name="connsiteY1" fmla="*/ 37407 h 290945"/>
              <a:gd name="connsiteX2" fmla="*/ 12469 w 243611"/>
              <a:gd name="connsiteY2" fmla="*/ 116378 h 290945"/>
              <a:gd name="connsiteX3" fmla="*/ 228600 w 243611"/>
              <a:gd name="connsiteY3" fmla="*/ 174567 h 290945"/>
              <a:gd name="connsiteX4" fmla="*/ 207818 w 243611"/>
              <a:gd name="connsiteY4" fmla="*/ 290945 h 290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611" h="290945">
                <a:moveTo>
                  <a:pt x="0" y="0"/>
                </a:moveTo>
                <a:cubicBezTo>
                  <a:pt x="32212" y="9005"/>
                  <a:pt x="64424" y="18011"/>
                  <a:pt x="66502" y="37407"/>
                </a:cubicBezTo>
                <a:cubicBezTo>
                  <a:pt x="68580" y="56803"/>
                  <a:pt x="-14547" y="93518"/>
                  <a:pt x="12469" y="116378"/>
                </a:cubicBezTo>
                <a:cubicBezTo>
                  <a:pt x="39485" y="139238"/>
                  <a:pt x="196042" y="145472"/>
                  <a:pt x="228600" y="174567"/>
                </a:cubicBezTo>
                <a:cubicBezTo>
                  <a:pt x="261158" y="203662"/>
                  <a:pt x="234488" y="247303"/>
                  <a:pt x="207818" y="290945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Julian, Paul</cp:lastModifiedBy>
  <cp:revision>17</cp:revision>
  <dcterms:created xsi:type="dcterms:W3CDTF">2018-03-31T22:20:45Z</dcterms:created>
  <dcterms:modified xsi:type="dcterms:W3CDTF">2019-04-10T14:03:06Z</dcterms:modified>
</cp:coreProperties>
</file>