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0D23-9CF2-4A32-9DFF-72564BD6BB5C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18A19-0AA4-41E1-BB80-4223B6FFC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0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0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937E-5D92-4F9F-978E-57377F5C4F42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Игра-</a:t>
            </a:r>
            <a:r>
              <a:rPr lang="ru-RU" dirty="0" err="1" smtClean="0"/>
              <a:t>платформер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5157192"/>
            <a:ext cx="5760640" cy="792088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Авторы </a:t>
            </a:r>
            <a:r>
              <a:rPr lang="ru-RU" sz="2800" dirty="0" smtClean="0">
                <a:solidFill>
                  <a:schemeClr val="tx1"/>
                </a:solidFill>
              </a:rPr>
              <a:t>проекта: Ней </a:t>
            </a:r>
            <a:r>
              <a:rPr lang="ru-RU" sz="2800" dirty="0" smtClean="0">
                <a:solidFill>
                  <a:schemeClr val="tx1"/>
                </a:solidFill>
              </a:rPr>
              <a:t>Даниэль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Поляков Даниил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ru-RU" dirty="0" smtClean="0"/>
              <a:t>Идея и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600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Цель проекта заключается в создании игры-</a:t>
            </a:r>
            <a:r>
              <a:rPr lang="ru-RU" dirty="0" err="1" smtClean="0"/>
              <a:t>платформера</a:t>
            </a:r>
            <a:r>
              <a:rPr lang="ru-RU" dirty="0" smtClean="0"/>
              <a:t> используя ресурсы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237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Для создания разнообразных врагов был создан класс </a:t>
            </a:r>
            <a:r>
              <a:rPr lang="en-US" sz="2800" dirty="0" smtClean="0"/>
              <a:t>Enemy </a:t>
            </a:r>
            <a:r>
              <a:rPr lang="ru-RU" sz="2800" dirty="0" smtClean="0"/>
              <a:t>, от которого были образованы все противники с уникальными шаблонами поведения.</a:t>
            </a:r>
          </a:p>
          <a:p>
            <a:pPr marL="0" indent="0" algn="just">
              <a:buNone/>
            </a:pPr>
            <a:r>
              <a:rPr lang="ru-RU" sz="2800" dirty="0" smtClean="0"/>
              <a:t>Все части интерфейса, такие как кнопки, поля ввода, поля  с текстом, вынесены в отдельные классы, где им можно задавать размеры, функции при нажатии и другие параметры.</a:t>
            </a:r>
          </a:p>
          <a:p>
            <a:pPr marL="0" indent="0" algn="just">
              <a:buNone/>
            </a:pPr>
            <a:r>
              <a:rPr lang="ru-RU" sz="2800" dirty="0" smtClean="0"/>
              <a:t>Экраны вроде экрана начала игры, паузы, конца игры сделаны с помощью подобных частей.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78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Для разнообразия игрового процесса игрок передвигается прямо по поверхности платформ. Для этого каждый кадр игрок перемещается вверх, пока столкновения с </a:t>
            </a:r>
            <a:r>
              <a:rPr lang="ru-RU" sz="2400" dirty="0" err="1" smtClean="0"/>
              <a:t>платормой</a:t>
            </a:r>
            <a:r>
              <a:rPr lang="ru-RU" sz="2400" dirty="0" smtClean="0"/>
              <a:t> не будет, а затем опускается вниз, чтобы стоять прямо на платформе.</a:t>
            </a:r>
          </a:p>
          <a:p>
            <a:pPr marL="0" indent="0" algn="just">
              <a:buNone/>
            </a:pPr>
            <a:r>
              <a:rPr lang="ru-RU" sz="2400" dirty="0" smtClean="0"/>
              <a:t>В меню игры были добавлены «настройки», в которых пользователь может включить полноэкранный режим, для чего вызывается метод </a:t>
            </a:r>
            <a:r>
              <a:rPr lang="en-US" sz="2400" dirty="0" err="1" smtClean="0"/>
              <a:t>pygame.display.fullscreen</a:t>
            </a:r>
            <a:r>
              <a:rPr lang="en-US" sz="2400" dirty="0" smtClean="0"/>
              <a:t>()</a:t>
            </a:r>
            <a:r>
              <a:rPr lang="ru-RU" sz="2400" dirty="0" smtClean="0"/>
              <a:t>. К сожалению, такая реализация плохо работает для систем, работающих на </a:t>
            </a:r>
            <a:r>
              <a:rPr lang="en-US" sz="2400" dirty="0" smtClean="0"/>
              <a:t>Windows</a:t>
            </a:r>
            <a:r>
              <a:rPr lang="ru-RU" sz="2400" dirty="0" smtClean="0"/>
              <a:t> и может вызвать ошибку, поэтому переключение не сработает, если устройство пользователя не поддерживает полноэкранный режим.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805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40060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Выводы и возможные пути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2520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Итак, </a:t>
            </a:r>
            <a:r>
              <a:rPr lang="ru-RU" sz="2400" dirty="0" smtClean="0"/>
              <a:t>мы реализовали игру-</a:t>
            </a:r>
            <a:r>
              <a:rPr lang="ru-RU" sz="2400" dirty="0" err="1" smtClean="0"/>
              <a:t>платформер</a:t>
            </a:r>
            <a:r>
              <a:rPr lang="ru-RU" sz="2400" dirty="0" smtClean="0"/>
              <a:t>, в которой можно проходить уровень набирая очки и исследовать свои и чужие результаты.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роект </a:t>
            </a:r>
            <a:r>
              <a:rPr lang="ru-RU" sz="2400" dirty="0" smtClean="0"/>
              <a:t>можно </a:t>
            </a:r>
            <a:r>
              <a:rPr lang="ru-RU" sz="2400" dirty="0" smtClean="0"/>
              <a:t>развить, добавив поддержку полноэкранного режима для любых устройств, добавлением новых врагов и боссов, а также удобным экспортом таблицы рекордов.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9940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235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Игра-платформер</vt:lpstr>
      <vt:lpstr>Идея и цели</vt:lpstr>
      <vt:lpstr>Реализация</vt:lpstr>
      <vt:lpstr>Особенности реализации</vt:lpstr>
      <vt:lpstr>Выводы и возможные пути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Даниэль Ней</dc:creator>
  <cp:lastModifiedBy>Даниэль Ней</cp:lastModifiedBy>
  <cp:revision>8</cp:revision>
  <dcterms:created xsi:type="dcterms:W3CDTF">2022-12-20T19:11:56Z</dcterms:created>
  <dcterms:modified xsi:type="dcterms:W3CDTF">2023-03-04T17:04:35Z</dcterms:modified>
</cp:coreProperties>
</file>