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0DD6D-DF26-45E3-880A-6AD4947EEBF8}" v="26" dt="2024-06-24T16:09:3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y M" userId="354b8ec0ba9c3be1" providerId="LiveId" clId="{CE60DD6D-DF26-45E3-880A-6AD4947EEBF8}"/>
    <pc:docChg chg="undo custSel addSld delSld modSld sldOrd">
      <pc:chgData name="Swamy M" userId="354b8ec0ba9c3be1" providerId="LiveId" clId="{CE60DD6D-DF26-45E3-880A-6AD4947EEBF8}" dt="2024-06-24T16:20:59.863" v="214" actId="20577"/>
      <pc:docMkLst>
        <pc:docMk/>
      </pc:docMkLst>
      <pc:sldChg chg="modSp">
        <pc:chgData name="Swamy M" userId="354b8ec0ba9c3be1" providerId="LiveId" clId="{CE60DD6D-DF26-45E3-880A-6AD4947EEBF8}" dt="2024-06-24T16:09:32.806" v="178"/>
        <pc:sldMkLst>
          <pc:docMk/>
          <pc:sldMk cId="0" sldId="256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122" v="188" actId="27636"/>
        <pc:sldMkLst>
          <pc:docMk/>
          <pc:sldMk cId="0" sldId="257"/>
        </pc:sldMkLst>
        <pc:spChg chg="mod">
          <ac:chgData name="Swamy M" userId="354b8ec0ba9c3be1" providerId="LiveId" clId="{CE60DD6D-DF26-45E3-880A-6AD4947EEBF8}" dt="2024-06-24T16:09:33.122" v="188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56.298" v="189" actId="1076"/>
        <pc:sldMkLst>
          <pc:docMk/>
          <pc:sldMk cId="0" sldId="258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56.298" v="189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011" v="179" actId="27636"/>
        <pc:sldMkLst>
          <pc:docMk/>
          <pc:sldMk cId="0" sldId="259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11" v="179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027" v="180" actId="27636"/>
        <pc:sldMkLst>
          <pc:docMk/>
          <pc:sldMk cId="0" sldId="260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27" v="180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058" v="181" actId="27636"/>
        <pc:sldMkLst>
          <pc:docMk/>
          <pc:sldMk cId="0" sldId="261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58" v="181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074" v="183" actId="27636"/>
        <pc:sldMkLst>
          <pc:docMk/>
          <pc:sldMk cId="0" sldId="262"/>
        </pc:sldMkLst>
        <pc:spChg chg="mod">
          <ac:chgData name="Swamy M" userId="354b8ec0ba9c3be1" providerId="LiveId" clId="{CE60DD6D-DF26-45E3-880A-6AD4947EEBF8}" dt="2024-06-24T16:09:33.058" v="182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74" v="183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">
        <pc:chgData name="Swamy M" userId="354b8ec0ba9c3be1" providerId="LiveId" clId="{CE60DD6D-DF26-45E3-880A-6AD4947EEBF8}" dt="2024-06-24T16:09:33.074" v="184" actId="27636"/>
        <pc:sldMkLst>
          <pc:docMk/>
          <pc:sldMk cId="0" sldId="263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74" v="184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wamy M" userId="354b8ec0ba9c3be1" providerId="LiveId" clId="{CE60DD6D-DF26-45E3-880A-6AD4947EEBF8}" dt="2024-06-24T16:09:33.090" v="185" actId="27636"/>
        <pc:sldMkLst>
          <pc:docMk/>
          <pc:sldMk cId="0" sldId="264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90" v="185" actId="27636"/>
          <ac:spMkLst>
            <pc:docMk/>
            <pc:sldMk cId="0" sldId="264"/>
            <ac:spMk id="3" creationId="{00000000-0000-0000-0000-000000000000}"/>
          </ac:spMkLst>
        </pc:spChg>
      </pc:sldChg>
      <pc:sldChg chg="addSp modSp mod modTransition">
        <pc:chgData name="Swamy M" userId="354b8ec0ba9c3be1" providerId="LiveId" clId="{CE60DD6D-DF26-45E3-880A-6AD4947EEBF8}" dt="2024-06-24T16:10:23.758" v="190" actId="1076"/>
        <pc:sldMkLst>
          <pc:docMk/>
          <pc:sldMk cId="0" sldId="265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09:33.090" v="186" actId="27636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Swamy M" userId="354b8ec0ba9c3be1" providerId="LiveId" clId="{CE60DD6D-DF26-45E3-880A-6AD4947EEBF8}" dt="2024-06-24T16:10:23.758" v="190" actId="1076"/>
          <ac:picMkLst>
            <pc:docMk/>
            <pc:sldMk cId="0" sldId="265"/>
            <ac:picMk id="5" creationId="{0520965A-B65D-B4D7-BAC0-AFEB27AD4D15}"/>
          </ac:picMkLst>
        </pc:picChg>
      </pc:sldChg>
      <pc:sldChg chg="modSp mod ord">
        <pc:chgData name="Swamy M" userId="354b8ec0ba9c3be1" providerId="LiveId" clId="{CE60DD6D-DF26-45E3-880A-6AD4947EEBF8}" dt="2024-06-24T16:20:58.524" v="213" actId="1076"/>
        <pc:sldMkLst>
          <pc:docMk/>
          <pc:sldMk cId="0" sldId="266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20:58.524" v="213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del mod">
        <pc:chgData name="Swamy M" userId="354b8ec0ba9c3be1" providerId="LiveId" clId="{CE60DD6D-DF26-45E3-880A-6AD4947EEBF8}" dt="2024-06-24T16:20:59.863" v="214" actId="20577"/>
        <pc:sldMkLst>
          <pc:docMk/>
          <pc:sldMk cId="4247002189" sldId="267"/>
        </pc:sldMkLst>
        <pc:spChg chg="mod">
          <ac:chgData name="Swamy M" userId="354b8ec0ba9c3be1" providerId="LiveId" clId="{CE60DD6D-DF26-45E3-880A-6AD4947EEBF8}" dt="2024-06-24T16:09:32.806" v="178"/>
          <ac:spMkLst>
            <pc:docMk/>
            <pc:sldMk cId="4247002189" sldId="267"/>
            <ac:spMk id="2" creationId="{00000000-0000-0000-0000-000000000000}"/>
          </ac:spMkLst>
        </pc:spChg>
        <pc:spChg chg="mod">
          <ac:chgData name="Swamy M" userId="354b8ec0ba9c3be1" providerId="LiveId" clId="{CE60DD6D-DF26-45E3-880A-6AD4947EEBF8}" dt="2024-06-24T16:20:59.863" v="214" actId="20577"/>
          <ac:spMkLst>
            <pc:docMk/>
            <pc:sldMk cId="4247002189" sldId="267"/>
            <ac:spMk id="2" creationId="{972DD2E8-DA05-1989-9904-E9E00CE8CAA2}"/>
          </ac:spMkLst>
        </pc:spChg>
        <pc:spChg chg="mod">
          <ac:chgData name="Swamy M" userId="354b8ec0ba9c3be1" providerId="LiveId" clId="{CE60DD6D-DF26-45E3-880A-6AD4947EEBF8}" dt="2024-06-24T16:09:32.806" v="178"/>
          <ac:spMkLst>
            <pc:docMk/>
            <pc:sldMk cId="4247002189" sldId="267"/>
            <ac:spMk id="3" creationId="{00000000-0000-0000-0000-000000000000}"/>
          </ac:spMkLst>
        </pc:spChg>
      </pc:sldChg>
      <pc:sldChg chg="modSp new mod">
        <pc:chgData name="Swamy M" userId="354b8ec0ba9c3be1" providerId="LiveId" clId="{CE60DD6D-DF26-45E3-880A-6AD4947EEBF8}" dt="2024-06-24T16:14:08.826" v="195"/>
        <pc:sldMkLst>
          <pc:docMk/>
          <pc:sldMk cId="4247002189" sldId="267"/>
        </pc:sldMkLst>
        <pc:spChg chg="mod">
          <ac:chgData name="Swamy M" userId="354b8ec0ba9c3be1" providerId="LiveId" clId="{CE60DD6D-DF26-45E3-880A-6AD4947EEBF8}" dt="2024-06-24T16:14:08.826" v="195"/>
          <ac:spMkLst>
            <pc:docMk/>
            <pc:sldMk cId="4247002189" sldId="267"/>
            <ac:spMk id="3" creationId="{7C630FDD-331F-EA7A-58B8-EFA73E4645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MSD CHKARADHAR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1800" dirty="0"/>
              <a:t>Effectiveness: High detection rate of keyloggers, both known and unknown, through rigorous testing.</a:t>
            </a:r>
          </a:p>
          <a:p>
            <a:r>
              <a:rPr sz="1800" dirty="0"/>
              <a:t>Performance Metrics: Low impact on system performance, ensuring users can continue their activities without disruption.</a:t>
            </a:r>
          </a:p>
          <a:p>
            <a:r>
              <a:rPr sz="1800" dirty="0"/>
              <a:t>User Feedback: Positive feedback from beta testers highlighting ease of use and effectiveness.</a:t>
            </a:r>
          </a:p>
          <a:p>
            <a:r>
              <a:rPr sz="1800" dirty="0"/>
              <a:t>Comparison: Performance comparison with existing keylogger detection solutions showing superior results.</a:t>
            </a:r>
          </a:p>
          <a:p>
            <a:r>
              <a:rPr sz="1800" dirty="0"/>
              <a:t>Case Studies: Real-world examples of successful keylogger detection and prevention using our </a:t>
            </a:r>
            <a:r>
              <a:rPr sz="1800" dirty="0" err="1"/>
              <a:t>solutio</a:t>
            </a:r>
            <a:r>
              <a:rPr lang="en-IN" sz="1800" dirty="0"/>
              <a:t>n.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965A-B65D-B4D7-BAC0-AFEB27AD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85480"/>
            <a:ext cx="8357616" cy="534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800" dirty="0"/>
              <a:t>Recap: Summary of the keylogger threat and the importance of a robust detection and prevention system.</a:t>
            </a:r>
          </a:p>
          <a:p>
            <a:r>
              <a:rPr sz="1800" dirty="0"/>
              <a:t>Solution Summary: Brief overview of the proposed solution and its benefits.</a:t>
            </a:r>
          </a:p>
          <a:p>
            <a:r>
              <a:rPr sz="1800" dirty="0"/>
              <a:t>Next Steps: Call to action for adoption, further development, and potential collaboration with cybersecurity experts.</a:t>
            </a:r>
          </a:p>
          <a:p>
            <a:r>
              <a:rPr sz="1800" dirty="0"/>
              <a:t>Future Work: Areas for future research and development to enhance the solution.</a:t>
            </a:r>
          </a:p>
          <a:p>
            <a:r>
              <a:rPr sz="1800" dirty="0"/>
              <a:t>Thank You: Appreciation for the audience's time and attention.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D2E8-DA05-1989-9904-E9E00CE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0FDD-331F-EA7A-58B8-EFA73E46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https://github.com/Swamy028/swamy_keylogger</a:t>
            </a:r>
          </a:p>
        </p:txBody>
      </p:sp>
    </p:spTree>
    <p:extLst>
      <p:ext uri="{BB962C8B-B14F-4D97-AF65-F5344CB8AC3E}">
        <p14:creationId xmlns:p14="http://schemas.microsoft.com/office/powerpoint/2010/main" val="42470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Keyloggers: Threats and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Keyloggers are a form of malware that records keystrokes to capture sensitive information such as passwords, credit card numbers, and personal messages.</a:t>
            </a:r>
          </a:p>
          <a:p>
            <a:r>
              <a:rPr sz="1800"/>
              <a:t>The project aims to understand the mechanisms of keyloggers, their types, and the risks they pose.</a:t>
            </a:r>
          </a:p>
          <a:p>
            <a:r>
              <a:rPr sz="1800"/>
              <a:t>The objective is to develop advanced detection and prevention techniques to safeguard against keylogger threats.</a:t>
            </a:r>
          </a:p>
          <a:p>
            <a:r>
              <a:rPr sz="1800"/>
              <a:t>This project will address both hardware and software keyloggers.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573"/>
            <a:ext cx="8229600" cy="4809427"/>
          </a:xfrm>
        </p:spPr>
        <p:txBody>
          <a:bodyPr>
            <a:normAutofit fontScale="62500" lnSpcReduction="20000"/>
          </a:bodyPr>
          <a:lstStyle/>
          <a:p>
            <a:r>
              <a:rPr sz="1800" dirty="0"/>
              <a:t>1. Introduction to Keyloggers</a:t>
            </a:r>
          </a:p>
          <a:p>
            <a:r>
              <a:rPr sz="1800" dirty="0"/>
              <a:t>   - Definition and purpose.</a:t>
            </a:r>
          </a:p>
          <a:p>
            <a:r>
              <a:rPr sz="1800" dirty="0"/>
              <a:t>2. Problem Statement</a:t>
            </a:r>
          </a:p>
          <a:p>
            <a:r>
              <a:rPr sz="1800" dirty="0"/>
              <a:t>   - Current challenges and risks.</a:t>
            </a:r>
          </a:p>
          <a:p>
            <a:r>
              <a:rPr sz="1800" dirty="0"/>
              <a:t>3. Project Overview</a:t>
            </a:r>
          </a:p>
          <a:p>
            <a:r>
              <a:rPr sz="1800" dirty="0"/>
              <a:t>   - Objectives and goals.</a:t>
            </a:r>
          </a:p>
          <a:p>
            <a:r>
              <a:rPr sz="1800" dirty="0"/>
              <a:t>4. End Users</a:t>
            </a:r>
          </a:p>
          <a:p>
            <a:r>
              <a:rPr sz="1800" dirty="0"/>
              <a:t>   - Target audience.</a:t>
            </a:r>
          </a:p>
          <a:p>
            <a:r>
              <a:rPr sz="1800" dirty="0"/>
              <a:t>5. Solution and Value Proposition</a:t>
            </a:r>
          </a:p>
          <a:p>
            <a:r>
              <a:rPr sz="1800" dirty="0"/>
              <a:t>   - Proposed solution.</a:t>
            </a:r>
          </a:p>
          <a:p>
            <a:r>
              <a:rPr sz="1800" dirty="0"/>
              <a:t>6. Unique Features of the Solution</a:t>
            </a:r>
          </a:p>
          <a:p>
            <a:r>
              <a:rPr sz="1800" dirty="0"/>
              <a:t>   - What sets our solution apart.</a:t>
            </a:r>
          </a:p>
          <a:p>
            <a:r>
              <a:rPr sz="1800" dirty="0"/>
              <a:t>7. Modelling</a:t>
            </a:r>
          </a:p>
          <a:p>
            <a:r>
              <a:rPr sz="1800" dirty="0"/>
              <a:t>   - Technical architecture.</a:t>
            </a:r>
          </a:p>
          <a:p>
            <a:r>
              <a:rPr sz="1800" dirty="0"/>
              <a:t>8. Results</a:t>
            </a:r>
          </a:p>
          <a:p>
            <a:r>
              <a:rPr sz="1800" dirty="0"/>
              <a:t>   - Expected outcomes.</a:t>
            </a:r>
          </a:p>
          <a:p>
            <a:r>
              <a:rPr sz="1800" dirty="0"/>
              <a:t>9. Conclusion</a:t>
            </a:r>
          </a:p>
          <a:p>
            <a:r>
              <a:rPr sz="1800" dirty="0"/>
              <a:t>   - Summary and next steps.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1800"/>
              <a:t>Keyloggers pose a significant threat to cybersecurity, with the ability to steal sensitive data undetected.</a:t>
            </a:r>
          </a:p>
          <a:p>
            <a:r>
              <a:rPr sz="1800"/>
              <a:t>Traditional antivirus software often fails to detect sophisticated keyloggers.</a:t>
            </a:r>
          </a:p>
          <a:p>
            <a:r>
              <a:rPr sz="1800"/>
              <a:t>The increasing frequency of cyber-attacks leveraging keyloggers necessitates a robust solution.</a:t>
            </a:r>
          </a:p>
          <a:p>
            <a:r>
              <a:rPr sz="1800"/>
              <a:t>Both individuals and organizations are at risk, leading to financial losses, privacy breaches, and data theft.</a:t>
            </a:r>
          </a:p>
          <a:p>
            <a:r>
              <a:rPr sz="1800"/>
              <a:t>The problem is compounded by the diversity of keyloggers, including software and hardware variants.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800"/>
              <a:t>The project involves an in-depth study of keylogger types, including hardware and software variants.</a:t>
            </a:r>
          </a:p>
          <a:p>
            <a:r>
              <a:rPr sz="1800"/>
              <a:t>We will analyze the working mechanisms of keyloggers to understand how they capture and transmit data.</a:t>
            </a:r>
          </a:p>
          <a:p>
            <a:r>
              <a:rPr sz="1800"/>
              <a:t>The project aims to develop a multi-layered detection and prevention system.</a:t>
            </a:r>
          </a:p>
          <a:p>
            <a:r>
              <a:rPr sz="1800"/>
              <a:t>We will use machine learning algorithms to identify suspicious activities indicative of keyloggers.</a:t>
            </a:r>
          </a:p>
          <a:p>
            <a:r>
              <a:rPr sz="1800"/>
              <a:t>The solution will include real-time monitoring, alert systems, and detailed reporting tools.</a:t>
            </a:r>
          </a:p>
          <a:p>
            <a:r>
              <a:rPr sz="1800"/>
              <a:t>Collaboration with cybersecurity experts to ensure the solution is comprehensive and effective.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800"/>
              <a:t>Individuals: Regular users of personal computers and mobile devices who may be unaware of keylogger threats.</a:t>
            </a:r>
          </a:p>
          <a:p>
            <a:r>
              <a:rPr sz="1800"/>
              <a:t>Businesses: Companies that handle sensitive data and require robust cybersecurity measures to protect their information.</a:t>
            </a:r>
          </a:p>
          <a:p>
            <a:r>
              <a:rPr sz="1800"/>
              <a:t>IT Professionals: Security analysts and IT departments tasked with maintaining the cybersecurity infrastructure of organizations.</a:t>
            </a:r>
          </a:p>
          <a:p>
            <a:r>
              <a:rPr sz="1800"/>
              <a:t>Educational Institutions: Schools and universities that need to protect student and staff information.</a:t>
            </a:r>
          </a:p>
          <a:p>
            <a:r>
              <a:rPr sz="1800"/>
              <a:t>Government Agencies: Entities that require secure systems to protect national security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Your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1800"/>
              <a:t>Solution: A comprehensive tool that combines machine learning, real-time monitoring, and user-friendly interfaces to detect and prevent keyloggers.</a:t>
            </a:r>
          </a:p>
          <a:p>
            <a:r>
              <a:rPr sz="1800"/>
              <a:t>Value Proposition:</a:t>
            </a:r>
          </a:p>
          <a:p>
            <a:r>
              <a:rPr sz="1800"/>
              <a:t>  - Enhanced Security: Protects sensitive data from unauthorized access.</a:t>
            </a:r>
          </a:p>
          <a:p>
            <a:r>
              <a:rPr sz="1800"/>
              <a:t>  - User-Friendly: Simple and intuitive interface for users of all technical levels.</a:t>
            </a:r>
          </a:p>
          <a:p>
            <a:r>
              <a:rPr sz="1800"/>
              <a:t>  - Real-Time Alerts: Immediate notifications of potential keylogger activities.</a:t>
            </a:r>
          </a:p>
          <a:p>
            <a:r>
              <a:rPr sz="1800"/>
              <a:t>  - Comprehensive Reporting: Detailed logs and reports for security audits and compliance.</a:t>
            </a:r>
          </a:p>
          <a:p>
            <a:r>
              <a:rPr sz="1800"/>
              <a:t>  - Efficiency: Low system resource usage, ensuring smooth operation without performance degradation.</a:t>
            </a:r>
          </a:p>
          <a:p>
            <a:r>
              <a:rPr sz="1800"/>
              <a:t>  - Adaptability: Regular updates to counter new and evolving keylogger threats.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Wow in Your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800"/>
              <a:t>Innovative Detection Algorithms: Utilizes advanced machine learning models to identify even the most sophisticated keyloggers.</a:t>
            </a:r>
          </a:p>
          <a:p>
            <a:r>
              <a:rPr sz="1800"/>
              <a:t>Behavioral Analysis: Monitors and analyzes user behavior to detect anomalies that could indicate the presence of a keylogger.</a:t>
            </a:r>
          </a:p>
          <a:p>
            <a:r>
              <a:rPr sz="1800"/>
              <a:t>Stealth Mode: Operates in a stealth mode to avoid detection by keyloggers that might attempt to disable security measures.</a:t>
            </a:r>
          </a:p>
          <a:p>
            <a:r>
              <a:rPr sz="1800"/>
              <a:t>User-Centric Design: Focuses on providing a seamless user experience while ensuring maximum security.</a:t>
            </a:r>
          </a:p>
          <a:p>
            <a:r>
              <a:rPr sz="1800"/>
              <a:t>Integration Capabilities: Easily integrates with existing security infrastructure and tools.</a:t>
            </a:r>
          </a:p>
          <a:p>
            <a:r>
              <a:rPr sz="1800"/>
              <a:t>Customizability: Allows users to tailor security settings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1800"/>
              <a:t>Architecture: A multi-layered architecture diagram showing the interaction between different components of the solution.</a:t>
            </a:r>
          </a:p>
          <a:p>
            <a:r>
              <a:rPr sz="1800"/>
              <a:t>Workflow: Detailed steps of how the solution works, from monitoring and detection to alerting and reporting.</a:t>
            </a:r>
          </a:p>
          <a:p>
            <a:r>
              <a:rPr sz="1800"/>
              <a:t>Machine Learning Models: Explanation of the machine learning models used for detecting suspicious activities.</a:t>
            </a:r>
          </a:p>
          <a:p>
            <a:r>
              <a:rPr sz="1800"/>
              <a:t>Data Flow: Visualization of how data is captured, analyzed, and stored securely.</a:t>
            </a:r>
          </a:p>
          <a:p>
            <a:r>
              <a:rPr sz="1800"/>
              <a:t>Technology Stack: Overview of the technologies used, including programming languages, frameworks, and tools.</a:t>
            </a:r>
          </a:p>
          <a:p>
            <a:r>
              <a:rPr sz="1800"/>
              <a:t>Scalability: Discussion on how the solution can scale to accommodate growing data and user base.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917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MSD CHKARADHAR</vt:lpstr>
      <vt:lpstr>Keyloggers: Threats and Countermeasures</vt:lpstr>
      <vt:lpstr>Agenda</vt:lpstr>
      <vt:lpstr>Problem Statement</vt:lpstr>
      <vt:lpstr>Project Overview</vt:lpstr>
      <vt:lpstr>Who are the End Users</vt:lpstr>
      <vt:lpstr>Your Solution and Its Value Proposition</vt:lpstr>
      <vt:lpstr>The Wow in Your Solution</vt:lpstr>
      <vt:lpstr>Modelling</vt:lpstr>
      <vt:lpstr>Results</vt:lpstr>
      <vt:lpstr>Conclusion</vt:lpstr>
      <vt:lpstr>Reference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Swamy M</dc:creator>
  <cp:keywords/>
  <dc:description>generated using python-pptx</dc:description>
  <cp:lastModifiedBy>Swamy M</cp:lastModifiedBy>
  <cp:revision>3</cp:revision>
  <dcterms:created xsi:type="dcterms:W3CDTF">2013-01-27T09:14:16Z</dcterms:created>
  <dcterms:modified xsi:type="dcterms:W3CDTF">2024-06-24T16:21:06Z</dcterms:modified>
  <cp:category/>
</cp:coreProperties>
</file>