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2" r:id="rId5"/>
    <p:sldId id="264" r:id="rId6"/>
    <p:sldId id="265" r:id="rId7"/>
    <p:sldId id="267" r:id="rId8"/>
    <p:sldId id="271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294" autoAdjust="0"/>
  </p:normalViewPr>
  <p:slideViewPr>
    <p:cSldViewPr snapToGrid="0">
      <p:cViewPr varScale="1">
        <p:scale>
          <a:sx n="91" d="100"/>
          <a:sy n="91" d="100"/>
        </p:scale>
        <p:origin x="360" y="10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10/21/2021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10/21/2021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oundbutterflies.org/%5b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image-classification-using-convolutional-neural-network-with-python/" TargetMode="External"/><Relationship Id="rId2" Type="http://schemas.openxmlformats.org/officeDocument/2006/relationships/hyperlink" Target="https://github.com/marian42/butterfl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www.ifoundbutterflie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953716" cy="2148396"/>
          </a:xfrm>
        </p:spPr>
        <p:txBody>
          <a:bodyPr>
            <a:normAutofit fontScale="90000"/>
          </a:bodyPr>
          <a:lstStyle/>
          <a:p>
            <a:r>
              <a:rPr lang="en-US" dirty="0"/>
              <a:t>Mini-Project(Group-8)</a:t>
            </a:r>
            <a:br>
              <a:rPr lang="en-US" dirty="0"/>
            </a:br>
            <a:r>
              <a:rPr lang="en-US" dirty="0" err="1"/>
              <a:t>M.Sc.DSBDA</a:t>
            </a:r>
            <a:br>
              <a:rPr lang="en-US" dirty="0"/>
            </a:br>
            <a:br>
              <a:rPr lang="en-US" dirty="0"/>
            </a:br>
            <a:r>
              <a:rPr lang="en-US" i="1" u="sng" dirty="0"/>
              <a:t>Classification of Butterfly species using CNN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DDF21-40EE-4CA0-96BD-A1031A66F9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" y="2672178"/>
            <a:ext cx="4785740" cy="3549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21A5E0-469B-4AED-800F-59A90C2ECA2B}"/>
              </a:ext>
            </a:extLst>
          </p:cNvPr>
          <p:cNvSpPr txBox="1"/>
          <p:nvPr/>
        </p:nvSpPr>
        <p:spPr>
          <a:xfrm>
            <a:off x="5655076" y="5424256"/>
            <a:ext cx="653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Team Members :</a:t>
            </a:r>
          </a:p>
          <a:p>
            <a:r>
              <a:rPr lang="en-US" sz="2400" u="sng" dirty="0"/>
              <a:t>Atharwa Gokhale, </a:t>
            </a:r>
            <a:r>
              <a:rPr lang="en-US" sz="2400" u="sng" dirty="0" err="1"/>
              <a:t>Swanand</a:t>
            </a:r>
            <a:r>
              <a:rPr lang="en-US" sz="2400" u="sng" dirty="0"/>
              <a:t> Vaidya, </a:t>
            </a:r>
            <a:r>
              <a:rPr lang="en-US" sz="2400" u="sng" dirty="0" err="1"/>
              <a:t>Advait</a:t>
            </a:r>
            <a:r>
              <a:rPr lang="en-US" sz="2400" u="sng" dirty="0"/>
              <a:t> Chaudhari, Aditya Kulkarni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63397-07EE-49C0-88AD-3B1D96E9243C}"/>
              </a:ext>
            </a:extLst>
          </p:cNvPr>
          <p:cNvSpPr txBox="1"/>
          <p:nvPr/>
        </p:nvSpPr>
        <p:spPr>
          <a:xfrm>
            <a:off x="5655076" y="4354740"/>
            <a:ext cx="348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Project Guide: </a:t>
            </a:r>
          </a:p>
          <a:p>
            <a:r>
              <a:rPr lang="en-US" sz="2800" u="sng" dirty="0"/>
              <a:t>Prof. Prajakta Soman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CD8A3-70AF-4560-8ED3-2F6303A6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17" y="-91634"/>
            <a:ext cx="3924686" cy="39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60E0-E82C-43A9-B026-25155D52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743" y="3133108"/>
            <a:ext cx="3090952" cy="59178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you….!!!!!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D6E7B-9C40-4328-AA1E-CD4C6951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859C-2246-4B41-9236-AC0F9177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10/21/2021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58E56-316D-46E4-BD63-E3B95BCEA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03" y="1978979"/>
            <a:ext cx="4506897" cy="4506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FFE49-8B9D-45E5-B6CB-3787A2210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" y="26602"/>
            <a:ext cx="3698289" cy="36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47E9-2FED-4802-8CD5-68ED3D58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5" y="0"/>
            <a:ext cx="9371949" cy="1183566"/>
          </a:xfrm>
        </p:spPr>
        <p:txBody>
          <a:bodyPr/>
          <a:lstStyle/>
          <a:p>
            <a:r>
              <a:rPr lang="en-US" u="sng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C903-4D22-4601-A1EF-C433E989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183566"/>
            <a:ext cx="9371948" cy="4620682"/>
          </a:xfrm>
        </p:spPr>
        <p:txBody>
          <a:bodyPr/>
          <a:lstStyle/>
          <a:p>
            <a:r>
              <a:rPr lang="en-US" dirty="0"/>
              <a:t>In the present scenario, lepidoptera experts claim that the genus, Emigrants and Tigers migrate from certain region to another. But as of today there is no data to prove this claim.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Hence we decided to build a CNN model which would we then deployed using a UI where butterfly experts as well as citizens can contribute to generate relevant data and either prove or disprove this claim.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these are biological indicators of a healthy habitat/ecosystem, analysis of their threat status is a vital thing for human beings to know; whether the habitat they live in is healthy or not.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BB998-45C1-4350-8849-EBEBD1A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12F2-676E-465D-A55F-F8202A67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26C0F1-9549-4CBF-BD82-078A19ED9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5" y="4809575"/>
            <a:ext cx="1928411" cy="17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B8C1-40C7-4CF1-89BC-358B4196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49454"/>
            <a:ext cx="9371949" cy="1183566"/>
          </a:xfrm>
        </p:spPr>
        <p:txBody>
          <a:bodyPr/>
          <a:lstStyle/>
          <a:p>
            <a:r>
              <a:rPr lang="en-US" u="sng" dirty="0"/>
              <a:t>Introduction to the domain and the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A4AC-26BB-4680-B05F-6F554F5E3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domain is Environment and Ecology, more specifically distribution of Emigrant and Tiger genus of butterflies.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Butterflies have been depicted as significant indicator species owing to their sensitivity to slightest change in environmental factors.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Problem statement : Classification of Butterfly species using CNN.</a:t>
            </a:r>
          </a:p>
          <a:p>
            <a:endParaRPr lang="en-US" dirty="0"/>
          </a:p>
          <a:p>
            <a:r>
              <a:rPr lang="en-US" dirty="0"/>
              <a:t>Aim : To classify butterfly species using CNN.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139B-6E25-44B4-9349-D4363DCD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6285-32F1-4633-B817-EF34B082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99244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A94-B210-47FB-80B0-5529EF2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34" y="58210"/>
            <a:ext cx="9371949" cy="1183566"/>
          </a:xfrm>
        </p:spPr>
        <p:txBody>
          <a:bodyPr/>
          <a:lstStyle/>
          <a:p>
            <a:r>
              <a:rPr lang="en-US" u="sng" dirty="0"/>
              <a:t>Dataset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BC0BA-242E-4AB3-B1CF-581D88F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09FD-2DA5-4198-AC6F-5E718DB3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E1F6555-7058-4CF3-9A66-C5BC24F99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t="24388" r="15554" b="6811"/>
          <a:stretch/>
        </p:blipFill>
        <p:spPr bwMode="auto">
          <a:xfrm>
            <a:off x="6174298" y="2362948"/>
            <a:ext cx="5812502" cy="41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0CF6F8-DFA1-4327-97F1-A739DC5620B3}"/>
              </a:ext>
            </a:extLst>
          </p:cNvPr>
          <p:cNvSpPr txBox="1">
            <a:spLocks/>
          </p:cNvSpPr>
          <p:nvPr/>
        </p:nvSpPr>
        <p:spPr>
          <a:xfrm>
            <a:off x="668508" y="860600"/>
            <a:ext cx="9814770" cy="486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no current dataset available for butterflies in India. So we have manually create the dataset with the help of information provided on a website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https://www.ifoundbutterflies.org/[1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extracted the images using web scraping.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dataset consists of 4221 images.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AA8959-83FD-4B5B-B179-E91E47E2F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1" y="3987748"/>
            <a:ext cx="4299223" cy="24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3311-1A47-4879-A109-13F28C70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13" y="83485"/>
            <a:ext cx="9371949" cy="1183566"/>
          </a:xfrm>
        </p:spPr>
        <p:txBody>
          <a:bodyPr/>
          <a:lstStyle/>
          <a:p>
            <a:r>
              <a:rPr lang="en-US" u="sng" dirty="0"/>
              <a:t>CNN Model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2D8F-39B8-4A98-9F13-15F6BF20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13" y="1556862"/>
            <a:ext cx="4982384" cy="4190944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Layers:</a:t>
            </a:r>
          </a:p>
          <a:p>
            <a:pPr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 Layers: 4,Activation function-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relu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Hidden Layers:4 ,Activation function-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relu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 layers: 1,Activation function-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softmax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4DCFE-6749-4EE3-A9CF-000C327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17FD-7FB4-43A6-9469-D2D989BA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C70AD-F2D5-428A-8390-486612E5A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" t="37553" r="36698" b="5688"/>
          <a:stretch/>
        </p:blipFill>
        <p:spPr>
          <a:xfrm>
            <a:off x="6954473" y="3908017"/>
            <a:ext cx="5117284" cy="26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1D4E-1761-47B4-8163-BA99A641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34" y="276086"/>
            <a:ext cx="9371949" cy="1183566"/>
          </a:xfrm>
        </p:spPr>
        <p:txBody>
          <a:bodyPr/>
          <a:lstStyle/>
          <a:p>
            <a:r>
              <a:rPr lang="en-US" u="sng" dirty="0"/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B1FE-8AF5-4F8B-86ED-522C7F6B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34" y="1734185"/>
            <a:ext cx="9371948" cy="462068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accuracy for CNN was 0.86 and loss was 0.19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validation accuracy was 0.90 and validation loss was 0.1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seen from the results of the model, we have successfully built a model that gives a good accuracy for classifying butterfly species (5 Species).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TensorFlow is a powerful Deep Learning Library which can help build good image classification models with the help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5D10-ADE2-4F62-AD47-742D4F76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8E30-048B-4F29-825E-FC5123EF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AD87-186D-4716-A42A-353C2FED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271C4A-9431-4E32-99DF-FAB5DA4F8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" t="62508" r="52729" b="22936"/>
          <a:stretch/>
        </p:blipFill>
        <p:spPr>
          <a:xfrm>
            <a:off x="2790923" y="5104907"/>
            <a:ext cx="5528345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2096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6989-5767-4A65-AF55-0CAFF5D0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065" y="87923"/>
            <a:ext cx="9371949" cy="1183566"/>
          </a:xfrm>
        </p:spPr>
        <p:txBody>
          <a:bodyPr/>
          <a:lstStyle/>
          <a:p>
            <a:r>
              <a:rPr lang="en-US" u="sng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0F71-B5BA-4965-9349-24CDC185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557612"/>
            <a:ext cx="9371948" cy="462068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want to build an application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we can add checklists of butterflies and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which can help to classify and keep a record of selective genus/families of butterflies who are said to be migratory species. These records from various states, when analyzed can prove their migration.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will help the layman contribute to the butterfly research community, by uploading checklists(live data from different days,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seasons,etc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which will help the researchers to have live data almost daily, track the migration and metamorphosis cycle patterns and also update the threat status accordingly.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4CB2-EAED-4297-90CA-4BBDBD9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B04BC-2958-47D5-85F9-7EB0FD7C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37FEE-F222-46FC-8294-980A6D8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73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E509-6776-468F-A3A1-E104A77A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7AD8-A606-4C2B-9556-902D0BC2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https://www.sciencedirect.com/science/article/abs/pii/S0168169920313491</a:t>
            </a:r>
          </a:p>
          <a:p>
            <a:endParaRPr lang="en-US" dirty="0"/>
          </a:p>
          <a:p>
            <a:r>
              <a:rPr lang="en-US" u="sng" dirty="0"/>
              <a:t>https://towardsdatascience.com/classify-butterfly-images-with-deep-learning-in-keras-b3101fe0f98</a:t>
            </a:r>
          </a:p>
          <a:p>
            <a:endParaRPr lang="en-US" u="sng" dirty="0"/>
          </a:p>
          <a:p>
            <a:r>
              <a:rPr lang="en-US" u="sng" dirty="0">
                <a:hlinkClick r:id="rId2"/>
              </a:rPr>
              <a:t>https://github.com/marian42/butterflies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IN" b="0" i="0" u="none" strike="noStrike" dirty="0">
                <a:effectLst/>
                <a:latin typeface="Whitney"/>
                <a:hlinkClick r:id="rId3" tooltip="https://www.analyticsvidhya.com/blog/2021/06/image-classification-using-convolutional-neural-network-with-python/"/>
              </a:rPr>
              <a:t>https://www.analyticsvidhya.com/blog/2021/06/image-classification-using-convolutional-neural-network-with-python/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C0E52-F84F-4ACC-B293-9028DA72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4A536-1562-4A82-85A4-38782275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C1B5-2801-4094-98EF-57458D1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0"/>
            <a:ext cx="9371949" cy="1183566"/>
          </a:xfrm>
        </p:spPr>
        <p:txBody>
          <a:bodyPr/>
          <a:lstStyle/>
          <a:p>
            <a:r>
              <a:rPr lang="en-US" u="sng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64B8-1191-405B-9C94-16831970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6" y="1298355"/>
            <a:ext cx="9371948" cy="4620682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https://www.ifoundbutterflies.org/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https://towardsdatascience.com/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55B6A-48E8-4268-B2B4-5FE9D54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C35E-3A8C-4DC3-8870-77A590A3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7FE4-5411-4807-B3AE-B6D77527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956FA-1031-47BF-9CA0-6E2E9A592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1" y="394960"/>
            <a:ext cx="4438836" cy="3892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D951C-197F-4010-9DAB-15EDA07B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1" y="3072996"/>
            <a:ext cx="3335045" cy="33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410</TotalTime>
  <Words>566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inherit</vt:lpstr>
      <vt:lpstr>Whitney</vt:lpstr>
      <vt:lpstr>Ecology 16x9</vt:lpstr>
      <vt:lpstr>Mini-Project(Group-8) M.Sc.DSBDA  Classification of Butterfly species using CNN</vt:lpstr>
      <vt:lpstr>Inspiration</vt:lpstr>
      <vt:lpstr>Introduction to the domain and the case study</vt:lpstr>
      <vt:lpstr>Dataset </vt:lpstr>
      <vt:lpstr>CNN Model:</vt:lpstr>
      <vt:lpstr>Result and conclusion</vt:lpstr>
      <vt:lpstr>Future scope</vt:lpstr>
      <vt:lpstr>Literature Survey</vt:lpstr>
      <vt:lpstr>References:</vt:lpstr>
      <vt:lpstr>Thank you….!!!!!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Advait Chaudhari</dc:creator>
  <cp:lastModifiedBy>Atharwa Gokhale</cp:lastModifiedBy>
  <cp:revision>45</cp:revision>
  <dcterms:created xsi:type="dcterms:W3CDTF">2021-05-28T17:23:07Z</dcterms:created>
  <dcterms:modified xsi:type="dcterms:W3CDTF">2021-10-20T19:41:51Z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