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594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D9"/>
    <a:srgbClr val="6600FF"/>
    <a:srgbClr val="808080"/>
    <a:srgbClr val="00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4141" autoAdjust="0"/>
  </p:normalViewPr>
  <p:slideViewPr>
    <p:cSldViewPr>
      <p:cViewPr varScale="1">
        <p:scale>
          <a:sx n="145" d="100"/>
          <a:sy n="145" d="100"/>
        </p:scale>
        <p:origin x="-1044" y="-8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235C-8267-4D29-AC28-3F5BA3825288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761C-283B-42A0-BE16-8F1999EC57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31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761C-283B-42A0-BE16-8F1999EC57E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108000"/>
            <a:ext cx="8928000" cy="432000"/>
          </a:xfrm>
        </p:spPr>
        <p:txBody>
          <a:bodyPr>
            <a:normAutofit/>
          </a:bodyPr>
          <a:lstStyle>
            <a:lvl1pPr algn="l">
              <a:defRPr sz="24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000" y="612000"/>
            <a:ext cx="8928000" cy="4428000"/>
          </a:xfrm>
        </p:spPr>
        <p:txBody>
          <a:bodyPr>
            <a:normAutofit/>
          </a:bodyPr>
          <a:lstStyle>
            <a:lvl1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08000" cy="540000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08000" cy="540000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108000"/>
            <a:ext cx="8928000" cy="432000"/>
          </a:xfrm>
        </p:spPr>
        <p:txBody>
          <a:bodyPr>
            <a:noAutofit/>
          </a:bodyPr>
          <a:lstStyle>
            <a:lvl1pPr algn="l">
              <a:defRPr sz="24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000" y="576000"/>
            <a:ext cx="4392000" cy="4464000"/>
          </a:xfrm>
        </p:spPr>
        <p:txBody>
          <a:bodyPr>
            <a:normAutofit/>
          </a:bodyPr>
          <a:lstStyle>
            <a:lvl1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576000"/>
            <a:ext cx="4392000" cy="4464000"/>
          </a:xfrm>
        </p:spPr>
        <p:txBody>
          <a:bodyPr>
            <a:normAutofit/>
          </a:bodyPr>
          <a:lstStyle>
            <a:lvl1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8"/>
          <p:cNvSpPr/>
          <p:nvPr userDrawn="1"/>
        </p:nvSpPr>
        <p:spPr>
          <a:xfrm>
            <a:off x="0" y="0"/>
            <a:ext cx="108000" cy="540000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496" y="108000"/>
            <a:ext cx="8928000" cy="432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00" y="576000"/>
            <a:ext cx="4392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504" y="972000"/>
            <a:ext cx="4392000" cy="406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576000"/>
            <a:ext cx="4392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972000"/>
            <a:ext cx="4392000" cy="406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矩形 8"/>
          <p:cNvSpPr/>
          <p:nvPr userDrawn="1"/>
        </p:nvSpPr>
        <p:spPr>
          <a:xfrm>
            <a:off x="0" y="0"/>
            <a:ext cx="108000" cy="540000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8000" y="108000"/>
            <a:ext cx="8928000" cy="432000"/>
          </a:xfrm>
        </p:spPr>
        <p:txBody>
          <a:bodyPr>
            <a:no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FATP WiPASX SW NDO Framework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69970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69954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8184" y="69970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4328" y="69970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69970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6674" y="2139702"/>
          <a:ext cx="8630653" cy="2880319"/>
        </p:xfrm>
        <a:graphic>
          <a:graphicData uri="http://schemas.openxmlformats.org/drawingml/2006/table">
            <a:tbl>
              <a:tblPr/>
              <a:tblGrid>
                <a:gridCol w="746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Categories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賈孝蒙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黎家傑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曾佛金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何家順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李齊樂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Microsoft JhengHei"/>
                        </a:rPr>
                        <a:t>岑雪玲</a:t>
                      </a:r>
                      <a:endParaRPr lang="zh-TW" altLang="en-US" sz="1000" b="1" i="0" u="none" strike="noStrike" dirty="0">
                        <a:solidFill>
                          <a:srgbClr val="FFFFFF"/>
                        </a:solidFill>
                        <a:latin typeface="Microsoft JhengHei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C/C++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Python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Java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Web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0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成果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Super Roll-In</a:t>
                      </a:r>
                      <a:b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Malibu(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儀控</a:t>
                      </a:r>
                      <a:r>
                        <a:rPr lang="en-US" altLang="zh-TW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RPA(download WiPAS)</a:t>
                      </a:r>
                      <a:b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DeepCloud(FA)</a:t>
                      </a:r>
                      <a:b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自動化射頻測試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ITFL Box(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ITFLAnalysis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Boxploter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箱線圖</a:t>
                      </a:r>
                      <a: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Cbox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(coverage)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Shark(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驗證報告</a:t>
                      </a:r>
                      <a: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BoxcharSE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新工具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的畫圖</a:t>
                      </a:r>
                      <a:b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進行測試與機台交互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toolset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工具集</a:t>
                      </a:r>
                      <a:b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WiPAS Team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內部網站</a:t>
                      </a:r>
                      <a:b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WiPAS Team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網站後端查詢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BoxChartSE_v12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WiPAS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Team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網站項目爬蟲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NDO_Cube</a:t>
                      </a:r>
                      <a:b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Coex summary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工具</a:t>
                      </a:r>
                      <a:b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SPXT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散點圖工具</a:t>
                      </a:r>
                      <a:b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WiPAS Team</a:t>
                      </a:r>
                      <a:r>
                        <a:rPr lang="zh-TW" altLang="en-US" sz="9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網站前端部分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網頁爬取數據</a:t>
                      </a:r>
                      <a:endParaRPr lang="en-US" altLang="zh-CN" sz="900" b="0" i="0" u="none" strike="noStrik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路燈控制系統</a:t>
                      </a:r>
                      <a:endParaRPr lang="zh-TW" altLang="en-US" sz="900" b="0" i="0" u="none" strike="noStrik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年資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2.42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1.08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0.5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0.42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0.42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0.01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學校 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河南大學民生學院</a:t>
                      </a:r>
                      <a:b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</a:b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河南駐馬店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桂林航太工業學院</a:t>
                      </a:r>
                      <a:b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廣西玉林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南昌航空大學</a:t>
                      </a:r>
                      <a:b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</a:b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江西贛州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廣西大學行健文理學院</a:t>
                      </a:r>
                      <a:b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</a:b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廣東廣州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塔里木大學</a:t>
                      </a:r>
                      <a:b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浙江金華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kern="120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桂林航天工業學院</a:t>
                      </a:r>
                      <a:endParaRPr lang="en-US" altLang="zh-TW" sz="900" b="0" i="0" u="none" strike="noStrike" kern="120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TW" sz="900" b="0" i="0" u="none" strike="noStrike" kern="120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廣西貴港</a:t>
                      </a:r>
                      <a:r>
                        <a:rPr lang="en-US" altLang="zh-TW" sz="900" b="0" i="0" u="none" strike="noStrike" kern="120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altLang="zh-TW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549" marR="5549" marT="55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96336" y="699702"/>
            <a:ext cx="12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3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92</Words>
  <Application>Microsoft Office PowerPoint</Application>
  <PresentationFormat>如螢幕大小 (16:9)</PresentationFormat>
  <Paragraphs>47</Paragraphs>
  <Slides>1</Slides>
  <Notes>1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FATP WiPASX SW NDO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唐德松</dc:creator>
  <cp:lastModifiedBy>bihjbhujnujmuiju</cp:lastModifiedBy>
  <cp:revision>4005</cp:revision>
  <dcterms:created xsi:type="dcterms:W3CDTF">2020-10-19T01:07:00Z</dcterms:created>
  <dcterms:modified xsi:type="dcterms:W3CDTF">2024-06-04T08:54:46Z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