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8042" r:id="rId2"/>
    <p:sldId id="8074" r:id="rId3"/>
    <p:sldId id="8078" r:id="rId4"/>
    <p:sldId id="8079" r:id="rId5"/>
    <p:sldId id="8080" r:id="rId6"/>
    <p:sldId id="8081" r:id="rId7"/>
    <p:sldId id="8089" r:id="rId8"/>
    <p:sldId id="8082" r:id="rId9"/>
    <p:sldId id="8085" r:id="rId10"/>
    <p:sldId id="8086" r:id="rId11"/>
    <p:sldId id="8087" r:id="rId12"/>
    <p:sldId id="8088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FF"/>
    <a:srgbClr val="9BE5FF"/>
    <a:srgbClr val="7604F7"/>
    <a:srgbClr val="FF6600"/>
    <a:srgbClr val="284682"/>
    <a:srgbClr val="D5264F"/>
    <a:srgbClr val="F55F44"/>
    <a:srgbClr val="FBEBF0"/>
    <a:srgbClr val="F3F3F3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4" autoAdjust="0"/>
  </p:normalViewPr>
  <p:slideViewPr>
    <p:cSldViewPr snapToGrid="0" showGuides="1">
      <p:cViewPr varScale="1">
        <p:scale>
          <a:sx n="58" d="100"/>
          <a:sy n="58" d="100"/>
        </p:scale>
        <p:origin x="-10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fld id="{09662221-DFCF-4DCC-87B3-0E3E286AB02B}" type="datetimeFigureOut">
              <a:rPr lang="zh-CN" altLang="en-US" smtClean="0"/>
              <a:pPr/>
              <a:t>2024/6/3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fld id="{EA777FD2-4542-49FE-9096-EB85357A21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39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L" panose="00020600040101010101" pitchFamily="18" charset="-122"/>
        <a:ea typeface="OPPOSans L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L" panose="00020600040101010101" pitchFamily="18" charset="-122"/>
        <a:ea typeface="OPPOSans L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L" panose="00020600040101010101" pitchFamily="18" charset="-122"/>
        <a:ea typeface="OPPOSans L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L" panose="00020600040101010101" pitchFamily="18" charset="-122"/>
        <a:ea typeface="OPPOSans L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L" panose="00020600040101010101" pitchFamily="18" charset="-122"/>
        <a:ea typeface="OPPOSans L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49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30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60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44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47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52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4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699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7FD2-4542-49FE-9096-EB85357A216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7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4949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40">
          <p15:clr>
            <a:srgbClr val="A4A3A4"/>
          </p15:clr>
        </p15:guide>
        <p15:guide id="4" orient="horz" pos="731">
          <p15:clr>
            <a:srgbClr val="A4A3A4"/>
          </p15:clr>
        </p15:guide>
        <p15:guide id="5" orient="horz" pos="3861">
          <p15:clr>
            <a:srgbClr val="A4A3A4"/>
          </p15:clr>
        </p15:guide>
        <p15:guide id="6" orient="horz" pos="3929">
          <p15:clr>
            <a:srgbClr val="A4A3A4"/>
          </p15:clr>
        </p15:guide>
        <p15:guide id="7" pos="7265">
          <p15:clr>
            <a:srgbClr val="A4A3A4"/>
          </p15:clr>
        </p15:guide>
        <p15:guide id="8" pos="415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44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A1FB1B-19E2-47D4-A7EF-B8734643C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521CCEB-55E2-4AFB-9D10-73AD88D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13946E-E6E8-4C9A-907F-92428401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CF6-62C5-49FD-8164-F02D0161DED4}" type="datetimeFigureOut">
              <a:rPr lang="zh-CN" altLang="en-US" smtClean="0"/>
              <a:pPr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F1C044-29A0-4607-AA15-C60FF332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27D952-AA5A-4657-A12D-CF92F9AC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E8CC-64CF-4CCE-8775-1B3246F21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1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4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116590" y="3224006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62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15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xmlns="" id="{FB3B779C-3637-46BC-8987-8D61436C342F}"/>
              </a:ext>
            </a:extLst>
          </p:cNvPr>
          <p:cNvSpPr/>
          <p:nvPr/>
        </p:nvSpPr>
        <p:spPr>
          <a:xfrm rot="18900000">
            <a:off x="-630007" y="-1516702"/>
            <a:ext cx="13470384" cy="9909774"/>
          </a:xfrm>
          <a:custGeom>
            <a:avLst/>
            <a:gdLst>
              <a:gd name="connsiteX0" fmla="*/ 6642634 w 13470384"/>
              <a:gd name="connsiteY0" fmla="*/ 0 h 9909774"/>
              <a:gd name="connsiteX1" fmla="*/ 13470384 w 13470384"/>
              <a:gd name="connsiteY1" fmla="*/ 6827751 h 9909774"/>
              <a:gd name="connsiteX2" fmla="*/ 10388361 w 13470384"/>
              <a:gd name="connsiteY2" fmla="*/ 9909774 h 9909774"/>
              <a:gd name="connsiteX3" fmla="*/ 6853730 w 13470384"/>
              <a:gd name="connsiteY3" fmla="*/ 9909773 h 9909774"/>
              <a:gd name="connsiteX4" fmla="*/ 0 w 13470384"/>
              <a:gd name="connsiteY4" fmla="*/ 3056043 h 9909774"/>
              <a:gd name="connsiteX5" fmla="*/ 2980943 w 13470384"/>
              <a:gd name="connsiteY5" fmla="*/ 75100 h 9909774"/>
              <a:gd name="connsiteX6" fmla="*/ 3081785 w 13470384"/>
              <a:gd name="connsiteY6" fmla="*/ 57092 h 9909774"/>
              <a:gd name="connsiteX7" fmla="*/ 3836365 w 13470384"/>
              <a:gd name="connsiteY7" fmla="*/ 0 h 99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70384" h="9909774">
                <a:moveTo>
                  <a:pt x="6642634" y="0"/>
                </a:moveTo>
                <a:lnTo>
                  <a:pt x="13470384" y="6827751"/>
                </a:lnTo>
                <a:lnTo>
                  <a:pt x="10388361" y="9909774"/>
                </a:lnTo>
                <a:lnTo>
                  <a:pt x="6853730" y="9909773"/>
                </a:lnTo>
                <a:lnTo>
                  <a:pt x="0" y="3056043"/>
                </a:lnTo>
                <a:lnTo>
                  <a:pt x="2980943" y="75100"/>
                </a:lnTo>
                <a:lnTo>
                  <a:pt x="3081785" y="57092"/>
                </a:lnTo>
                <a:cubicBezTo>
                  <a:pt x="3327823" y="19498"/>
                  <a:pt x="3579817" y="0"/>
                  <a:pt x="3836365" y="0"/>
                </a:cubicBezTo>
                <a:close/>
              </a:path>
            </a:pathLst>
          </a:cu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1E7B22B-95D9-4B6C-9CC8-7AF90C8DCD72}"/>
              </a:ext>
            </a:extLst>
          </p:cNvPr>
          <p:cNvSpPr/>
          <p:nvPr/>
        </p:nvSpPr>
        <p:spPr>
          <a:xfrm rot="18900000">
            <a:off x="6804530" y="833047"/>
            <a:ext cx="5966590" cy="352863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2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C20C7102-1D46-4638-9F86-71B8FF2D008E}"/>
              </a:ext>
            </a:extLst>
          </p:cNvPr>
          <p:cNvSpPr/>
          <p:nvPr/>
        </p:nvSpPr>
        <p:spPr>
          <a:xfrm>
            <a:off x="2479535" y="703385"/>
            <a:ext cx="1443016" cy="1443016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1F5799BD-8C6E-4805-BE2F-DAD209683F8F}"/>
              </a:ext>
            </a:extLst>
          </p:cNvPr>
          <p:cNvSpPr>
            <a:spLocks noChangeAspect="1"/>
          </p:cNvSpPr>
          <p:nvPr/>
        </p:nvSpPr>
        <p:spPr>
          <a:xfrm>
            <a:off x="7666808" y="5523410"/>
            <a:ext cx="792000" cy="792000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1E44660-980B-4C7E-B358-F04844AB23D9}"/>
              </a:ext>
            </a:extLst>
          </p:cNvPr>
          <p:cNvSpPr/>
          <p:nvPr/>
        </p:nvSpPr>
        <p:spPr>
          <a:xfrm>
            <a:off x="1054236" y="5604578"/>
            <a:ext cx="515484" cy="515484"/>
          </a:xfrm>
          <a:prstGeom prst="ellipse">
            <a:avLst/>
          </a:prstGeom>
          <a:noFill/>
          <a:ln w="254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1B81D8-1F2E-4A26-8F7D-E3B132CE4F7A}"/>
              </a:ext>
            </a:extLst>
          </p:cNvPr>
          <p:cNvSpPr/>
          <p:nvPr/>
        </p:nvSpPr>
        <p:spPr>
          <a:xfrm>
            <a:off x="0" y="2898403"/>
            <a:ext cx="11357084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0" spc="-150" dirty="0" smtClean="0">
                <a:solidFill>
                  <a:srgbClr val="002060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OPPOSans L" panose="00020600040101010101" pitchFamily="18" charset="-122"/>
                <a:sym typeface="优设标题黑" panose="00000500000000000000" pitchFamily="2" charset="-122"/>
              </a:rPr>
              <a:t>Tracker SOP</a:t>
            </a:r>
            <a:endParaRPr lang="zh-CN" altLang="en-US" sz="6000" spc="-150" dirty="0">
              <a:solidFill>
                <a:srgbClr val="002060"/>
              </a:solidFill>
              <a:latin typeface="优设标题黑" panose="00000500000000000000" pitchFamily="2" charset="-122"/>
              <a:ea typeface="优设标题黑" panose="00000500000000000000" pitchFamily="2" charset="-122"/>
              <a:cs typeface="OPPOSans L" panose="00020600040101010101" pitchFamily="18" charset="-122"/>
              <a:sym typeface="优设标题黑" panose="000005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008895BF-896D-4B27-BB7F-162632F49719}"/>
              </a:ext>
            </a:extLst>
          </p:cNvPr>
          <p:cNvCxnSpPr>
            <a:cxnSpLocks/>
          </p:cNvCxnSpPr>
          <p:nvPr/>
        </p:nvCxnSpPr>
        <p:spPr>
          <a:xfrm flipH="1">
            <a:off x="5235186" y="-22406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4739FD00-1319-4D2C-9F29-5B77E10D96C9}"/>
              </a:ext>
            </a:extLst>
          </p:cNvPr>
          <p:cNvCxnSpPr>
            <a:cxnSpLocks/>
          </p:cNvCxnSpPr>
          <p:nvPr/>
        </p:nvCxnSpPr>
        <p:spPr>
          <a:xfrm flipH="1">
            <a:off x="6928372" y="-22406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8F08F939-CE49-4A75-91D7-E32FDAA5000F}"/>
              </a:ext>
            </a:extLst>
          </p:cNvPr>
          <p:cNvCxnSpPr>
            <a:cxnSpLocks/>
          </p:cNvCxnSpPr>
          <p:nvPr/>
        </p:nvCxnSpPr>
        <p:spPr>
          <a:xfrm flipH="1">
            <a:off x="2937466" y="4941340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1FCE7448-99EE-4EB5-80BE-33207DFE8B54}"/>
              </a:ext>
            </a:extLst>
          </p:cNvPr>
          <p:cNvCxnSpPr>
            <a:cxnSpLocks/>
          </p:cNvCxnSpPr>
          <p:nvPr/>
        </p:nvCxnSpPr>
        <p:spPr>
          <a:xfrm flipH="1">
            <a:off x="2118370" y="5916660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8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97429" y="6583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传表格后的效果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36438" y="656798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</a:t>
            </a:r>
            <a:r>
              <a:rPr lang="zh-CN" altLang="en-US" dirty="0" smtClean="0"/>
              <a:t>用户  </a:t>
            </a:r>
            <a:r>
              <a:rPr lang="en-US" altLang="zh-CN" dirty="0"/>
              <a:t>ongoing</a:t>
            </a:r>
            <a:r>
              <a:rPr lang="zh-CN" altLang="en-US" dirty="0" smtClean="0"/>
              <a:t>表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576376"/>
            <a:ext cx="11987360" cy="40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547316" y="3824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导出</a:t>
            </a:r>
            <a:r>
              <a:rPr lang="zh-CN" altLang="en-US" dirty="0" smtClean="0"/>
              <a:t>表格后的效果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59916" y="38860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ongoing</a:t>
            </a:r>
            <a:r>
              <a:rPr lang="zh-CN" altLang="en-US" dirty="0" smtClean="0"/>
              <a:t>表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8119"/>
            <a:ext cx="11431596" cy="38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547316" y="3824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导出</a:t>
            </a:r>
            <a:r>
              <a:rPr lang="zh-CN" altLang="en-US" dirty="0" smtClean="0"/>
              <a:t>表格后的效果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59916" y="38860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closed</a:t>
            </a:r>
            <a:r>
              <a:rPr lang="zh-CN" altLang="en-US" dirty="0" smtClean="0"/>
              <a:t>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" y="2044004"/>
            <a:ext cx="12086053" cy="3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1" y="1423953"/>
            <a:ext cx="10058400" cy="443594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853354" y="6905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r>
              <a:rPr lang="zh-CN" altLang="en-US" dirty="0" smtClean="0"/>
              <a:t>员用户界面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35" y="1205513"/>
            <a:ext cx="10058400" cy="50372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094892" y="656798"/>
            <a:ext cx="568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r>
              <a:rPr lang="zh-CN" altLang="en-US" dirty="0" smtClean="0"/>
              <a:t>员上传界面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只有管理员可以上传每周的</a:t>
            </a:r>
            <a:r>
              <a:rPr lang="en-US" altLang="zh-CN" dirty="0" smtClean="0">
                <a:solidFill>
                  <a:srgbClr val="FF0000"/>
                </a:solidFill>
              </a:rPr>
              <a:t>Tracker</a:t>
            </a:r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14" y="2016495"/>
            <a:ext cx="2721586" cy="1280872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589585" y="34008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r>
              <a:rPr lang="zh-CN" altLang="en-US" dirty="0" smtClean="0"/>
              <a:t>员后台界面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01" y="1009283"/>
            <a:ext cx="63055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580793" y="2289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r>
              <a:rPr lang="zh-CN" altLang="en-US" dirty="0" smtClean="0"/>
              <a:t>员后台界面</a:t>
            </a:r>
            <a:endParaRPr lang="en-US" altLang="zh-CN" dirty="0"/>
          </a:p>
          <a:p>
            <a:r>
              <a:rPr lang="zh-CN" altLang="en-US" dirty="0" smtClean="0"/>
              <a:t>      创建用户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85" y="875238"/>
            <a:ext cx="7315200" cy="5505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81286" y="108083"/>
            <a:ext cx="6080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2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580793" y="2289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r>
              <a:rPr lang="zh-CN" altLang="en-US" dirty="0" smtClean="0"/>
              <a:t>员后台界面</a:t>
            </a:r>
            <a:endParaRPr lang="en-US" altLang="zh-CN" dirty="0"/>
          </a:p>
          <a:p>
            <a:r>
              <a:rPr lang="zh-CN" altLang="en-US" dirty="0" smtClean="0"/>
              <a:t>      创建用户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81286" y="108083"/>
            <a:ext cx="6080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54" y="875238"/>
            <a:ext cx="7888477" cy="55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311228" y="3667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二次上传表格后的对比效果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70743" y="32652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Ongoing</a:t>
            </a:r>
            <a:r>
              <a:rPr lang="zh-CN" altLang="en-US" dirty="0" smtClean="0"/>
              <a:t>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4" y="1249679"/>
            <a:ext cx="10058400" cy="40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311228" y="3667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传表格后的效果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3" y="994828"/>
            <a:ext cx="10058400" cy="562669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866390" y="326523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</a:t>
            </a:r>
            <a:r>
              <a:rPr lang="zh-CN" altLang="en-US" dirty="0" smtClean="0"/>
              <a:t>门用户  </a:t>
            </a:r>
            <a:r>
              <a:rPr lang="en-US" altLang="zh-CN" dirty="0" smtClean="0"/>
              <a:t>ongoing</a:t>
            </a:r>
            <a:r>
              <a:rPr lang="zh-CN" altLang="en-US" dirty="0" smtClean="0"/>
              <a:t>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527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97429" y="6583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传表格后的效果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36438" y="65679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</a:t>
            </a:r>
            <a:r>
              <a:rPr lang="zh-CN" altLang="en-US" dirty="0" smtClean="0"/>
              <a:t>门用户  </a:t>
            </a:r>
            <a:r>
              <a:rPr lang="en-US" altLang="zh-CN" dirty="0" smtClean="0"/>
              <a:t>closed</a:t>
            </a:r>
            <a:r>
              <a:rPr lang="zh-CN" altLang="en-US" dirty="0" smtClean="0"/>
              <a:t>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0" y="1333436"/>
            <a:ext cx="11946216" cy="42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PPO">
      <a:majorFont>
        <a:latin typeface="OPPOSans L"/>
        <a:ea typeface="OPPOSans H"/>
        <a:cs typeface=""/>
      </a:majorFont>
      <a:minorFont>
        <a:latin typeface="OPPOSans L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FC515"/>
        </a:solidFill>
        <a:ln w="0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自訂</PresentationFormat>
  <Paragraphs>32</Paragraphs>
  <Slides>12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/>
  <cp:keywords>www.1ppt.com</cp:keywords>
  <dc:description>www.1ppt.com</dc:description>
  <cp:lastModifiedBy/>
  <cp:revision>1</cp:revision>
  <dcterms:created xsi:type="dcterms:W3CDTF">2020-01-30T09:42:27Z</dcterms:created>
  <dcterms:modified xsi:type="dcterms:W3CDTF">2024-06-03T05:55:44Z</dcterms:modified>
</cp:coreProperties>
</file>