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0"/>
  </p:notesMasterIdLst>
  <p:handoutMasterIdLst>
    <p:handoutMasterId r:id="rId11"/>
  </p:handoutMasterIdLst>
  <p:sldIdLst>
    <p:sldId id="256" r:id="rId5"/>
    <p:sldId id="258" r:id="rId6"/>
    <p:sldId id="275" r:id="rId7"/>
    <p:sldId id="264" r:id="rId8"/>
    <p:sldId id="274" r:id="rId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5033" autoAdjust="0"/>
  </p:normalViewPr>
  <p:slideViewPr>
    <p:cSldViewPr snapToGrid="0" snapToObjects="1">
      <p:cViewPr varScale="1">
        <p:scale>
          <a:sx n="124" d="100"/>
          <a:sy n="124" d="100"/>
        </p:scale>
        <p:origin x="72" y="33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a:lnSpc>
              <a:spcPct val="100000"/>
            </a:lnSpc>
          </a:pPr>
          <a:r>
            <a:rPr lang="fr-FR" noProof="0" dirty="0"/>
            <a:t>Affichage graphique</a:t>
          </a:r>
        </a:p>
      </dgm:t>
    </dgm:pt>
    <dgm:pt modelId="{C8EABE8F-1E84-494E-AD8A-32BA419A36E9}" type="parTrans" cxnId="{31C3237C-2299-B649-8C93-587C97AC9999}">
      <dgm:prSet/>
      <dgm:spPr/>
      <dgm:t>
        <a:bodyPr rtlCol="0"/>
        <a:lstStyle/>
        <a:p>
          <a:pPr rtl="0"/>
          <a:endParaRPr lang="fr-FR" noProof="0" dirty="0"/>
        </a:p>
      </dgm:t>
    </dgm:pt>
    <dgm:pt modelId="{D044F6BA-1D90-EC47-8A78-B9796198ECF5}" type="sibTrans" cxnId="{31C3237C-2299-B649-8C93-587C97AC9999}">
      <dgm:prSet/>
      <dgm:spPr/>
      <dgm:t>
        <a:bodyPr rtlCol="0"/>
        <a:lstStyle/>
        <a:p>
          <a:pPr>
            <a:lnSpc>
              <a:spcPct val="100000"/>
            </a:lnSpc>
          </a:pPr>
          <a:endParaRPr lang="fr-FR" noProof="0" dirty="0"/>
        </a:p>
      </dgm:t>
    </dgm:pt>
    <dgm:pt modelId="{E39563C5-C199-4F5B-A899-8CC0710341A0}">
      <dgm:prSet/>
      <dgm:spPr/>
      <dgm:t>
        <a:bodyPr rtlCol="0"/>
        <a:lstStyle/>
        <a:p>
          <a:pPr>
            <a:lnSpc>
              <a:spcPct val="100000"/>
            </a:lnSpc>
          </a:pPr>
          <a:r>
            <a:rPr lang="fr-FR" noProof="0" dirty="0"/>
            <a:t>Prise en charge de tout les challenges (Hash-Cash, </a:t>
          </a:r>
          <a:r>
            <a:rPr lang="fr-FR" noProof="0" dirty="0" err="1"/>
            <a:t>Monstrous</a:t>
          </a:r>
          <a:r>
            <a:rPr lang="fr-FR" noProof="0" dirty="0"/>
            <a:t>-Maze, </a:t>
          </a:r>
          <a:r>
            <a:rPr lang="fr-FR" noProof="0" dirty="0" err="1"/>
            <a:t>Recover</a:t>
          </a:r>
          <a:r>
            <a:rPr lang="fr-FR" noProof="0" dirty="0"/>
            <a:t>-Secret)</a:t>
          </a:r>
        </a:p>
      </dgm:t>
    </dgm:pt>
    <dgm:pt modelId="{6531EA77-44C5-4E3D-BA04-70C1E49BCD39}" type="parTrans" cxnId="{BBAD9FDB-1013-4B11-A9AE-2815527D1B78}">
      <dgm:prSet/>
      <dgm:spPr/>
      <dgm:t>
        <a:bodyPr rtlCol="0"/>
        <a:lstStyle/>
        <a:p>
          <a:pPr rtl="0"/>
          <a:endParaRPr lang="fr-FR" noProof="0" dirty="0"/>
        </a:p>
      </dgm:t>
    </dgm:pt>
    <dgm:pt modelId="{BC971DAC-9BE2-44B2-ABE4-8099C777E9C4}" type="sibTrans" cxnId="{BBAD9FDB-1013-4B11-A9AE-2815527D1B78}">
      <dgm:prSet/>
      <dgm:spPr/>
      <dgm:t>
        <a:bodyPr rtlCol="0"/>
        <a:lstStyle/>
        <a:p>
          <a:pPr>
            <a:lnSpc>
              <a:spcPct val="100000"/>
            </a:lnSpc>
          </a:pPr>
          <a:endParaRPr lang="fr-FR" noProof="0" dirty="0"/>
        </a:p>
      </dgm:t>
    </dgm:pt>
    <dgm:pt modelId="{15B1A768-2666-4AB4-BDA7-F0E3C4160D59}">
      <dgm:prSet/>
      <dgm:spPr/>
      <dgm:t>
        <a:bodyPr rtlCol="0"/>
        <a:lstStyle/>
        <a:p>
          <a:pPr>
            <a:lnSpc>
              <a:spcPct val="100000"/>
            </a:lnSpc>
          </a:pPr>
          <a:r>
            <a:rPr lang="fr-FR" noProof="0" dirty="0"/>
            <a:t>Multithreading sur Hash-Cash</a:t>
          </a:r>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a:lnSpc>
              <a:spcPct val="100000"/>
            </a:lnSpc>
          </a:pPr>
          <a:endParaRPr lang="fr-FR" noProof="0" dirty="0"/>
        </a:p>
      </dgm:t>
    </dgm:pt>
    <dgm:pt modelId="{3AA5586A-C40E-4DDA-98A5-6545F36F46AB}">
      <dgm:prSet/>
      <dgm:spPr/>
      <dgm:t>
        <a:bodyPr rtlCol="0"/>
        <a:lstStyle/>
        <a:p>
          <a:pPr>
            <a:lnSpc>
              <a:spcPct val="100000"/>
            </a:lnSpc>
          </a:pPr>
          <a:r>
            <a:rPr lang="fr-FR" noProof="0" dirty="0" err="1"/>
            <a:t>Cheat</a:t>
          </a:r>
          <a:r>
            <a:rPr lang="fr-FR" noProof="0" dirty="0"/>
            <a:t> mode</a:t>
          </a:r>
        </a:p>
      </dgm:t>
    </dgm:pt>
    <dgm:pt modelId="{ABF44FB7-9255-4D99-BC69-3BE74FDF8E87}" type="parTrans" cxnId="{119FEAF1-383D-4740-9124-CC9EEA7E35F9}">
      <dgm:prSet/>
      <dgm:spPr/>
      <dgm:t>
        <a:bodyPr rtlCol="0"/>
        <a:lstStyle/>
        <a:p>
          <a:pPr rtl="0"/>
          <a:endParaRPr lang="fr-FR" noProof="0" dirty="0"/>
        </a:p>
      </dgm:t>
    </dgm:pt>
    <dgm:pt modelId="{19FB306E-81B4-4F3F-99EE-765120CBB6B3}" type="sibTrans" cxnId="{119FEAF1-383D-4740-9124-CC9EEA7E35F9}">
      <dgm:prSet/>
      <dgm:spPr/>
      <dgm:t>
        <a:bodyPr rtlCol="0"/>
        <a:lstStyle/>
        <a:p>
          <a:pPr>
            <a:lnSpc>
              <a:spcPct val="100000"/>
            </a:lnSpc>
          </a:pPr>
          <a:endParaRPr lang="fr-FR" noProof="0" dirty="0"/>
        </a:p>
      </dgm:t>
    </dgm:pt>
    <dgm:pt modelId="{A0BFD135-A47F-4EFC-A471-64C503DB293D}">
      <dgm:prSet/>
      <dgm:spPr/>
      <dgm:t>
        <a:bodyPr rtlCol="0"/>
        <a:lstStyle/>
        <a:p>
          <a:pPr>
            <a:lnSpc>
              <a:spcPct val="100000"/>
            </a:lnSpc>
          </a:pPr>
          <a:r>
            <a:rPr lang="fr-FR" noProof="0" dirty="0"/>
            <a:t>Arguments au lancement</a:t>
          </a:r>
        </a:p>
      </dgm:t>
    </dgm:pt>
    <dgm:pt modelId="{E4A17530-D1C6-4FC6-AB2B-09CE223EAA3D}" type="parTrans" cxnId="{DC1AD12B-43DE-4CAA-949F-96B8B534ED74}">
      <dgm:prSet/>
      <dgm:spPr/>
      <dgm:t>
        <a:bodyPr/>
        <a:lstStyle/>
        <a:p>
          <a:endParaRPr lang="fr-FR"/>
        </a:p>
      </dgm:t>
    </dgm:pt>
    <dgm:pt modelId="{074D046E-5F78-43DC-8B3D-73557B272C6D}" type="sibTrans" cxnId="{DC1AD12B-43DE-4CAA-949F-96B8B534ED74}">
      <dgm:prSet/>
      <dgm:spPr/>
      <dgm:t>
        <a:bodyPr/>
        <a:lstStyle/>
        <a:p>
          <a:pPr>
            <a:lnSpc>
              <a:spcPct val="100000"/>
            </a:lnSpc>
          </a:pPr>
          <a:endParaRPr lang="fr-FR"/>
        </a:p>
      </dgm:t>
    </dgm:pt>
    <dgm:pt modelId="{60EC5E38-A9CA-4437-BB5C-947E46C665B6}">
      <dgm:prSet/>
      <dgm:spPr/>
      <dgm:t>
        <a:bodyPr rtlCol="0"/>
        <a:lstStyle/>
        <a:p>
          <a:pPr>
            <a:lnSpc>
              <a:spcPct val="100000"/>
            </a:lnSpc>
          </a:pPr>
          <a:r>
            <a:rPr lang="fr-FR" noProof="0" dirty="0"/>
            <a:t>Plusieurs stratégies</a:t>
          </a:r>
        </a:p>
      </dgm:t>
    </dgm:pt>
    <dgm:pt modelId="{D8249F03-9510-4D81-81B1-6D04FB2AF0F9}" type="parTrans" cxnId="{403C2FC6-7ADD-4B1A-89CD-D4AEB2F7498C}">
      <dgm:prSet/>
      <dgm:spPr/>
      <dgm:t>
        <a:bodyPr/>
        <a:lstStyle/>
        <a:p>
          <a:endParaRPr lang="fr-FR"/>
        </a:p>
      </dgm:t>
    </dgm:pt>
    <dgm:pt modelId="{0DA9E3A2-B593-4A9F-82C6-56C77A5EF4D5}" type="sibTrans" cxnId="{403C2FC6-7ADD-4B1A-89CD-D4AEB2F7498C}">
      <dgm:prSet/>
      <dgm:spPr/>
      <dgm:t>
        <a:bodyPr/>
        <a:lstStyle/>
        <a:p>
          <a:endParaRPr lang="fr-F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6"/>
      <dgm:spPr/>
    </dgm:pt>
    <dgm:pt modelId="{F55B2F71-E638-412C-8147-FC7081E08B04}" type="pres">
      <dgm:prSet presAssocID="{66039115-797B-304C-9FC0-EFABB1F212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apillon avec un remplissage uni"/>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6">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6"/>
      <dgm:spPr/>
    </dgm:pt>
    <dgm:pt modelId="{C425A8E1-258A-4D4B-9D55-24376C0AB360}" type="pres">
      <dgm:prSet presAssocID="{E39563C5-C199-4F5B-A899-8CC0710341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e de contrôle avec un remplissage uni"/>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6" custScaleY="199969">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6"/>
      <dgm:spPr/>
    </dgm:pt>
    <dgm:pt modelId="{D99F53AC-3AF2-437B-A5AB-1239ADEC0676}" type="pres">
      <dgm:prSet presAssocID="{15B1A768-2666-4AB4-BDA7-F0E3C4160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ête avec engrenages avec un remplissage uni"/>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6">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6"/>
      <dgm:spPr/>
    </dgm:pt>
    <dgm:pt modelId="{41C0BC0F-FFD5-42B5-B952-9316B9364F6F}" type="pres">
      <dgm:prSet presAssocID="{3AA5586A-C40E-4DDA-98A5-6545F36F46AB}"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Visage d’ange avec remplissage uni avec un remplissage uni"/>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6">
        <dgm:presLayoutVars>
          <dgm:chMax val="1"/>
          <dgm:chPref val="1"/>
        </dgm:presLayoutVars>
      </dgm:prSet>
      <dgm:spPr/>
    </dgm:pt>
    <dgm:pt modelId="{4FCE2ADA-E099-4CAD-922B-3D1CC70E1EC0}" type="pres">
      <dgm:prSet presAssocID="{19FB306E-81B4-4F3F-99EE-765120CBB6B3}" presName="sibTrans" presStyleLbl="sibTrans2D1" presStyleIdx="0" presStyleCnt="0"/>
      <dgm:spPr/>
    </dgm:pt>
    <dgm:pt modelId="{60CE0A9F-5130-477D-B5B8-98119173FC1C}" type="pres">
      <dgm:prSet presAssocID="{A0BFD135-A47F-4EFC-A471-64C503DB293D}" presName="compNode" presStyleCnt="0"/>
      <dgm:spPr/>
    </dgm:pt>
    <dgm:pt modelId="{AEA86477-EA40-4E30-8B4E-B96501FDF401}" type="pres">
      <dgm:prSet presAssocID="{A0BFD135-A47F-4EFC-A471-64C503DB293D}" presName="iconBgRect" presStyleLbl="bgShp" presStyleIdx="4" presStyleCnt="6"/>
      <dgm:spPr/>
    </dgm:pt>
    <dgm:pt modelId="{60A0AB91-70E2-4E56-8B69-0B488848214C}" type="pres">
      <dgm:prSet presAssocID="{A0BFD135-A47F-4EFC-A471-64C503DB29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Terminal Cmd avec un remplissage uni"/>
        </a:ext>
      </dgm:extLst>
    </dgm:pt>
    <dgm:pt modelId="{F7F632D3-DABB-4E25-88BE-6C0523DB6671}" type="pres">
      <dgm:prSet presAssocID="{A0BFD135-A47F-4EFC-A471-64C503DB293D}" presName="spaceRect" presStyleCnt="0"/>
      <dgm:spPr/>
    </dgm:pt>
    <dgm:pt modelId="{0CF7A9E7-F6C8-4260-98A5-C2B947C9CE37}" type="pres">
      <dgm:prSet presAssocID="{A0BFD135-A47F-4EFC-A471-64C503DB293D}" presName="textRect" presStyleLbl="revTx" presStyleIdx="4" presStyleCnt="6">
        <dgm:presLayoutVars>
          <dgm:chMax val="1"/>
          <dgm:chPref val="1"/>
        </dgm:presLayoutVars>
      </dgm:prSet>
      <dgm:spPr/>
    </dgm:pt>
    <dgm:pt modelId="{63894054-1045-47E2-8E33-78E816CB6813}" type="pres">
      <dgm:prSet presAssocID="{074D046E-5F78-43DC-8B3D-73557B272C6D}" presName="sibTrans" presStyleLbl="sibTrans2D1" presStyleIdx="0" presStyleCnt="0"/>
      <dgm:spPr/>
    </dgm:pt>
    <dgm:pt modelId="{C1E8A30A-F435-4B95-BD1E-ACE44BDA40DF}" type="pres">
      <dgm:prSet presAssocID="{60EC5E38-A9CA-4437-BB5C-947E46C665B6}" presName="compNode" presStyleCnt="0"/>
      <dgm:spPr/>
    </dgm:pt>
    <dgm:pt modelId="{8C7B6B83-4ED3-4C63-8F19-4A2F0CA366DC}" type="pres">
      <dgm:prSet presAssocID="{60EC5E38-A9CA-4437-BB5C-947E46C665B6}" presName="iconBgRect" presStyleLbl="bgShp" presStyleIdx="5" presStyleCnt="6"/>
      <dgm:spPr/>
    </dgm:pt>
    <dgm:pt modelId="{AC356173-43D6-418C-B08E-A9C1F6809842}" type="pres">
      <dgm:prSet presAssocID="{60EC5E38-A9CA-4437-BB5C-947E46C665B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Pièces d’échiquier avec un remplissage uni"/>
        </a:ext>
      </dgm:extLst>
    </dgm:pt>
    <dgm:pt modelId="{C9545BE7-8133-45FC-A9CB-B329181BB607}" type="pres">
      <dgm:prSet presAssocID="{60EC5E38-A9CA-4437-BB5C-947E46C665B6}" presName="spaceRect" presStyleCnt="0"/>
      <dgm:spPr/>
    </dgm:pt>
    <dgm:pt modelId="{4B393B7E-D432-483E-84CE-0D316B0904A4}" type="pres">
      <dgm:prSet presAssocID="{60EC5E38-A9CA-4437-BB5C-947E46C665B6}" presName="textRect" presStyleLbl="revTx" presStyleIdx="5" presStyleCnt="6">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DC1AD12B-43DE-4CAA-949F-96B8B534ED74}" srcId="{489A589A-46DE-0F49-B460-E7914F3E440D}" destId="{A0BFD135-A47F-4EFC-A471-64C503DB293D}" srcOrd="4" destOrd="0" parTransId="{E4A17530-D1C6-4FC6-AB2B-09CE223EAA3D}" sibTransId="{074D046E-5F78-43DC-8B3D-73557B272C6D}"/>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054D534F-4078-4716-B98C-D19E0DF1C01E}" type="presOf" srcId="{A0BFD135-A47F-4EFC-A471-64C503DB293D}" destId="{0CF7A9E7-F6C8-4260-98A5-C2B947C9CE37}" srcOrd="0" destOrd="0" presId="urn:microsoft.com/office/officeart/2018/2/layout/IconCircleList"/>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10E66A94-CB03-4EF6-92EC-8483233962F4}" type="presOf" srcId="{60EC5E38-A9CA-4437-BB5C-947E46C665B6}" destId="{4B393B7E-D432-483E-84CE-0D316B0904A4}"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376129AC-FB2E-47EC-B41F-65FC708BEF87}" type="presOf" srcId="{19FB306E-81B4-4F3F-99EE-765120CBB6B3}" destId="{4FCE2ADA-E099-4CAD-922B-3D1CC70E1EC0}"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403C2FC6-7ADD-4B1A-89CD-D4AEB2F7498C}" srcId="{489A589A-46DE-0F49-B460-E7914F3E440D}" destId="{60EC5E38-A9CA-4437-BB5C-947E46C665B6}" srcOrd="5" destOrd="0" parTransId="{D8249F03-9510-4D81-81B1-6D04FB2AF0F9}" sibTransId="{0DA9E3A2-B593-4A9F-82C6-56C77A5EF4D5}"/>
    <dgm:cxn modelId="{BBAD9FDB-1013-4B11-A9AE-2815527D1B78}" srcId="{489A589A-46DE-0F49-B460-E7914F3E440D}" destId="{E39563C5-C199-4F5B-A899-8CC0710341A0}" srcOrd="1" destOrd="0" parTransId="{6531EA77-44C5-4E3D-BA04-70C1E49BCD39}" sibTransId="{BC971DAC-9BE2-44B2-ABE4-8099C777E9C4}"/>
    <dgm:cxn modelId="{E9684EDC-411D-4BF3-9629-F1B0F1D163A0}" type="presOf" srcId="{074D046E-5F78-43DC-8B3D-73557B272C6D}" destId="{63894054-1045-47E2-8E33-78E816CB6813}"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 modelId="{9A29DE1B-C7C5-4447-8E73-5568884DC977}" type="presParOf" srcId="{326FDCF2-F375-4C3F-9814-C84BA9388F92}" destId="{4FCE2ADA-E099-4CAD-922B-3D1CC70E1EC0}" srcOrd="7" destOrd="0" presId="urn:microsoft.com/office/officeart/2018/2/layout/IconCircleList"/>
    <dgm:cxn modelId="{86068688-8DDC-42B7-B323-8B272229C13F}" type="presParOf" srcId="{326FDCF2-F375-4C3F-9814-C84BA9388F92}" destId="{60CE0A9F-5130-477D-B5B8-98119173FC1C}" srcOrd="8" destOrd="0" presId="urn:microsoft.com/office/officeart/2018/2/layout/IconCircleList"/>
    <dgm:cxn modelId="{E789D2B8-AF5F-41E6-8878-90DC896458D7}" type="presParOf" srcId="{60CE0A9F-5130-477D-B5B8-98119173FC1C}" destId="{AEA86477-EA40-4E30-8B4E-B96501FDF401}" srcOrd="0" destOrd="0" presId="urn:microsoft.com/office/officeart/2018/2/layout/IconCircleList"/>
    <dgm:cxn modelId="{7DC968AE-8189-44CA-BAFF-0D7CCD4083A8}" type="presParOf" srcId="{60CE0A9F-5130-477D-B5B8-98119173FC1C}" destId="{60A0AB91-70E2-4E56-8B69-0B488848214C}" srcOrd="1" destOrd="0" presId="urn:microsoft.com/office/officeart/2018/2/layout/IconCircleList"/>
    <dgm:cxn modelId="{07DE260A-2059-47D2-8D67-17C4342E022F}" type="presParOf" srcId="{60CE0A9F-5130-477D-B5B8-98119173FC1C}" destId="{F7F632D3-DABB-4E25-88BE-6C0523DB6671}" srcOrd="2" destOrd="0" presId="urn:microsoft.com/office/officeart/2018/2/layout/IconCircleList"/>
    <dgm:cxn modelId="{E6BD02EE-F704-4FBE-9A2A-FA2A819920C3}" type="presParOf" srcId="{60CE0A9F-5130-477D-B5B8-98119173FC1C}" destId="{0CF7A9E7-F6C8-4260-98A5-C2B947C9CE37}" srcOrd="3" destOrd="0" presId="urn:microsoft.com/office/officeart/2018/2/layout/IconCircleList"/>
    <dgm:cxn modelId="{908EDF5D-0AF5-4348-BB44-00D074FB5AE3}" type="presParOf" srcId="{326FDCF2-F375-4C3F-9814-C84BA9388F92}" destId="{63894054-1045-47E2-8E33-78E816CB6813}" srcOrd="9" destOrd="0" presId="urn:microsoft.com/office/officeart/2018/2/layout/IconCircleList"/>
    <dgm:cxn modelId="{BA5AAD8F-955F-49C2-9D8F-73033841BEDF}" type="presParOf" srcId="{326FDCF2-F375-4C3F-9814-C84BA9388F92}" destId="{C1E8A30A-F435-4B95-BD1E-ACE44BDA40DF}" srcOrd="10" destOrd="0" presId="urn:microsoft.com/office/officeart/2018/2/layout/IconCircleList"/>
    <dgm:cxn modelId="{516DBBD0-16EF-4D2A-9E9C-080CC666E081}" type="presParOf" srcId="{C1E8A30A-F435-4B95-BD1E-ACE44BDA40DF}" destId="{8C7B6B83-4ED3-4C63-8F19-4A2F0CA366DC}" srcOrd="0" destOrd="0" presId="urn:microsoft.com/office/officeart/2018/2/layout/IconCircleList"/>
    <dgm:cxn modelId="{5425C6C7-646C-4A12-B263-10940A01C75D}" type="presParOf" srcId="{C1E8A30A-F435-4B95-BD1E-ACE44BDA40DF}" destId="{AC356173-43D6-418C-B08E-A9C1F6809842}" srcOrd="1" destOrd="0" presId="urn:microsoft.com/office/officeart/2018/2/layout/IconCircleList"/>
    <dgm:cxn modelId="{4122DE93-6C6F-4554-B13C-5043883A4387}" type="presParOf" srcId="{C1E8A30A-F435-4B95-BD1E-ACE44BDA40DF}" destId="{C9545BE7-8133-45FC-A9CB-B329181BB607}" srcOrd="2" destOrd="0" presId="urn:microsoft.com/office/officeart/2018/2/layout/IconCircleList"/>
    <dgm:cxn modelId="{8548C5AF-607B-41E7-8707-933815B0B853}" type="presParOf" srcId="{C1E8A30A-F435-4B95-BD1E-ACE44BDA40DF}" destId="{4B393B7E-D432-483E-84CE-0D316B0904A4}"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a:lnSpc>
              <a:spcPct val="100000"/>
            </a:lnSpc>
          </a:pPr>
          <a:r>
            <a:rPr lang="fr-FR" noProof="0" dirty="0"/>
            <a:t>Affichage du score</a:t>
          </a:r>
        </a:p>
      </dgm:t>
    </dgm:pt>
    <dgm:pt modelId="{C8EABE8F-1E84-494E-AD8A-32BA419A36E9}" type="parTrans" cxnId="{31C3237C-2299-B649-8C93-587C97AC9999}">
      <dgm:prSet/>
      <dgm:spPr/>
      <dgm:t>
        <a:bodyPr rtlCol="0"/>
        <a:lstStyle/>
        <a:p>
          <a:pPr rtl="0"/>
          <a:endParaRPr lang="fr-FR" noProof="0" dirty="0"/>
        </a:p>
      </dgm:t>
    </dgm:pt>
    <dgm:pt modelId="{D044F6BA-1D90-EC47-8A78-B9796198ECF5}" type="sibTrans" cxnId="{31C3237C-2299-B649-8C93-587C97AC9999}">
      <dgm:prSet/>
      <dgm:spPr/>
      <dgm:t>
        <a:bodyPr rtlCol="0"/>
        <a:lstStyle/>
        <a:p>
          <a:pPr>
            <a:lnSpc>
              <a:spcPct val="100000"/>
            </a:lnSpc>
          </a:pPr>
          <a:endParaRPr lang="fr-FR" noProof="0" dirty="0"/>
        </a:p>
      </dgm:t>
    </dgm:pt>
    <dgm:pt modelId="{E39563C5-C199-4F5B-A899-8CC0710341A0}">
      <dgm:prSet/>
      <dgm:spPr/>
      <dgm:t>
        <a:bodyPr rtlCol="0"/>
        <a:lstStyle/>
        <a:p>
          <a:pPr>
            <a:lnSpc>
              <a:spcPct val="100000"/>
            </a:lnSpc>
          </a:pPr>
          <a:r>
            <a:rPr lang="fr-FR" noProof="0" dirty="0"/>
            <a:t>Prise en charge de tout les challenges (Hash-Cash, </a:t>
          </a:r>
          <a:r>
            <a:rPr lang="fr-FR" noProof="0" dirty="0" err="1"/>
            <a:t>Monstrous</a:t>
          </a:r>
          <a:r>
            <a:rPr lang="fr-FR" noProof="0" dirty="0"/>
            <a:t>-Maze, </a:t>
          </a:r>
          <a:r>
            <a:rPr lang="fr-FR" noProof="0" dirty="0" err="1"/>
            <a:t>Recover</a:t>
          </a:r>
          <a:r>
            <a:rPr lang="fr-FR" noProof="0" dirty="0"/>
            <a:t>-Secret)</a:t>
          </a:r>
        </a:p>
      </dgm:t>
    </dgm:pt>
    <dgm:pt modelId="{6531EA77-44C5-4E3D-BA04-70C1E49BCD39}" type="parTrans" cxnId="{BBAD9FDB-1013-4B11-A9AE-2815527D1B78}">
      <dgm:prSet/>
      <dgm:spPr/>
      <dgm:t>
        <a:bodyPr rtlCol="0"/>
        <a:lstStyle/>
        <a:p>
          <a:pPr rtl="0"/>
          <a:endParaRPr lang="fr-FR" noProof="0" dirty="0"/>
        </a:p>
      </dgm:t>
    </dgm:pt>
    <dgm:pt modelId="{BC971DAC-9BE2-44B2-ABE4-8099C777E9C4}" type="sibTrans" cxnId="{BBAD9FDB-1013-4B11-A9AE-2815527D1B78}">
      <dgm:prSet/>
      <dgm:spPr/>
      <dgm:t>
        <a:bodyPr rtlCol="0"/>
        <a:lstStyle/>
        <a:p>
          <a:pPr>
            <a:lnSpc>
              <a:spcPct val="100000"/>
            </a:lnSpc>
          </a:pPr>
          <a:endParaRPr lang="fr-FR" noProof="0" dirty="0"/>
        </a:p>
      </dgm:t>
    </dgm:pt>
    <dgm:pt modelId="{3AA5586A-C40E-4DDA-98A5-6545F36F46AB}">
      <dgm:prSet/>
      <dgm:spPr/>
      <dgm:t>
        <a:bodyPr rtlCol="0"/>
        <a:lstStyle/>
        <a:p>
          <a:pPr>
            <a:lnSpc>
              <a:spcPct val="100000"/>
            </a:lnSpc>
          </a:pPr>
          <a:r>
            <a:rPr lang="fr-FR" noProof="0" dirty="0"/>
            <a:t>Mode « challenge aléatoire »</a:t>
          </a:r>
        </a:p>
      </dgm:t>
    </dgm:pt>
    <dgm:pt modelId="{ABF44FB7-9255-4D99-BC69-3BE74FDF8E87}" type="parTrans" cxnId="{119FEAF1-383D-4740-9124-CC9EEA7E35F9}">
      <dgm:prSet/>
      <dgm:spPr/>
      <dgm:t>
        <a:bodyPr rtlCol="0"/>
        <a:lstStyle/>
        <a:p>
          <a:pPr rtl="0"/>
          <a:endParaRPr lang="fr-FR" noProof="0" dirty="0"/>
        </a:p>
      </dgm:t>
    </dgm:pt>
    <dgm:pt modelId="{19FB306E-81B4-4F3F-99EE-765120CBB6B3}" type="sibTrans" cxnId="{119FEAF1-383D-4740-9124-CC9EEA7E35F9}">
      <dgm:prSet/>
      <dgm:spPr/>
      <dgm:t>
        <a:bodyPr rtlCol="0"/>
        <a:lstStyle/>
        <a:p>
          <a:pPr>
            <a:lnSpc>
              <a:spcPct val="100000"/>
            </a:lnSpc>
          </a:pPr>
          <a:endParaRPr lang="fr-FR" noProof="0" dirty="0"/>
        </a:p>
      </dgm:t>
    </dgm:pt>
    <dgm:pt modelId="{A0BFD135-A47F-4EFC-A471-64C503DB293D}">
      <dgm:prSet/>
      <dgm:spPr/>
      <dgm:t>
        <a:bodyPr rtlCol="0"/>
        <a:lstStyle/>
        <a:p>
          <a:pPr>
            <a:lnSpc>
              <a:spcPct val="100000"/>
            </a:lnSpc>
          </a:pPr>
          <a:r>
            <a:rPr lang="fr-FR" noProof="0" dirty="0"/>
            <a:t>Arguments au lancement</a:t>
          </a:r>
        </a:p>
      </dgm:t>
    </dgm:pt>
    <dgm:pt modelId="{E4A17530-D1C6-4FC6-AB2B-09CE223EAA3D}" type="parTrans" cxnId="{DC1AD12B-43DE-4CAA-949F-96B8B534ED74}">
      <dgm:prSet/>
      <dgm:spPr/>
      <dgm:t>
        <a:bodyPr/>
        <a:lstStyle/>
        <a:p>
          <a:endParaRPr lang="fr-FR"/>
        </a:p>
      </dgm:t>
    </dgm:pt>
    <dgm:pt modelId="{074D046E-5F78-43DC-8B3D-73557B272C6D}" type="sibTrans" cxnId="{DC1AD12B-43DE-4CAA-949F-96B8B534ED74}">
      <dgm:prSet/>
      <dgm:spPr/>
      <dgm:t>
        <a:bodyPr/>
        <a:lstStyle/>
        <a:p>
          <a:endParaRPr lang="fr-F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odium avec un remplissage uni"/>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e de contrôle avec un remplissage uni"/>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custScaleY="199969">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2" presStyleCnt="4"/>
      <dgm:spPr/>
    </dgm:pt>
    <dgm:pt modelId="{41C0BC0F-FFD5-42B5-B952-9316B9364F6F}" type="pres">
      <dgm:prSet presAssocID="{3AA5586A-C40E-4DDA-98A5-6545F36F46A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é avec un remplissage uni"/>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2" presStyleCnt="4">
        <dgm:presLayoutVars>
          <dgm:chMax val="1"/>
          <dgm:chPref val="1"/>
        </dgm:presLayoutVars>
      </dgm:prSet>
      <dgm:spPr/>
    </dgm:pt>
    <dgm:pt modelId="{4FCE2ADA-E099-4CAD-922B-3D1CC70E1EC0}" type="pres">
      <dgm:prSet presAssocID="{19FB306E-81B4-4F3F-99EE-765120CBB6B3}" presName="sibTrans" presStyleLbl="sibTrans2D1" presStyleIdx="0" presStyleCnt="0"/>
      <dgm:spPr/>
    </dgm:pt>
    <dgm:pt modelId="{60CE0A9F-5130-477D-B5B8-98119173FC1C}" type="pres">
      <dgm:prSet presAssocID="{A0BFD135-A47F-4EFC-A471-64C503DB293D}" presName="compNode" presStyleCnt="0"/>
      <dgm:spPr/>
    </dgm:pt>
    <dgm:pt modelId="{AEA86477-EA40-4E30-8B4E-B96501FDF401}" type="pres">
      <dgm:prSet presAssocID="{A0BFD135-A47F-4EFC-A471-64C503DB293D}" presName="iconBgRect" presStyleLbl="bgShp" presStyleIdx="3" presStyleCnt="4"/>
      <dgm:spPr/>
    </dgm:pt>
    <dgm:pt modelId="{60A0AB91-70E2-4E56-8B69-0B488848214C}" type="pres">
      <dgm:prSet presAssocID="{A0BFD135-A47F-4EFC-A471-64C503DB29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erminal Cmd avec un remplissage uni"/>
        </a:ext>
      </dgm:extLst>
    </dgm:pt>
    <dgm:pt modelId="{F7F632D3-DABB-4E25-88BE-6C0523DB6671}" type="pres">
      <dgm:prSet presAssocID="{A0BFD135-A47F-4EFC-A471-64C503DB293D}" presName="spaceRect" presStyleCnt="0"/>
      <dgm:spPr/>
    </dgm:pt>
    <dgm:pt modelId="{0CF7A9E7-F6C8-4260-98A5-C2B947C9CE37}" type="pres">
      <dgm:prSet presAssocID="{A0BFD135-A47F-4EFC-A471-64C503DB293D}"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DC1AD12B-43DE-4CAA-949F-96B8B534ED74}" srcId="{489A589A-46DE-0F49-B460-E7914F3E440D}" destId="{A0BFD135-A47F-4EFC-A471-64C503DB293D}" srcOrd="3" destOrd="0" parTransId="{E4A17530-D1C6-4FC6-AB2B-09CE223EAA3D}" sibTransId="{074D046E-5F78-43DC-8B3D-73557B272C6D}"/>
    <dgm:cxn modelId="{3682502D-BD4B-4C8B-B999-4FE14243DA2F}" type="presOf" srcId="{E39563C5-C199-4F5B-A899-8CC0710341A0}" destId="{523C7F31-A7C1-43C9-AE27-AAE9100EE1FE}" srcOrd="0" destOrd="0" presId="urn:microsoft.com/office/officeart/2018/2/layout/IconCircleList"/>
    <dgm:cxn modelId="{054D534F-4078-4716-B98C-D19E0DF1C01E}" type="presOf" srcId="{A0BFD135-A47F-4EFC-A471-64C503DB293D}" destId="{0CF7A9E7-F6C8-4260-98A5-C2B947C9CE37}"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376129AC-FB2E-47EC-B41F-65FC708BEF87}" type="presOf" srcId="{19FB306E-81B4-4F3F-99EE-765120CBB6B3}" destId="{4FCE2ADA-E099-4CAD-922B-3D1CC70E1EC0}"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2" destOrd="0" parTransId="{ABF44FB7-9255-4D99-BC69-3BE74FDF8E87}" sibTransId="{19FB306E-81B4-4F3F-99EE-765120CBB6B3}"/>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1E564FA9-F723-4479-8013-22D1426128B6}" type="presParOf" srcId="{326FDCF2-F375-4C3F-9814-C84BA9388F92}" destId="{BDD20EE1-5DFF-4E16-802C-2448893CCB5A}" srcOrd="4"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 modelId="{9A29DE1B-C7C5-4447-8E73-5568884DC977}" type="presParOf" srcId="{326FDCF2-F375-4C3F-9814-C84BA9388F92}" destId="{4FCE2ADA-E099-4CAD-922B-3D1CC70E1EC0}" srcOrd="5" destOrd="0" presId="urn:microsoft.com/office/officeart/2018/2/layout/IconCircleList"/>
    <dgm:cxn modelId="{86068688-8DDC-42B7-B323-8B272229C13F}" type="presParOf" srcId="{326FDCF2-F375-4C3F-9814-C84BA9388F92}" destId="{60CE0A9F-5130-477D-B5B8-98119173FC1C}" srcOrd="6" destOrd="0" presId="urn:microsoft.com/office/officeart/2018/2/layout/IconCircleList"/>
    <dgm:cxn modelId="{E789D2B8-AF5F-41E6-8878-90DC896458D7}" type="presParOf" srcId="{60CE0A9F-5130-477D-B5B8-98119173FC1C}" destId="{AEA86477-EA40-4E30-8B4E-B96501FDF401}" srcOrd="0" destOrd="0" presId="urn:microsoft.com/office/officeart/2018/2/layout/IconCircleList"/>
    <dgm:cxn modelId="{7DC968AE-8189-44CA-BAFF-0D7CCD4083A8}" type="presParOf" srcId="{60CE0A9F-5130-477D-B5B8-98119173FC1C}" destId="{60A0AB91-70E2-4E56-8B69-0B488848214C}" srcOrd="1" destOrd="0" presId="urn:microsoft.com/office/officeart/2018/2/layout/IconCircleList"/>
    <dgm:cxn modelId="{07DE260A-2059-47D2-8D67-17C4342E022F}" type="presParOf" srcId="{60CE0A9F-5130-477D-B5B8-98119173FC1C}" destId="{F7F632D3-DABB-4E25-88BE-6C0523DB6671}" srcOrd="2" destOrd="0" presId="urn:microsoft.com/office/officeart/2018/2/layout/IconCircleList"/>
    <dgm:cxn modelId="{E6BD02EE-F704-4FBE-9A2A-FA2A819920C3}" type="presParOf" srcId="{60CE0A9F-5130-477D-B5B8-98119173FC1C}" destId="{0CF7A9E7-F6C8-4260-98A5-C2B947C9CE37}"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fr-FR" sz="1500" b="1" noProof="0" dirty="0"/>
            <a:t>Tests unitaires</a:t>
          </a:r>
        </a:p>
      </dgm:t>
    </dgm:pt>
    <dgm:pt modelId="{4F4EFEB2-AE6B-4B4E-A388-E726479684C1}" type="parTrans" cxnId="{FDEC3F6B-F860-4E8B-8B14-455DBFCFBFB4}">
      <dgm:prSet/>
      <dgm:spPr/>
      <dgm:t>
        <a:bodyPr rtlCol="0"/>
        <a:lstStyle/>
        <a:p>
          <a:pPr rtl="0"/>
          <a:endParaRPr lang="fr-FR" noProof="0" dirty="0"/>
        </a:p>
      </dgm:t>
    </dgm:pt>
    <dgm:pt modelId="{BEE196C3-EEB3-4935-976F-A713EF603EEA}" type="sibTrans" cxnId="{FDEC3F6B-F860-4E8B-8B14-455DBFCFBFB4}">
      <dgm:prSet/>
      <dgm:spPr/>
      <dgm:t>
        <a:bodyPr rtlCol="0"/>
        <a:lstStyle/>
        <a:p>
          <a:pPr rtl="0"/>
          <a:endParaRPr lang="fr-FR" noProof="0" dirty="0"/>
        </a:p>
      </dgm:t>
    </dgm:pt>
    <dgm:pt modelId="{27C8F191-CB8B-4A89-9EDF-D94B6E4ADC92}">
      <dgm:prSet phldrT="[Text]" custT="1"/>
      <dgm:spPr/>
      <dgm:t>
        <a:bodyPr rtlCol="0"/>
        <a:lstStyle/>
        <a:p>
          <a:pPr rtl="0"/>
          <a:r>
            <a:rPr lang="fr-FR" sz="1500" b="1" noProof="0" dirty="0"/>
            <a:t>CI Github &amp; Validation PR</a:t>
          </a:r>
        </a:p>
      </dgm:t>
    </dgm:pt>
    <dgm:pt modelId="{8EFDF7C7-310E-4ED5-B739-2186FB69ED8A}" type="parTrans" cxnId="{4E26289A-3825-4A9C-991F-8AB8A7EFD597}">
      <dgm:prSet/>
      <dgm:spPr/>
      <dgm:t>
        <a:bodyPr rtlCol="0"/>
        <a:lstStyle/>
        <a:p>
          <a:pPr rtl="0"/>
          <a:endParaRPr lang="fr-FR" noProof="0" dirty="0"/>
        </a:p>
      </dgm:t>
    </dgm:pt>
    <dgm:pt modelId="{755F5D09-ECCD-4FC5-B350-FED951F57983}" type="sibTrans" cxnId="{4E26289A-3825-4A9C-991F-8AB8A7EFD597}">
      <dgm:prSet/>
      <dgm:spPr/>
      <dgm:t>
        <a:bodyPr rtlCol="0"/>
        <a:lstStyle/>
        <a:p>
          <a:pPr rtl="0"/>
          <a:endParaRPr lang="fr-FR" noProof="0" dirty="0"/>
        </a:p>
      </dgm:t>
    </dgm:pt>
    <dgm:pt modelId="{AEFF5EA2-6931-4098-96C8-31AE53CB425B}">
      <dgm:prSet phldrT="[Text]" custT="1"/>
      <dgm:spPr/>
      <dgm:t>
        <a:bodyPr rtlCol="0"/>
        <a:lstStyle/>
        <a:p>
          <a:pPr rtl="0"/>
          <a:r>
            <a:rPr lang="fr-FR" sz="1500" b="1" noProof="0" dirty="0"/>
            <a:t>+50 Tests couvrant les résolutions de challenges</a:t>
          </a:r>
        </a:p>
      </dgm:t>
    </dgm:pt>
    <dgm:pt modelId="{AC52CE11-07EF-42A7-A67A-2231908FD231}" type="parTrans" cxnId="{2D96128D-55F5-4B46-B071-9EA8CDCA9DCD}">
      <dgm:prSet/>
      <dgm:spPr/>
      <dgm:t>
        <a:bodyPr rtlCol="0"/>
        <a:lstStyle/>
        <a:p>
          <a:pPr rtl="0"/>
          <a:endParaRPr lang="fr-FR" noProof="0" dirty="0"/>
        </a:p>
      </dgm:t>
    </dgm:pt>
    <dgm:pt modelId="{FB25E557-3597-4AEA-B1FC-EA99A632BFB1}" type="sibTrans" cxnId="{2D96128D-55F5-4B46-B071-9EA8CDCA9DCD}">
      <dgm:prSet/>
      <dgm:spPr/>
      <dgm:t>
        <a:bodyPr rtlCol="0"/>
        <a:lstStyle/>
        <a:p>
          <a:pPr rtl="0"/>
          <a:endParaRPr lang="fr-FR" noProof="0" dirty="0"/>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772630" y="424057"/>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939141" y="590568"/>
          <a:ext cx="459887" cy="45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735449" y="424057"/>
          <a:ext cx="1869001" cy="79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a:t>Affichage graphique</a:t>
          </a:r>
        </a:p>
      </dsp:txBody>
      <dsp:txXfrm>
        <a:off x="1735449" y="424057"/>
        <a:ext cx="1869001" cy="792909"/>
      </dsp:txXfrm>
    </dsp:sp>
    <dsp:sp modelId="{75512A68-FA50-4392-A441-C6EC352FE606}">
      <dsp:nvSpPr>
        <dsp:cNvPr id="0" name=""/>
        <dsp:cNvSpPr/>
      </dsp:nvSpPr>
      <dsp:spPr>
        <a:xfrm>
          <a:off x="3930110" y="424057"/>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4096621" y="590568"/>
          <a:ext cx="459887" cy="45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892928" y="27725"/>
          <a:ext cx="1869001" cy="158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a:t>Prise en charge de tout les challenges (Hash-Cash, </a:t>
          </a:r>
          <a:r>
            <a:rPr lang="fr-FR" sz="1900" kern="1200" noProof="0" dirty="0" err="1"/>
            <a:t>Monstrous</a:t>
          </a:r>
          <a:r>
            <a:rPr lang="fr-FR" sz="1900" kern="1200" noProof="0" dirty="0"/>
            <a:t>-Maze, </a:t>
          </a:r>
          <a:r>
            <a:rPr lang="fr-FR" sz="1900" kern="1200" noProof="0" dirty="0" err="1"/>
            <a:t>Recover</a:t>
          </a:r>
          <a:r>
            <a:rPr lang="fr-FR" sz="1900" kern="1200" noProof="0" dirty="0"/>
            <a:t>-Secret)</a:t>
          </a:r>
        </a:p>
      </dsp:txBody>
      <dsp:txXfrm>
        <a:off x="4892928" y="27725"/>
        <a:ext cx="1869001" cy="1585573"/>
      </dsp:txXfrm>
    </dsp:sp>
    <dsp:sp modelId="{2CA4BD4C-87EF-4944-9E57-97154B3B633C}">
      <dsp:nvSpPr>
        <dsp:cNvPr id="0" name=""/>
        <dsp:cNvSpPr/>
      </dsp:nvSpPr>
      <dsp:spPr>
        <a:xfrm>
          <a:off x="772630" y="2444455"/>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939141" y="2610966"/>
          <a:ext cx="459887" cy="45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735449" y="2444455"/>
          <a:ext cx="1869001" cy="79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a:t>Multithreading sur Hash-Cash</a:t>
          </a:r>
        </a:p>
      </dsp:txBody>
      <dsp:txXfrm>
        <a:off x="1735449" y="2444455"/>
        <a:ext cx="1869001" cy="792909"/>
      </dsp:txXfrm>
    </dsp:sp>
    <dsp:sp modelId="{7089FE6B-57E5-4306-8097-E758E000C828}">
      <dsp:nvSpPr>
        <dsp:cNvPr id="0" name=""/>
        <dsp:cNvSpPr/>
      </dsp:nvSpPr>
      <dsp:spPr>
        <a:xfrm>
          <a:off x="3930110" y="2444455"/>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4096621" y="2610966"/>
          <a:ext cx="459887" cy="45988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892928" y="2444455"/>
          <a:ext cx="1869001" cy="79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err="1"/>
            <a:t>Cheat</a:t>
          </a:r>
          <a:r>
            <a:rPr lang="fr-FR" sz="1900" kern="1200" noProof="0" dirty="0"/>
            <a:t> mode</a:t>
          </a:r>
        </a:p>
      </dsp:txBody>
      <dsp:txXfrm>
        <a:off x="4892928" y="2444455"/>
        <a:ext cx="1869001" cy="792909"/>
      </dsp:txXfrm>
    </dsp:sp>
    <dsp:sp modelId="{AEA86477-EA40-4E30-8B4E-B96501FDF401}">
      <dsp:nvSpPr>
        <dsp:cNvPr id="0" name=""/>
        <dsp:cNvSpPr/>
      </dsp:nvSpPr>
      <dsp:spPr>
        <a:xfrm>
          <a:off x="772630" y="4068521"/>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0AB91-70E2-4E56-8B69-0B488848214C}">
      <dsp:nvSpPr>
        <dsp:cNvPr id="0" name=""/>
        <dsp:cNvSpPr/>
      </dsp:nvSpPr>
      <dsp:spPr>
        <a:xfrm>
          <a:off x="939141" y="4235032"/>
          <a:ext cx="459887" cy="45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7A9E7-F6C8-4260-98A5-C2B947C9CE37}">
      <dsp:nvSpPr>
        <dsp:cNvPr id="0" name=""/>
        <dsp:cNvSpPr/>
      </dsp:nvSpPr>
      <dsp:spPr>
        <a:xfrm>
          <a:off x="1735449" y="4068521"/>
          <a:ext cx="1869001" cy="79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a:t>Arguments au lancement</a:t>
          </a:r>
        </a:p>
      </dsp:txBody>
      <dsp:txXfrm>
        <a:off x="1735449" y="4068521"/>
        <a:ext cx="1869001" cy="792909"/>
      </dsp:txXfrm>
    </dsp:sp>
    <dsp:sp modelId="{8C7B6B83-4ED3-4C63-8F19-4A2F0CA366DC}">
      <dsp:nvSpPr>
        <dsp:cNvPr id="0" name=""/>
        <dsp:cNvSpPr/>
      </dsp:nvSpPr>
      <dsp:spPr>
        <a:xfrm>
          <a:off x="3930110" y="4068521"/>
          <a:ext cx="792909" cy="792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56173-43D6-418C-B08E-A9C1F6809842}">
      <dsp:nvSpPr>
        <dsp:cNvPr id="0" name=""/>
        <dsp:cNvSpPr/>
      </dsp:nvSpPr>
      <dsp:spPr>
        <a:xfrm>
          <a:off x="4096621" y="4235032"/>
          <a:ext cx="459887" cy="45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93B7E-D432-483E-84CE-0D316B0904A4}">
      <dsp:nvSpPr>
        <dsp:cNvPr id="0" name=""/>
        <dsp:cNvSpPr/>
      </dsp:nvSpPr>
      <dsp:spPr>
        <a:xfrm>
          <a:off x="4892928" y="4068521"/>
          <a:ext cx="1869001" cy="79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a:lnSpc>
              <a:spcPct val="100000"/>
            </a:lnSpc>
            <a:spcBef>
              <a:spcPct val="0"/>
            </a:spcBef>
            <a:spcAft>
              <a:spcPct val="35000"/>
            </a:spcAft>
            <a:buNone/>
          </a:pPr>
          <a:r>
            <a:rPr lang="fr-FR" sz="1900" kern="1200" noProof="0" dirty="0"/>
            <a:t>Plusieurs stratégies</a:t>
          </a:r>
        </a:p>
      </dsp:txBody>
      <dsp:txXfrm>
        <a:off x="4892928" y="4068521"/>
        <a:ext cx="1869001" cy="792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62180" y="1047980"/>
          <a:ext cx="981019" cy="98101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68194" y="1253994"/>
          <a:ext cx="568991" cy="56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253418" y="1047980"/>
          <a:ext cx="2312402" cy="98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22350">
            <a:lnSpc>
              <a:spcPct val="100000"/>
            </a:lnSpc>
            <a:spcBef>
              <a:spcPct val="0"/>
            </a:spcBef>
            <a:spcAft>
              <a:spcPct val="35000"/>
            </a:spcAft>
            <a:buNone/>
          </a:pPr>
          <a:r>
            <a:rPr lang="fr-FR" sz="2300" kern="1200" noProof="0" dirty="0"/>
            <a:t>Affichage du score</a:t>
          </a:r>
        </a:p>
      </dsp:txBody>
      <dsp:txXfrm>
        <a:off x="1253418" y="1047980"/>
        <a:ext cx="2312402" cy="981019"/>
      </dsp:txXfrm>
    </dsp:sp>
    <dsp:sp modelId="{75512A68-FA50-4392-A441-C6EC352FE606}">
      <dsp:nvSpPr>
        <dsp:cNvPr id="0" name=""/>
        <dsp:cNvSpPr/>
      </dsp:nvSpPr>
      <dsp:spPr>
        <a:xfrm>
          <a:off x="3968739" y="1047980"/>
          <a:ext cx="981019" cy="98101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4174753" y="1253994"/>
          <a:ext cx="568991" cy="56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5159977" y="557623"/>
          <a:ext cx="2312402" cy="196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22350">
            <a:lnSpc>
              <a:spcPct val="100000"/>
            </a:lnSpc>
            <a:spcBef>
              <a:spcPct val="0"/>
            </a:spcBef>
            <a:spcAft>
              <a:spcPct val="35000"/>
            </a:spcAft>
            <a:buNone/>
          </a:pPr>
          <a:r>
            <a:rPr lang="fr-FR" sz="2300" kern="1200" noProof="0" dirty="0"/>
            <a:t>Prise en charge de tout les challenges (Hash-Cash, </a:t>
          </a:r>
          <a:r>
            <a:rPr lang="fr-FR" sz="2300" kern="1200" noProof="0" dirty="0" err="1"/>
            <a:t>Monstrous</a:t>
          </a:r>
          <a:r>
            <a:rPr lang="fr-FR" sz="2300" kern="1200" noProof="0" dirty="0"/>
            <a:t>-Maze, </a:t>
          </a:r>
          <a:r>
            <a:rPr lang="fr-FR" sz="2300" kern="1200" noProof="0" dirty="0" err="1"/>
            <a:t>Recover</a:t>
          </a:r>
          <a:r>
            <a:rPr lang="fr-FR" sz="2300" kern="1200" noProof="0" dirty="0"/>
            <a:t>-Secret)</a:t>
          </a:r>
        </a:p>
      </dsp:txBody>
      <dsp:txXfrm>
        <a:off x="5159977" y="557623"/>
        <a:ext cx="2312402" cy="1961734"/>
      </dsp:txXfrm>
    </dsp:sp>
    <dsp:sp modelId="{7089FE6B-57E5-4306-8097-E758E000C828}">
      <dsp:nvSpPr>
        <dsp:cNvPr id="0" name=""/>
        <dsp:cNvSpPr/>
      </dsp:nvSpPr>
      <dsp:spPr>
        <a:xfrm>
          <a:off x="62180" y="3350514"/>
          <a:ext cx="981019" cy="98101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268194" y="3556528"/>
          <a:ext cx="568991" cy="5689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1253418" y="3350514"/>
          <a:ext cx="2312402" cy="98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22350">
            <a:lnSpc>
              <a:spcPct val="100000"/>
            </a:lnSpc>
            <a:spcBef>
              <a:spcPct val="0"/>
            </a:spcBef>
            <a:spcAft>
              <a:spcPct val="35000"/>
            </a:spcAft>
            <a:buNone/>
          </a:pPr>
          <a:r>
            <a:rPr lang="fr-FR" sz="2300" kern="1200" noProof="0" dirty="0"/>
            <a:t>Mode « challenge aléatoire »</a:t>
          </a:r>
        </a:p>
      </dsp:txBody>
      <dsp:txXfrm>
        <a:off x="1253418" y="3350514"/>
        <a:ext cx="2312402" cy="981019"/>
      </dsp:txXfrm>
    </dsp:sp>
    <dsp:sp modelId="{AEA86477-EA40-4E30-8B4E-B96501FDF401}">
      <dsp:nvSpPr>
        <dsp:cNvPr id="0" name=""/>
        <dsp:cNvSpPr/>
      </dsp:nvSpPr>
      <dsp:spPr>
        <a:xfrm>
          <a:off x="3968739" y="3350514"/>
          <a:ext cx="981019" cy="98101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0AB91-70E2-4E56-8B69-0B488848214C}">
      <dsp:nvSpPr>
        <dsp:cNvPr id="0" name=""/>
        <dsp:cNvSpPr/>
      </dsp:nvSpPr>
      <dsp:spPr>
        <a:xfrm>
          <a:off x="4174753" y="3556528"/>
          <a:ext cx="568991" cy="56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7A9E7-F6C8-4260-98A5-C2B947C9CE37}">
      <dsp:nvSpPr>
        <dsp:cNvPr id="0" name=""/>
        <dsp:cNvSpPr/>
      </dsp:nvSpPr>
      <dsp:spPr>
        <a:xfrm>
          <a:off x="5159977" y="3350514"/>
          <a:ext cx="2312402" cy="98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22350">
            <a:lnSpc>
              <a:spcPct val="100000"/>
            </a:lnSpc>
            <a:spcBef>
              <a:spcPct val="0"/>
            </a:spcBef>
            <a:spcAft>
              <a:spcPct val="35000"/>
            </a:spcAft>
            <a:buNone/>
          </a:pPr>
          <a:r>
            <a:rPr lang="fr-FR" sz="2300" kern="1200" noProof="0" dirty="0"/>
            <a:t>Arguments au lancement</a:t>
          </a:r>
        </a:p>
      </dsp:txBody>
      <dsp:txXfrm>
        <a:off x="5159977" y="3350514"/>
        <a:ext cx="2312402" cy="981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Tests unitaires</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CI Github &amp; Validation PR</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+50 Tests couvrant les résolutions de challenges</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08/07/2022</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08/07/2022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274627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4</a:t>
            </a:fld>
            <a:endParaRPr lang="fr-FR"/>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5</a:t>
            </a:fld>
            <a:endParaRPr lang="fr-F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08/07/2022</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08/07/2022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08/07/2022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08/07/2022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08/07/2022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08/07/2022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08/07/2022</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6.jpg"/><Relationship Id="rId10" Type="http://schemas.microsoft.com/office/2007/relationships/diagramDrawing" Target="../diagrams/drawing2.xml"/><Relationship Id="rId4" Type="http://schemas.openxmlformats.org/officeDocument/2006/relationships/image" Target="../media/image5.jp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3.xml"/><Relationship Id="rId11" Type="http://schemas.openxmlformats.org/officeDocument/2006/relationships/image" Target="../media/image25.png"/><Relationship Id="rId5" Type="http://schemas.openxmlformats.org/officeDocument/2006/relationships/diagramLayout" Target="../diagrams/layout3.xml"/><Relationship Id="rId10" Type="http://schemas.openxmlformats.org/officeDocument/2006/relationships/image" Target="../media/image24.png"/><Relationship Id="rId4" Type="http://schemas.openxmlformats.org/officeDocument/2006/relationships/diagramData" Target="../diagrams/data3.xml"/><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fr-FR" b="1" dirty="0"/>
              <a:t>La patate chaude</a:t>
            </a:r>
          </a:p>
        </p:txBody>
      </p:sp>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fr-FR" dirty="0">
                <a:solidFill>
                  <a:schemeClr val="accent1">
                    <a:lumMod val="40000"/>
                    <a:lumOff val="60000"/>
                  </a:schemeClr>
                </a:solidFill>
              </a:rPr>
              <a:t>Le dilemme du prisonnier, où tu es contre tout le monde,</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685801" y="301491"/>
            <a:ext cx="6143423" cy="1456267"/>
          </a:xfrm>
        </p:spPr>
        <p:txBody>
          <a:bodyPr rtlCol="0">
            <a:normAutofit/>
          </a:bodyPr>
          <a:lstStyle/>
          <a:p>
            <a:pPr rtl="0"/>
            <a:r>
              <a:rPr lang="fr-FR" dirty="0"/>
              <a:t>Fonctionnalités - Client</a:t>
            </a:r>
          </a:p>
        </p:txBody>
      </p:sp>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973536790"/>
              </p:ext>
            </p:extLst>
          </p:nvPr>
        </p:nvGraphicFramePr>
        <p:xfrm>
          <a:off x="358208" y="1637919"/>
          <a:ext cx="7534561" cy="48891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685801" y="301491"/>
            <a:ext cx="6143423" cy="1456267"/>
          </a:xfrm>
        </p:spPr>
        <p:txBody>
          <a:bodyPr rtlCol="0">
            <a:normAutofit/>
          </a:bodyPr>
          <a:lstStyle/>
          <a:p>
            <a:pPr rtl="0"/>
            <a:r>
              <a:rPr lang="fr-FR" dirty="0"/>
              <a:t>Fonctionnalités - Serveur</a:t>
            </a:r>
          </a:p>
        </p:txBody>
      </p:sp>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059244322"/>
              </p:ext>
            </p:extLst>
          </p:nvPr>
        </p:nvGraphicFramePr>
        <p:xfrm>
          <a:off x="358208" y="1637919"/>
          <a:ext cx="7534561" cy="48891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0370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iel la nuit avec montagnes à l’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Espace réservé du contenu 4" descr="Graphique SmartArt">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228556931"/>
              </p:ext>
            </p:extLst>
          </p:nvPr>
        </p:nvGraphicFramePr>
        <p:xfrm>
          <a:off x="2400660" y="1566333"/>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Image 7">
            <a:extLst>
              <a:ext uri="{FF2B5EF4-FFF2-40B4-BE49-F238E27FC236}">
                <a16:creationId xmlns:a16="http://schemas.microsoft.com/office/drawing/2014/main" id="{ADD2EDE9-D1FD-A260-B28A-1EE245711C98}"/>
              </a:ext>
            </a:extLst>
          </p:cNvPr>
          <p:cNvPicPr>
            <a:picLocks noChangeAspect="1"/>
          </p:cNvPicPr>
          <p:nvPr/>
        </p:nvPicPr>
        <p:blipFill>
          <a:blip r:embed="rId9"/>
          <a:stretch>
            <a:fillRect/>
          </a:stretch>
        </p:blipFill>
        <p:spPr>
          <a:xfrm>
            <a:off x="8796130" y="4684383"/>
            <a:ext cx="3206612" cy="1914396"/>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CB93FA99-B592-F4B3-9960-8290CF354BB3}"/>
              </a:ext>
            </a:extLst>
          </p:cNvPr>
          <p:cNvPicPr>
            <a:picLocks noChangeAspect="1"/>
          </p:cNvPicPr>
          <p:nvPr/>
        </p:nvPicPr>
        <p:blipFill rotWithShape="1">
          <a:blip r:embed="rId10"/>
          <a:srcRect r="23584"/>
          <a:stretch/>
        </p:blipFill>
        <p:spPr>
          <a:xfrm>
            <a:off x="189257" y="259220"/>
            <a:ext cx="2684447" cy="1676500"/>
          </a:xfrm>
          <a:prstGeom prst="rect">
            <a:avLst/>
          </a:prstGeom>
          <a:ln>
            <a:noFill/>
          </a:ln>
          <a:effectLst>
            <a:outerShdw blurRad="190500" algn="tl" rotWithShape="0">
              <a:srgbClr val="000000">
                <a:alpha val="70000"/>
              </a:srgbClr>
            </a:outerShdw>
          </a:effectLst>
        </p:spPr>
      </p:pic>
      <p:pic>
        <p:nvPicPr>
          <p:cNvPr id="12" name="Image 11">
            <a:extLst>
              <a:ext uri="{FF2B5EF4-FFF2-40B4-BE49-F238E27FC236}">
                <a16:creationId xmlns:a16="http://schemas.microsoft.com/office/drawing/2014/main" id="{9AB90958-AF0B-2B46-ED8F-ECDD0DEDAEFF}"/>
              </a:ext>
            </a:extLst>
          </p:cNvPr>
          <p:cNvPicPr>
            <a:picLocks noChangeAspect="1"/>
          </p:cNvPicPr>
          <p:nvPr/>
        </p:nvPicPr>
        <p:blipFill>
          <a:blip r:embed="rId11"/>
          <a:stretch>
            <a:fillRect/>
          </a:stretch>
        </p:blipFill>
        <p:spPr>
          <a:xfrm>
            <a:off x="189258" y="5216195"/>
            <a:ext cx="4024934" cy="13825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dirty="0"/>
              <a:t>Démonstration</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35</TotalTime>
  <Words>94</Words>
  <Application>Microsoft Office PowerPoint</Application>
  <PresentationFormat>Grand écran</PresentationFormat>
  <Paragraphs>23</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Céleste</vt:lpstr>
      <vt:lpstr>La patate chaude</vt:lpstr>
      <vt:lpstr>Fonctionnalités - Client</vt:lpstr>
      <vt:lpstr>Fonctionnalités - Serveur</vt:lpstr>
      <vt:lpstr>Présentation PowerPoint</vt:lpstr>
      <vt:lpstr>Démonstration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patate chaude</dc:title>
  <dc:creator>NOE LARRIEU-LACOSTE</dc:creator>
  <cp:lastModifiedBy>NOE LARRIEU-LACOSTE</cp:lastModifiedBy>
  <cp:revision>2</cp:revision>
  <dcterms:created xsi:type="dcterms:W3CDTF">2022-07-08T08:44:03Z</dcterms:created>
  <dcterms:modified xsi:type="dcterms:W3CDTF">2022-07-08T09:42:01Z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