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FCB"/>
    <a:srgbClr val="6B3593"/>
    <a:srgbClr val="8E8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E8F9D-0368-1DFB-9932-23AE3C80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9D436D-2BF3-90BF-7EC4-B74FC581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58C2D9-D690-F2FD-E71D-B4F46D5C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19356-3D30-4EA9-D6FA-F9029065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BC4A49-9B67-38C9-D898-3658E68D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6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30EC-8951-6089-D697-FEAD8445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4F736C-302A-DD56-E50B-AE03512E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112BCA-23E6-1A95-8EB8-8DAF6286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2E5F2-0344-D5B5-26C5-D8D28928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702EA-97C6-9793-90FE-D85554EE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13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095E93-5E3F-B8DF-3673-B40E95A92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063908-0A41-FCFB-BED6-F9836820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21252-8A27-5329-29DE-498363B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988D57-58B8-4EC5-52DE-D9D7455A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DA62F-51BF-7A9A-86A2-FA22E1EE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7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AC5CA-B4B4-A145-D4CA-F2A3D43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7A91-C618-E6A2-1187-011C7F45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F9132-6DC9-505B-D2D5-FC283E06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EA5867-356F-85CA-FE26-4AE8308E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D6B31-2454-84F0-66FD-77D94509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8E14C-F9C0-A745-2367-6135CC4D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F3C0C4-9C36-A1D6-FE0D-FA101690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DB5D9-A4BB-C671-FB94-83D1360C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CA029-90EF-7734-0470-40F0159E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10A4B4-EFBE-874D-856D-04CC22C0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ADCF7-EFF7-13EB-931A-DF19BD73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D8C74-B079-144F-2AF7-B8C90A552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4CC4DE-937C-B88D-E0B3-20EE728C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5CF593-1CF9-B6ED-E80F-A40CA2C8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AD0F2-B96D-6C10-53C4-6424A450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E6F588-553F-0B7B-9FA4-AB8B58EE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99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8EEFC-2C05-58E5-D120-8758638A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0F3D09-B9A4-BF6B-0EE1-27462871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340F8E-BEF0-A74F-92F6-ED7194F89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E1DCB7-9CBA-48AC-8EFA-2EF5F84A2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10A06C-5763-9948-AC62-7D6E9A1B7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0EFC84-2C4E-9DF3-20A9-2A52A6F9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E3E1FB-0094-99AD-31F1-F52A72A2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D915AD-6CDE-2946-E57C-D7993FD4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5D41A-C6B2-46DE-6817-6C2DCE14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D62C0-0B28-7973-0137-DC802E06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D6FA3A-5DBA-C444-4E56-2FEFA2B4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229CBB-348B-F796-2B52-DD4C5044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11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FF81A4-A2C5-EED8-7B94-5D884AB1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948056-B07A-92EC-BC70-C328654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C745BC-E06F-17BD-4B08-E9E73CF3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2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A4E16-3701-61D5-E09E-7D957868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F9F22-A666-57F6-4B20-0B94B9C7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A4DFC-3562-0449-BB24-D84F5D2E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2C8154-C050-8F9A-8CC1-948C4F0A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AD2937-14FF-AC1E-C47B-A8A7266B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F9EBFE-1F3F-BBE1-24EE-CE9D2B47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56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15C33-4147-CDCB-94A0-E9390F76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1447D1-A9FE-64B3-8590-E9934C12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0314D4-C2E8-8349-84D7-4291E6C20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5FC33B-0DAC-2E61-766D-3825072E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B6BDDC-18CB-ACB6-AAA9-52120B9F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FAC2B0-369A-AFE6-ADF1-E5D762FD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7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3CB288-8CFD-C21F-F0F6-C06F0089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6B2684-12AC-FF9F-C29A-2E80DB22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056FD-45A2-1029-7143-7918DAA09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C97E8-B585-4A91-A36A-EFA1B4329751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F3E55-7247-DBBE-3BD7-DA3863A40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2B791-045B-C1C2-9800-CD0B7646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29E3F-8B3D-40AE-AA14-772BD05E1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95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2D83ED-7E12-A608-A67E-7B6906D23E25}"/>
              </a:ext>
            </a:extLst>
          </p:cNvPr>
          <p:cNvSpPr/>
          <p:nvPr/>
        </p:nvSpPr>
        <p:spPr>
          <a:xfrm>
            <a:off x="389107" y="933450"/>
            <a:ext cx="5743575" cy="3286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0F65511-6A4C-24D1-07AF-4C0973340FD4}"/>
              </a:ext>
            </a:extLst>
          </p:cNvPr>
          <p:cNvSpPr txBox="1"/>
          <p:nvPr/>
        </p:nvSpPr>
        <p:spPr>
          <a:xfrm>
            <a:off x="814050" y="1872488"/>
            <a:ext cx="44577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8800" b="1" i="1" dirty="0">
                <a:solidFill>
                  <a:srgbClr val="A46FCB">
                    <a:alpha val="58000"/>
                  </a:srgbClr>
                </a:solidFill>
                <a:latin typeface="Product Sans Black" panose="020B0A03030502040203" pitchFamily="34" charset="0"/>
              </a:rPr>
              <a:t>Tcheat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144845-D4AA-BC20-E99E-E3A68BC0ECE3}"/>
              </a:ext>
            </a:extLst>
          </p:cNvPr>
          <p:cNvSpPr txBox="1"/>
          <p:nvPr/>
        </p:nvSpPr>
        <p:spPr>
          <a:xfrm>
            <a:off x="881427" y="1862863"/>
            <a:ext cx="44577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8800" b="1" i="1" dirty="0">
                <a:solidFill>
                  <a:srgbClr val="A46FCB"/>
                </a:solidFill>
                <a:latin typeface="Product Sans Black" panose="020B0A03030502040203" pitchFamily="34" charset="0"/>
              </a:rPr>
              <a:t>Tcheat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62609C-AB45-50BF-9FBC-3CCA2963F79B}"/>
              </a:ext>
            </a:extLst>
          </p:cNvPr>
          <p:cNvSpPr txBox="1"/>
          <p:nvPr/>
        </p:nvSpPr>
        <p:spPr>
          <a:xfrm>
            <a:off x="948804" y="1853237"/>
            <a:ext cx="44577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8800" i="1" dirty="0">
                <a:solidFill>
                  <a:schemeClr val="bg1"/>
                </a:solidFill>
                <a:latin typeface="Product Sans Black" panose="020B0A03030502040203" pitchFamily="34" charset="0"/>
              </a:rPr>
              <a:t>Tcheat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AE0355-F655-4677-99FC-C01D03B5DBD8}"/>
              </a:ext>
            </a:extLst>
          </p:cNvPr>
          <p:cNvSpPr txBox="1"/>
          <p:nvPr/>
        </p:nvSpPr>
        <p:spPr>
          <a:xfrm>
            <a:off x="572822" y="3090446"/>
            <a:ext cx="5074909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>
            <a:defPPr>
              <a:defRPr lang="fr-FR"/>
            </a:defPPr>
            <a:lvl1pPr algn="ctr">
              <a:defRPr sz="8800" i="1">
                <a:solidFill>
                  <a:schemeClr val="bg1"/>
                </a:solidFill>
                <a:latin typeface="Product Sans Black" panose="020B0A03030502040203" pitchFamily="34" charset="0"/>
              </a:defRPr>
            </a:lvl1pPr>
          </a:lstStyle>
          <a:p>
            <a:r>
              <a:rPr lang="fr-FR" sz="1600" dirty="0">
                <a:latin typeface="Product Sans" panose="020B0403030502040203" pitchFamily="34" charset="0"/>
              </a:rPr>
              <a:t>Le chat qui vous donne un coup d'avance.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912B-F46F-4936-0347-512B4436FDF4}"/>
              </a:ext>
            </a:extLst>
          </p:cNvPr>
          <p:cNvSpPr/>
          <p:nvPr/>
        </p:nvSpPr>
        <p:spPr>
          <a:xfrm>
            <a:off x="7452283" y="2089630"/>
            <a:ext cx="2025744" cy="2025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F17341-2904-322F-FF4C-100458930E70}"/>
              </a:ext>
            </a:extLst>
          </p:cNvPr>
          <p:cNvSpPr txBox="1"/>
          <p:nvPr/>
        </p:nvSpPr>
        <p:spPr>
          <a:xfrm>
            <a:off x="6082301" y="2089630"/>
            <a:ext cx="445770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13800" b="1" i="1" dirty="0">
                <a:solidFill>
                  <a:srgbClr val="A46FCB">
                    <a:alpha val="58000"/>
                  </a:srgbClr>
                </a:solidFill>
                <a:latin typeface="Product Sans Black" panose="020B0A03030502040203" pitchFamily="34" charset="0"/>
              </a:rPr>
              <a:t>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3E48FC-B806-FD38-5E4C-F2001EAB0F01}"/>
              </a:ext>
            </a:extLst>
          </p:cNvPr>
          <p:cNvSpPr txBox="1"/>
          <p:nvPr/>
        </p:nvSpPr>
        <p:spPr>
          <a:xfrm>
            <a:off x="6786713" y="2070380"/>
            <a:ext cx="324138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13800" b="1" i="1" dirty="0">
                <a:solidFill>
                  <a:srgbClr val="A46FCB"/>
                </a:solidFill>
                <a:latin typeface="Product Sans Black" panose="020B0A03030502040203" pitchFamily="34" charset="0"/>
              </a:rPr>
              <a:t>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68DD35F-6FA4-469A-5947-FC1C1F590ED0}"/>
              </a:ext>
            </a:extLst>
          </p:cNvPr>
          <p:cNvSpPr txBox="1"/>
          <p:nvPr/>
        </p:nvSpPr>
        <p:spPr>
          <a:xfrm>
            <a:off x="7662611" y="2060754"/>
            <a:ext cx="1682088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13800" i="1" dirty="0">
                <a:solidFill>
                  <a:schemeClr val="bg1"/>
                </a:solidFill>
                <a:latin typeface="Product Sans Black" panose="020B0A03030502040203" pitchFamily="34" charset="0"/>
              </a:rPr>
              <a:t>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668D20C-C668-572A-288A-CC0666598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2" t="1215" r="23753" b="8492"/>
          <a:stretch/>
        </p:blipFill>
        <p:spPr>
          <a:xfrm>
            <a:off x="6274805" y="2816387"/>
            <a:ext cx="3035773" cy="30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90F65511-6A4C-24D1-07AF-4C0973340FD4}"/>
              </a:ext>
            </a:extLst>
          </p:cNvPr>
          <p:cNvSpPr txBox="1"/>
          <p:nvPr/>
        </p:nvSpPr>
        <p:spPr>
          <a:xfrm>
            <a:off x="814050" y="1872488"/>
            <a:ext cx="44577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8800" b="1" i="1" dirty="0">
                <a:solidFill>
                  <a:srgbClr val="A46FCB">
                    <a:alpha val="58000"/>
                  </a:srgbClr>
                </a:solidFill>
                <a:latin typeface="Product Sans Black" panose="020B0A03030502040203" pitchFamily="34" charset="0"/>
              </a:rPr>
              <a:t>Tcheat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144845-D4AA-BC20-E99E-E3A68BC0ECE3}"/>
              </a:ext>
            </a:extLst>
          </p:cNvPr>
          <p:cNvSpPr txBox="1"/>
          <p:nvPr/>
        </p:nvSpPr>
        <p:spPr>
          <a:xfrm>
            <a:off x="881427" y="1862863"/>
            <a:ext cx="44577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8800" b="1" i="1" dirty="0">
                <a:solidFill>
                  <a:srgbClr val="A46FCB"/>
                </a:solidFill>
                <a:latin typeface="Product Sans Black" panose="020B0A03030502040203" pitchFamily="34" charset="0"/>
              </a:rPr>
              <a:t>Tcheat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62609C-AB45-50BF-9FBC-3CCA2963F79B}"/>
              </a:ext>
            </a:extLst>
          </p:cNvPr>
          <p:cNvSpPr txBox="1"/>
          <p:nvPr/>
        </p:nvSpPr>
        <p:spPr>
          <a:xfrm>
            <a:off x="948804" y="1853237"/>
            <a:ext cx="44577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8800" i="1" dirty="0">
                <a:solidFill>
                  <a:schemeClr val="bg1"/>
                </a:solidFill>
                <a:latin typeface="Product Sans Black" panose="020B0A03030502040203" pitchFamily="34" charset="0"/>
              </a:rPr>
              <a:t>Tcheat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912B-F46F-4936-0347-512B4436FDF4}"/>
              </a:ext>
            </a:extLst>
          </p:cNvPr>
          <p:cNvSpPr/>
          <p:nvPr/>
        </p:nvSpPr>
        <p:spPr>
          <a:xfrm>
            <a:off x="7452283" y="2089630"/>
            <a:ext cx="2025744" cy="2025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F17341-2904-322F-FF4C-100458930E70}"/>
              </a:ext>
            </a:extLst>
          </p:cNvPr>
          <p:cNvSpPr txBox="1"/>
          <p:nvPr/>
        </p:nvSpPr>
        <p:spPr>
          <a:xfrm>
            <a:off x="6082301" y="2089630"/>
            <a:ext cx="445770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13800" b="1" i="1" dirty="0">
                <a:solidFill>
                  <a:srgbClr val="A46FCB">
                    <a:alpha val="58000"/>
                  </a:srgbClr>
                </a:solidFill>
                <a:latin typeface="Product Sans Black" panose="020B0A03030502040203" pitchFamily="34" charset="0"/>
              </a:rPr>
              <a:t>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3E48FC-B806-FD38-5E4C-F2001EAB0F01}"/>
              </a:ext>
            </a:extLst>
          </p:cNvPr>
          <p:cNvSpPr txBox="1"/>
          <p:nvPr/>
        </p:nvSpPr>
        <p:spPr>
          <a:xfrm>
            <a:off x="6786713" y="2070380"/>
            <a:ext cx="324138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13800" b="1" i="1" dirty="0">
                <a:solidFill>
                  <a:srgbClr val="A46FCB"/>
                </a:solidFill>
                <a:latin typeface="Product Sans Black" panose="020B0A03030502040203" pitchFamily="34" charset="0"/>
              </a:rPr>
              <a:t>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68DD35F-6FA4-469A-5947-FC1C1F590ED0}"/>
              </a:ext>
            </a:extLst>
          </p:cNvPr>
          <p:cNvSpPr txBox="1"/>
          <p:nvPr/>
        </p:nvSpPr>
        <p:spPr>
          <a:xfrm>
            <a:off x="7662611" y="2060754"/>
            <a:ext cx="1682088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13800" i="1" dirty="0">
                <a:solidFill>
                  <a:schemeClr val="bg1"/>
                </a:solidFill>
                <a:latin typeface="Product Sans Black" panose="020B0A03030502040203" pitchFamily="34" charset="0"/>
              </a:rPr>
              <a:t>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0330A8-6834-183D-6EE5-98AC54D4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27" y="4115374"/>
            <a:ext cx="4590686" cy="146316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9A6CD84-5ECF-C25C-31D6-1D9D13C6AFB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8026" t="-1933" r="22076" b="1933"/>
          <a:stretch/>
        </p:blipFill>
        <p:spPr>
          <a:xfrm>
            <a:off x="7231151" y="411537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26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Product Sans</vt:lpstr>
      <vt:lpstr>Product Sans Black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Someoneee</dc:creator>
  <cp:lastModifiedBy>Someoneee</cp:lastModifiedBy>
  <cp:revision>3</cp:revision>
  <dcterms:created xsi:type="dcterms:W3CDTF">2024-07-08T11:31:14Z</dcterms:created>
  <dcterms:modified xsi:type="dcterms:W3CDTF">2024-07-09T15:01:44Z</dcterms:modified>
</cp:coreProperties>
</file>