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1" autoAdjust="0"/>
  </p:normalViewPr>
  <p:slideViewPr>
    <p:cSldViewPr>
      <p:cViewPr varScale="1">
        <p:scale>
          <a:sx n="101" d="100"/>
          <a:sy n="101" d="100"/>
        </p:scale>
        <p:origin x="-8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217B-9690-4ABE-B668-69F34A096475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533" y="-171400"/>
            <a:ext cx="9372533" cy="702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52736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Temporal Databases</a:t>
            </a:r>
            <a:endParaRPr lang="en-US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Queries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41277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Query A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Get supplier numbers for suppliers who are currently able to supply at least one part, together with the earliest date they were able to do so.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Summarize SP by {S#} add min (since) as since;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92622"/>
              </p:ext>
            </p:extLst>
          </p:nvPr>
        </p:nvGraphicFramePr>
        <p:xfrm>
          <a:off x="3432077" y="3167102"/>
          <a:ext cx="11880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7305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0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Queries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412776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Query B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Get supplier numbers for suppliers who are currently unable to supply any parts at all, with the date since when they have been unable to do so.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??????????????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Clearly we don’t have enough temporal data. The database is only semi-temporal.</a:t>
            </a:r>
          </a:p>
        </p:txBody>
      </p:sp>
    </p:spTree>
    <p:extLst>
      <p:ext uri="{BB962C8B-B14F-4D97-AF65-F5344CB8AC3E}">
        <p14:creationId xmlns:p14="http://schemas.microsoft.com/office/powerpoint/2010/main" val="386310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More time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12457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Rename SINCE as FROM and add attribute TO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81724"/>
              </p:ext>
            </p:extLst>
          </p:nvPr>
        </p:nvGraphicFramePr>
        <p:xfrm>
          <a:off x="925578" y="1801404"/>
          <a:ext cx="18862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820420"/>
                <a:gridCol w="60833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06609"/>
              </p:ext>
            </p:extLst>
          </p:nvPr>
        </p:nvGraphicFramePr>
        <p:xfrm>
          <a:off x="3347864" y="1837424"/>
          <a:ext cx="23762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471805"/>
                <a:gridCol w="820420"/>
                <a:gridCol w="62652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90738"/>
              </p:ext>
            </p:extLst>
          </p:nvPr>
        </p:nvGraphicFramePr>
        <p:xfrm>
          <a:off x="6588224" y="1814701"/>
          <a:ext cx="23580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471805"/>
                <a:gridCol w="820420"/>
                <a:gridCol w="60833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0980" y="1420743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S_From_To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18292" y="1516142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SP_From_To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29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Predicates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646" y="1314649"/>
            <a:ext cx="8180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r>
              <a:rPr lang="en-GB" dirty="0" smtClean="0">
                <a:solidFill>
                  <a:schemeClr val="accent1"/>
                </a:solidFill>
              </a:rPr>
              <a:t> Supplier S# was under contract during the interval from day FROM to day TO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 smtClean="0">
                <a:solidFill>
                  <a:schemeClr val="accent1"/>
                </a:solidFill>
              </a:rPr>
              <a:t>SP_From_To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Supplier S# was </a:t>
            </a:r>
            <a:r>
              <a:rPr lang="en-GB" dirty="0" smtClean="0">
                <a:solidFill>
                  <a:schemeClr val="accent1"/>
                </a:solidFill>
              </a:rPr>
              <a:t>able to supply part P# </a:t>
            </a:r>
            <a:r>
              <a:rPr lang="en-GB" dirty="0">
                <a:solidFill>
                  <a:schemeClr val="accent1"/>
                </a:solidFill>
              </a:rPr>
              <a:t>during the interval from day FROM to day TO</a:t>
            </a:r>
          </a:p>
          <a:p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Sensible assumptions: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accent1"/>
                </a:solidFill>
              </a:rPr>
              <a:t>No supplier can end a contract on day x and start another one on day X + 1.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accent1"/>
                </a:solidFill>
              </a:rPr>
              <a:t>No supplier can be under 2 distinct contracts at the same time.</a:t>
            </a:r>
          </a:p>
          <a:p>
            <a:pPr marL="342900" indent="-342900">
              <a:buAutoNum type="arabicParenR"/>
            </a:pPr>
            <a:r>
              <a:rPr lang="en-GB" dirty="0" smtClean="0">
                <a:solidFill>
                  <a:schemeClr val="accent1"/>
                </a:solidFill>
              </a:rPr>
              <a:t>Supplier contracts are open-ended – i.e. a supplier can be under contract for which the end date is currently unknown.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1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Definitions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646" y="1314649"/>
            <a:ext cx="818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accent1"/>
                </a:solidFill>
              </a:rPr>
              <a:t>Var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r>
              <a:rPr lang="en-GB" dirty="0" smtClean="0">
                <a:solidFill>
                  <a:schemeClr val="accent1"/>
                </a:solidFill>
              </a:rPr>
              <a:t> {S </a:t>
            </a:r>
            <a:r>
              <a:rPr lang="en-GB" dirty="0" err="1" smtClean="0">
                <a:solidFill>
                  <a:schemeClr val="accent1"/>
                </a:solidFill>
              </a:rPr>
              <a:t>S</a:t>
            </a:r>
            <a:r>
              <a:rPr lang="en-GB" dirty="0" smtClean="0">
                <a:solidFill>
                  <a:schemeClr val="accent1"/>
                </a:solidFill>
              </a:rPr>
              <a:t>#, FROM date, TO date}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key {S#, FROM}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 smtClean="0">
                <a:solidFill>
                  <a:schemeClr val="accent1"/>
                </a:solidFill>
              </a:rPr>
              <a:t>Var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err="1" smtClean="0">
                <a:solidFill>
                  <a:schemeClr val="accent1"/>
                </a:solidFill>
              </a:rPr>
              <a:t>SP_From_TO</a:t>
            </a:r>
            <a:r>
              <a:rPr lang="en-GB" dirty="0" smtClean="0">
                <a:solidFill>
                  <a:schemeClr val="accent1"/>
                </a:solidFill>
              </a:rPr>
              <a:t> {S </a:t>
            </a:r>
            <a:r>
              <a:rPr lang="en-GB" dirty="0" err="1" smtClean="0">
                <a:solidFill>
                  <a:schemeClr val="accent1"/>
                </a:solidFill>
              </a:rPr>
              <a:t>S</a:t>
            </a:r>
            <a:r>
              <a:rPr lang="en-GB" dirty="0" smtClean="0">
                <a:solidFill>
                  <a:schemeClr val="accent1"/>
                </a:solidFill>
              </a:rPr>
              <a:t>#, P </a:t>
            </a:r>
            <a:r>
              <a:rPr lang="en-GB" dirty="0" err="1" smtClean="0">
                <a:solidFill>
                  <a:schemeClr val="accent1"/>
                </a:solidFill>
              </a:rPr>
              <a:t>P</a:t>
            </a:r>
            <a:r>
              <a:rPr lang="en-GB" dirty="0" smtClean="0">
                <a:solidFill>
                  <a:schemeClr val="accent1"/>
                </a:solidFill>
              </a:rPr>
              <a:t>#, FROM date, TO date}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key {S#, P#, FROM}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5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Constraints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646" y="1314649"/>
            <a:ext cx="8180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TO cannot be smaller than FROM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Constraint </a:t>
            </a:r>
            <a:r>
              <a:rPr lang="en-GB" dirty="0" err="1" smtClean="0">
                <a:solidFill>
                  <a:schemeClr val="accent1"/>
                </a:solidFill>
              </a:rPr>
              <a:t>S_From_To_OK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 smtClean="0">
                <a:solidFill>
                  <a:schemeClr val="accent1"/>
                </a:solidFill>
              </a:rPr>
              <a:t>is_empty</a:t>
            </a:r>
            <a:r>
              <a:rPr lang="en-GB" dirty="0" smtClean="0">
                <a:solidFill>
                  <a:schemeClr val="accent1"/>
                </a:solidFill>
              </a:rPr>
              <a:t> (</a:t>
            </a:r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r>
              <a:rPr lang="en-GB" dirty="0" smtClean="0">
                <a:solidFill>
                  <a:schemeClr val="accent1"/>
                </a:solidFill>
              </a:rPr>
              <a:t> where TO &lt; FROM);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Constraint </a:t>
            </a:r>
            <a:r>
              <a:rPr lang="en-GB" dirty="0" err="1" smtClean="0">
                <a:solidFill>
                  <a:schemeClr val="accent1"/>
                </a:solidFill>
              </a:rPr>
              <a:t>SP_From_To_OK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 smtClean="0">
                <a:solidFill>
                  <a:schemeClr val="accent1"/>
                </a:solidFill>
              </a:rPr>
              <a:t>is_empty</a:t>
            </a:r>
            <a:r>
              <a:rPr lang="en-GB" dirty="0" smtClean="0">
                <a:solidFill>
                  <a:schemeClr val="accent1"/>
                </a:solidFill>
              </a:rPr>
              <a:t> (</a:t>
            </a:r>
            <a:r>
              <a:rPr lang="en-GB" dirty="0" err="1" smtClean="0">
                <a:solidFill>
                  <a:schemeClr val="accent1"/>
                </a:solidFill>
              </a:rPr>
              <a:t>SP_From_To</a:t>
            </a:r>
            <a:r>
              <a:rPr lang="en-GB" dirty="0" smtClean="0">
                <a:solidFill>
                  <a:schemeClr val="accent1"/>
                </a:solidFill>
              </a:rPr>
              <a:t> where TO &lt; FROM);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Nowhere near enough!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6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Constraints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646" y="1314649"/>
            <a:ext cx="818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Take </a:t>
            </a:r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endParaRPr lang="en-GB" dirty="0" smtClean="0">
              <a:solidFill>
                <a:schemeClr val="accent1"/>
              </a:solidFill>
            </a:endParaRP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If a supplier </a:t>
            </a:r>
            <a:r>
              <a:rPr lang="en-GB" dirty="0" err="1" smtClean="0">
                <a:solidFill>
                  <a:schemeClr val="accent1"/>
                </a:solidFill>
              </a:rPr>
              <a:t>Sx</a:t>
            </a:r>
            <a:r>
              <a:rPr lang="en-GB" dirty="0" smtClean="0">
                <a:solidFill>
                  <a:schemeClr val="accent1"/>
                </a:solidFill>
              </a:rPr>
              <a:t> with FROM value f and TO value t then we do </a:t>
            </a:r>
            <a:r>
              <a:rPr lang="en-GB" i="1" dirty="0" smtClean="0">
                <a:solidFill>
                  <a:schemeClr val="accent1"/>
                </a:solidFill>
              </a:rPr>
              <a:t>not </a:t>
            </a:r>
            <a:r>
              <a:rPr lang="en-GB" dirty="0" smtClean="0">
                <a:solidFill>
                  <a:schemeClr val="accent1"/>
                </a:solidFill>
              </a:rPr>
              <a:t>want a tuple whose supplier S# is the same and whose FROM value is f – 1 or whose TO value is t + 1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Consider supplier S1: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219"/>
              </p:ext>
            </p:extLst>
          </p:nvPr>
        </p:nvGraphicFramePr>
        <p:xfrm>
          <a:off x="1403648" y="3058160"/>
          <a:ext cx="330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82042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4077072"/>
            <a:ext cx="747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The primary key is S# </a:t>
            </a:r>
            <a:r>
              <a:rPr lang="en-GB" b="1" dirty="0" smtClean="0">
                <a:solidFill>
                  <a:schemeClr val="accent1"/>
                </a:solidFill>
              </a:rPr>
              <a:t>and</a:t>
            </a:r>
            <a:r>
              <a:rPr lang="en-GB" dirty="0" smtClean="0">
                <a:solidFill>
                  <a:schemeClr val="accent1"/>
                </a:solidFill>
              </a:rPr>
              <a:t> FROM (or TO) so nothing forbids the following tuple.</a:t>
            </a:r>
            <a:endParaRPr lang="en-GB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72199"/>
              </p:ext>
            </p:extLst>
          </p:nvPr>
        </p:nvGraphicFramePr>
        <p:xfrm>
          <a:off x="1691680" y="4653136"/>
          <a:ext cx="3309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82042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6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Combining tuples?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Ideally we would want the two tuples to be combined in some way with values FROM D2 and TO D10.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Constraint XFT1: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 smtClean="0">
                <a:solidFill>
                  <a:schemeClr val="accent1"/>
                </a:solidFill>
              </a:rPr>
              <a:t>is_empty</a:t>
            </a:r>
            <a:r>
              <a:rPr lang="en-GB" dirty="0" smtClean="0">
                <a:solidFill>
                  <a:schemeClr val="accent1"/>
                </a:solidFill>
              </a:rPr>
              <a:t> (((</a:t>
            </a:r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r>
              <a:rPr lang="en-GB" dirty="0" smtClean="0">
                <a:solidFill>
                  <a:schemeClr val="accent1"/>
                </a:solidFill>
              </a:rPr>
              <a:t> rename (FROM as F1, To as T1)) Join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	   (</a:t>
            </a:r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r>
              <a:rPr lang="en-GB" dirty="0" smtClean="0">
                <a:solidFill>
                  <a:schemeClr val="accent1"/>
                </a:solidFill>
              </a:rPr>
              <a:t> rename (FROM as F2, To as T2)))</a:t>
            </a:r>
          </a:p>
          <a:p>
            <a:r>
              <a:rPr lang="en-GB" dirty="0">
                <a:solidFill>
                  <a:schemeClr val="accent1"/>
                </a:solidFill>
              </a:rPr>
              <a:t>	 </a:t>
            </a:r>
            <a:r>
              <a:rPr lang="en-GB" dirty="0" smtClean="0">
                <a:solidFill>
                  <a:schemeClr val="accent1"/>
                </a:solidFill>
              </a:rPr>
              <a:t>       where (T1 &gt;= F2 and T2 &gt;= F1)) or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	   (F2 = T1 + 1 or F1 = T2 + 1));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Next!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The primary key {S#, FROM} in </a:t>
            </a:r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r>
              <a:rPr lang="en-GB" dirty="0" smtClean="0">
                <a:solidFill>
                  <a:schemeClr val="accent1"/>
                </a:solidFill>
              </a:rPr>
              <a:t> is NOT a foreign key in </a:t>
            </a:r>
            <a:r>
              <a:rPr lang="en-GB" dirty="0" err="1" smtClean="0">
                <a:solidFill>
                  <a:schemeClr val="accent1"/>
                </a:solidFill>
              </a:rPr>
              <a:t>SP_From_To</a:t>
            </a:r>
            <a:r>
              <a:rPr lang="en-GB" dirty="0" smtClean="0">
                <a:solidFill>
                  <a:schemeClr val="accent1"/>
                </a:solidFill>
              </a:rPr>
              <a:t>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But we want the S# value in </a:t>
            </a:r>
            <a:r>
              <a:rPr lang="en-GB" dirty="0" err="1" smtClean="0">
                <a:solidFill>
                  <a:schemeClr val="accent1"/>
                </a:solidFill>
              </a:rPr>
              <a:t>SP_From_To</a:t>
            </a:r>
            <a:r>
              <a:rPr lang="en-GB" dirty="0" smtClean="0">
                <a:solidFill>
                  <a:schemeClr val="accent1"/>
                </a:solidFill>
              </a:rPr>
              <a:t> to have a corresponding S# value in </a:t>
            </a:r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r>
              <a:rPr lang="en-GB" dirty="0" smtClean="0">
                <a:solidFill>
                  <a:schemeClr val="accent1"/>
                </a:solidFill>
              </a:rPr>
              <a:t>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Constraint XFT2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err="1" smtClean="0">
                <a:solidFill>
                  <a:schemeClr val="accent1"/>
                </a:solidFill>
              </a:rPr>
              <a:t>SP_From_To</a:t>
            </a:r>
            <a:r>
              <a:rPr lang="en-GB" dirty="0" smtClean="0">
                <a:solidFill>
                  <a:schemeClr val="accent1"/>
                </a:solidFill>
              </a:rPr>
              <a:t> {S#} Subset </a:t>
            </a:r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r>
              <a:rPr lang="en-GB" dirty="0" smtClean="0">
                <a:solidFill>
                  <a:schemeClr val="accent1"/>
                </a:solidFill>
              </a:rPr>
              <a:t> {S#}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Still not enough!!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5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Contracts?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If relation </a:t>
            </a:r>
            <a:r>
              <a:rPr lang="en-GB" dirty="0" err="1" smtClean="0">
                <a:solidFill>
                  <a:schemeClr val="accent1"/>
                </a:solidFill>
              </a:rPr>
              <a:t>SP_From_To</a:t>
            </a:r>
            <a:r>
              <a:rPr lang="en-GB" dirty="0" smtClean="0">
                <a:solidFill>
                  <a:schemeClr val="accent1"/>
                </a:solidFill>
              </a:rPr>
              <a:t> shows supplier x being able to supply part y from f to t, then we want x to be under contract at that time.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Constraint XFT3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Count (</a:t>
            </a:r>
            <a:r>
              <a:rPr lang="en-GB" dirty="0" err="1" smtClean="0">
                <a:solidFill>
                  <a:schemeClr val="accent1"/>
                </a:solidFill>
              </a:rPr>
              <a:t>SP_From_To</a:t>
            </a:r>
            <a:r>
              <a:rPr lang="en-GB" dirty="0" smtClean="0">
                <a:solidFill>
                  <a:schemeClr val="accent1"/>
                </a:solidFill>
              </a:rPr>
              <a:t> {all but P#}) = 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Count(((</a:t>
            </a:r>
            <a:r>
              <a:rPr lang="en-GB" dirty="0" err="1" smtClean="0">
                <a:solidFill>
                  <a:schemeClr val="accent1"/>
                </a:solidFill>
              </a:rPr>
              <a:t>SP_From_To</a:t>
            </a:r>
            <a:r>
              <a:rPr lang="en-GB" dirty="0" smtClean="0">
                <a:solidFill>
                  <a:schemeClr val="accent1"/>
                </a:solidFill>
              </a:rPr>
              <a:t> rename (FROM as SPF, TO as SPT))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				{all but P#}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join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   (</a:t>
            </a:r>
            <a:r>
              <a:rPr lang="en-GB" dirty="0" err="1" smtClean="0">
                <a:solidFill>
                  <a:schemeClr val="accent1"/>
                </a:solidFill>
              </a:rPr>
              <a:t>S_From_To</a:t>
            </a:r>
            <a:r>
              <a:rPr lang="en-GB" dirty="0" smtClean="0">
                <a:solidFill>
                  <a:schemeClr val="accent1"/>
                </a:solidFill>
              </a:rPr>
              <a:t> rename (FROM as SF, TO as ST)))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where SF &lt;= SPF and ST &gt;= SPT);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2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Temporal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620089"/>
            <a:ext cx="6840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temporal database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is one which contains historical data.(i.e. dates).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Consider data warehouses e.g.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Ordinary databases contain </a:t>
            </a:r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data only. Data is updated when it is no longer valid.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Temporal databases keep all data (together with dates) explaining that the tuple </a:t>
            </a:r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was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valid between those dates.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a nutshell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Keeping temporal data and adding tuples rather than updating them adds many layers of complexity to designing a temporal database.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We would like DBMSs to allow us some form of shorthand to make this easier.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Currently </a:t>
            </a:r>
            <a:r>
              <a:rPr lang="en-GB" smtClean="0">
                <a:solidFill>
                  <a:schemeClr val="accent1"/>
                </a:solidFill>
              </a:rPr>
              <a:t>none available.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5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Duplicate tuples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620089"/>
            <a:ext cx="6840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Consider a tuple such as s1.status = 20.</a:t>
            </a: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Normal database status changes.</a:t>
            </a: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Update s set status = 30 where s# = s1.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Temporal database keeps the tuple as it is (with dates) and creates another tuple with new status (and date)</a:t>
            </a: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Dates or timestamps are necessary to avoid duplicate tuples, i.e., they will need to be part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340112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Timestamps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269413"/>
              </p:ext>
            </p:extLst>
          </p:nvPr>
        </p:nvGraphicFramePr>
        <p:xfrm>
          <a:off x="3419872" y="1268760"/>
          <a:ext cx="189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143835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July 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1998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1124503" y="2240307"/>
            <a:ext cx="470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Supplier S1 has been under contract since July 1</a:t>
            </a:r>
            <a:r>
              <a:rPr lang="en-GB" baseline="30000" dirty="0" smtClean="0"/>
              <a:t>st</a:t>
            </a:r>
            <a:r>
              <a:rPr lang="en-GB" dirty="0" smtClean="0"/>
              <a:t> 1998 (and not before)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38608"/>
              </p:ext>
            </p:extLst>
          </p:nvPr>
        </p:nvGraphicFramePr>
        <p:xfrm>
          <a:off x="1619672" y="3766678"/>
          <a:ext cx="56164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03"/>
                <a:gridCol w="2144967"/>
                <a:gridCol w="202907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Chris</a:t>
                      </a:r>
                      <a:r>
                        <a:rPr lang="en-GB" baseline="0" dirty="0" smtClean="0"/>
                        <a:t> Whyley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November 13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1959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r>
                        <a:rPr lang="en-GB" baseline="30000" dirty="0" smtClean="0"/>
                        <a:t>th</a:t>
                      </a:r>
                      <a:r>
                        <a:rPr lang="en-GB" dirty="0" smtClean="0"/>
                        <a:t> November 2014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9572" y="450835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Chris Whyley was alive </a:t>
            </a:r>
            <a:r>
              <a:rPr lang="en-GB" dirty="0"/>
              <a:t>b</a:t>
            </a:r>
            <a:r>
              <a:rPr lang="en-GB" dirty="0" smtClean="0"/>
              <a:t>etween November 13</a:t>
            </a:r>
            <a:r>
              <a:rPr lang="en-GB" baseline="30000" dirty="0" smtClean="0"/>
              <a:t>th</a:t>
            </a:r>
            <a:r>
              <a:rPr lang="en-GB" dirty="0" smtClean="0"/>
              <a:t> 1959 and 6</a:t>
            </a:r>
            <a:r>
              <a:rPr lang="en-GB" baseline="30000" dirty="0" smtClean="0"/>
              <a:t>th</a:t>
            </a:r>
            <a:r>
              <a:rPr lang="en-GB" dirty="0" smtClean="0"/>
              <a:t> November 6</a:t>
            </a:r>
            <a:r>
              <a:rPr lang="en-GB" baseline="30000" dirty="0" smtClean="0"/>
              <a:t>th</a:t>
            </a:r>
            <a:r>
              <a:rPr lang="en-GB" dirty="0" smtClean="0"/>
              <a:t>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53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Since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556792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We will simplify our running example by: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Dropping table P completely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Reducing table S to just S#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The relation predicate becomes </a:t>
            </a:r>
            <a:r>
              <a:rPr lang="en-GB" b="1" dirty="0" err="1" smtClean="0">
                <a:solidFill>
                  <a:schemeClr val="accent1"/>
                </a:solidFill>
              </a:rPr>
              <a:t>Suplier</a:t>
            </a:r>
            <a:r>
              <a:rPr lang="en-GB" b="1" dirty="0" smtClean="0">
                <a:solidFill>
                  <a:schemeClr val="accent1"/>
                </a:solidFill>
              </a:rPr>
              <a:t> S# is currently under contract </a:t>
            </a:r>
            <a:r>
              <a:rPr lang="en-GB" dirty="0" smtClean="0">
                <a:solidFill>
                  <a:schemeClr val="accent1"/>
                </a:solidFill>
              </a:rPr>
              <a:t>(able to supply)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	Drop </a:t>
            </a:r>
            <a:r>
              <a:rPr lang="en-GB" dirty="0" err="1" smtClean="0">
                <a:solidFill>
                  <a:schemeClr val="accent1"/>
                </a:solidFill>
              </a:rPr>
              <a:t>qty</a:t>
            </a:r>
            <a:r>
              <a:rPr lang="en-GB" dirty="0" smtClean="0">
                <a:solidFill>
                  <a:schemeClr val="accent1"/>
                </a:solidFill>
              </a:rPr>
              <a:t> from </a:t>
            </a:r>
            <a:r>
              <a:rPr lang="en-GB" dirty="0" err="1" smtClean="0">
                <a:solidFill>
                  <a:schemeClr val="accent1"/>
                </a:solidFill>
              </a:rPr>
              <a:t>Sp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Predicate becomes </a:t>
            </a:r>
            <a:r>
              <a:rPr lang="en-GB" b="1" dirty="0" smtClean="0">
                <a:solidFill>
                  <a:schemeClr val="accent1"/>
                </a:solidFill>
              </a:rPr>
              <a:t>Supplier S# is currently able to supply part P#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Simplified</a:t>
            </a:r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database (non temporal)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08157"/>
              </p:ext>
            </p:extLst>
          </p:nvPr>
        </p:nvGraphicFramePr>
        <p:xfrm>
          <a:off x="1524000" y="1397000"/>
          <a:ext cx="4575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57043"/>
              </p:ext>
            </p:extLst>
          </p:nvPr>
        </p:nvGraphicFramePr>
        <p:xfrm>
          <a:off x="2843808" y="1412776"/>
          <a:ext cx="92932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47180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P#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39952" y="1556792"/>
            <a:ext cx="397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CONSTRAINTS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Primary key for s is S#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Primary key for SP is S#,P#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S# in </a:t>
            </a:r>
            <a:r>
              <a:rPr lang="en-GB" dirty="0" err="1" smtClean="0">
                <a:solidFill>
                  <a:schemeClr val="accent1"/>
                </a:solidFill>
              </a:rPr>
              <a:t>Sp</a:t>
            </a:r>
            <a:r>
              <a:rPr lang="en-GB" dirty="0" smtClean="0">
                <a:solidFill>
                  <a:schemeClr val="accent1"/>
                </a:solidFill>
              </a:rPr>
              <a:t> is foreign key referencing S# in 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5567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372961" y="155679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68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Queries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Query A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Get supplier number for all suppliers able to supply a part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SP {S#}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Query B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Get supplier numbers for suppliers currently unable to supply any parts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S{S#} minus SP{S#}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2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Adding time complicates things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70462"/>
              </p:ext>
            </p:extLst>
          </p:nvPr>
        </p:nvGraphicFramePr>
        <p:xfrm>
          <a:off x="1524000" y="1397000"/>
          <a:ext cx="13918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93429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7804"/>
              </p:ext>
            </p:extLst>
          </p:nvPr>
        </p:nvGraphicFramePr>
        <p:xfrm>
          <a:off x="4283968" y="1412776"/>
          <a:ext cx="165989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/>
                <a:gridCol w="471805"/>
                <a:gridCol w="73056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0152" y="1556792"/>
            <a:ext cx="3139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CONSTRAINTS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 smtClean="0">
                <a:solidFill>
                  <a:schemeClr val="accent1"/>
                </a:solidFill>
              </a:rPr>
              <a:t>Var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err="1" smtClean="0">
                <a:solidFill>
                  <a:schemeClr val="accent1"/>
                </a:solidFill>
              </a:rPr>
              <a:t>S_Since</a:t>
            </a:r>
            <a:r>
              <a:rPr lang="en-GB" dirty="0" smtClean="0">
                <a:solidFill>
                  <a:schemeClr val="accent1"/>
                </a:solidFill>
              </a:rPr>
              <a:t> {S# s#, Since Date}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Key {S#};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 smtClean="0">
                <a:solidFill>
                  <a:schemeClr val="accent1"/>
                </a:solidFill>
              </a:rPr>
              <a:t>Var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err="1" smtClean="0">
                <a:solidFill>
                  <a:schemeClr val="accent1"/>
                </a:solidFill>
              </a:rPr>
              <a:t>SP_Since</a:t>
            </a:r>
            <a:r>
              <a:rPr lang="en-GB" dirty="0" smtClean="0">
                <a:solidFill>
                  <a:schemeClr val="accent1"/>
                </a:solidFill>
              </a:rPr>
              <a:t> {S# s#, P# p#, Since Date} key {S#, P#}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Foreign key {S#} references </a:t>
            </a:r>
            <a:r>
              <a:rPr lang="en-GB" dirty="0" err="1" smtClean="0">
                <a:solidFill>
                  <a:schemeClr val="accent1"/>
                </a:solidFill>
              </a:rPr>
              <a:t>S_Since</a:t>
            </a:r>
            <a:r>
              <a:rPr lang="en-GB" dirty="0" smtClean="0">
                <a:solidFill>
                  <a:schemeClr val="accent1"/>
                </a:solidFill>
              </a:rPr>
              <a:t>;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50715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S_Since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093041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SP_Since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31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98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Extra constraint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41277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No supplier can supply any part before that supplier is under contract.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Constraint XST1 </a:t>
            </a:r>
            <a:r>
              <a:rPr lang="en-GB" dirty="0" err="1" smtClean="0">
                <a:solidFill>
                  <a:schemeClr val="accent1"/>
                </a:solidFill>
              </a:rPr>
              <a:t>Is_Empty</a:t>
            </a:r>
            <a:r>
              <a:rPr lang="en-GB" dirty="0" smtClean="0">
                <a:solidFill>
                  <a:schemeClr val="accent1"/>
                </a:solidFill>
              </a:rPr>
              <a:t> (((</a:t>
            </a:r>
            <a:r>
              <a:rPr lang="en-GB" dirty="0" err="1" smtClean="0">
                <a:solidFill>
                  <a:schemeClr val="accent1"/>
                </a:solidFill>
              </a:rPr>
              <a:t>S_Since</a:t>
            </a:r>
            <a:r>
              <a:rPr lang="en-GB" dirty="0" smtClean="0">
                <a:solidFill>
                  <a:schemeClr val="accent1"/>
                </a:solidFill>
              </a:rPr>
              <a:t> rename since as SS) JOIN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	              (</a:t>
            </a:r>
            <a:r>
              <a:rPr lang="en-GB" dirty="0" err="1" smtClean="0">
                <a:solidFill>
                  <a:schemeClr val="accent1"/>
                </a:solidFill>
              </a:rPr>
              <a:t>SP_Since</a:t>
            </a:r>
            <a:r>
              <a:rPr lang="en-GB" dirty="0" smtClean="0">
                <a:solidFill>
                  <a:schemeClr val="accent1"/>
                </a:solidFill>
              </a:rPr>
              <a:t> rename since as SPS))</a:t>
            </a:r>
          </a:p>
          <a:p>
            <a:r>
              <a:rPr lang="en-GB" dirty="0">
                <a:solidFill>
                  <a:schemeClr val="accent1"/>
                </a:solidFill>
              </a:rPr>
              <a:t>	</a:t>
            </a:r>
            <a:r>
              <a:rPr lang="en-GB" dirty="0" smtClean="0">
                <a:solidFill>
                  <a:schemeClr val="accent1"/>
                </a:solidFill>
              </a:rPr>
              <a:t>WHERE SPS &lt; SS);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1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855</Words>
  <Application>Microsoft Office PowerPoint</Application>
  <PresentationFormat>On-screen Show (4:3)</PresentationFormat>
  <Paragraphs>344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cschris</cp:lastModifiedBy>
  <cp:revision>49</cp:revision>
  <dcterms:created xsi:type="dcterms:W3CDTF">2011-12-07T14:20:20Z</dcterms:created>
  <dcterms:modified xsi:type="dcterms:W3CDTF">2014-11-06T13:31:47Z</dcterms:modified>
</cp:coreProperties>
</file>