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/>
    <p:restoredTop sz="94720"/>
  </p:normalViewPr>
  <p:slideViewPr>
    <p:cSldViewPr snapToGrid="0" snapToObjects="1">
      <p:cViewPr varScale="1">
        <p:scale>
          <a:sx n="67" d="100"/>
          <a:sy n="67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3BF6-9EE3-624A-BF53-A4109FA5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884EE-9E5E-F84E-AF68-1990852F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1A9F-F06F-4944-BFFF-397C04B4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A6AD-C71A-D14C-BD39-97D1E316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EDDD-5C8B-FC44-9D9B-67701BE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8469-319D-1B45-B2E8-F1C0E422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14EF-AB17-714D-A2C0-2A43C8E72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4FD0-8A7C-B54E-9C70-281F85BA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039C-7BA7-A249-9D02-77F537CF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19AD-B95D-584C-ABE1-BB8B5F1C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5C965-2458-AC43-A185-146F087D4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52D39-8BE5-D440-82D4-93EE8352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5A18-DF1B-744D-B4B7-3E289741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740E-B6C2-7D4D-9EA1-192A5C38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4B03-8570-4A43-91C0-951EE823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FFFD-EB84-4B45-BBE6-0CA86B3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9F51-E76A-844C-91C4-B1C2844A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355B-9418-EB4D-852E-900D359E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558E-E8F0-224E-8A5A-863A718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BC31-682A-5841-A2D1-B63550F7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7400-88E6-BC4E-91DE-4CDB583D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8794E-0094-6344-B9A4-02EC9EF7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B4F6-2CBA-D44B-A07A-3F9560D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48C1-E6AD-2949-9CB3-77F9D0E8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FBCC-9BCD-C34D-B7A6-68C8BEAB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8CB7-542F-164D-9F77-249ADBD0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0FA6-BCAB-2748-A732-BCAAF116F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4FF3-0489-9F43-86C0-18A61965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E2CE-D00C-DF4C-B9EA-C19071F6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14E1-F75E-604D-A442-FB15490C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AEEBE-5D13-A441-BE68-7172E52F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400F-71C7-8A4A-9CEE-885616E9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B6AE-107C-1B47-9B99-3141003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60284-55BA-D041-91C4-CB0A6BF94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404E9-D716-6249-9776-FB101AF00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2C31F-0F21-1045-8612-42E2C13D9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DC99-79CD-2044-A605-DC469C31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B1500-D638-3146-A93A-1DFEA42E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E66E2-B56D-7744-B12E-9A121424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6B0A-F1BF-BE4E-B034-340F4DB4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AC035-3C7A-9243-88BF-9106AEE0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5327-92D9-B44C-8003-CB3C5135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4380-BAF3-B242-86F3-28B41B15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5C635-AB73-8A41-A741-D9718D0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2D0A-B3BD-444F-8AE0-599A0E6D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FB803-4102-344A-8E9F-8DFBC812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6DE6-F781-E74C-9FCF-A83264C5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11D1-180F-C643-BB11-88E1E571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A722-2C1F-9648-9346-FB5DC6D8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76C6-43B4-8148-9B2D-DB53E73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AE0EB-4DB6-FE43-B48A-B2F76A5A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3DD4-67F9-DB47-BB68-3483A2E4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B6C3-1176-EF40-ABB4-1D129AFB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19E2A-6BA5-C846-9A85-0D50DCC01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077A-4144-654A-97F2-B4D2B9DB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E5D22-8ACA-014B-9489-C1DEA827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0F10-79DE-8B47-AE91-164A1C4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8C0E-C22C-C045-AC90-9FDCCA5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BBE7F-DAED-A547-AD22-856E431F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9A45-EFD9-C64A-A88A-2027AE4A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837C-A2CE-6847-A107-3ED5CF7B4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DC60-9B42-3E47-9BF8-DD471366ED69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10BE-D690-D545-8DC1-7A2F7BE3B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F76A-EC93-D945-B94C-26CA263C7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5D-0E8B-834C-9C51-8F657501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17BA5-B966-AE46-9D12-697004DA1442}"/>
              </a:ext>
            </a:extLst>
          </p:cNvPr>
          <p:cNvSpPr txBox="1"/>
          <p:nvPr/>
        </p:nvSpPr>
        <p:spPr>
          <a:xfrm>
            <a:off x="1541413" y="168128"/>
            <a:ext cx="727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Compress the 4.6 billion years of Earth history into a single year (i.e. how 2020 feels)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EF7680-33E3-084A-AD29-A74CA76C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9152"/>
              </p:ext>
            </p:extLst>
          </p:nvPr>
        </p:nvGraphicFramePr>
        <p:xfrm>
          <a:off x="1190001" y="1365692"/>
          <a:ext cx="2495008" cy="169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752">
                  <a:extLst>
                    <a:ext uri="{9D8B030D-6E8A-4147-A177-3AD203B41FA5}">
                      <a16:colId xmlns:a16="http://schemas.microsoft.com/office/drawing/2014/main" val="3149416862"/>
                    </a:ext>
                  </a:extLst>
                </a:gridCol>
                <a:gridCol w="623752">
                  <a:extLst>
                    <a:ext uri="{9D8B030D-6E8A-4147-A177-3AD203B41FA5}">
                      <a16:colId xmlns:a16="http://schemas.microsoft.com/office/drawing/2014/main" val="2339982896"/>
                    </a:ext>
                  </a:extLst>
                </a:gridCol>
                <a:gridCol w="623752">
                  <a:extLst>
                    <a:ext uri="{9D8B030D-6E8A-4147-A177-3AD203B41FA5}">
                      <a16:colId xmlns:a16="http://schemas.microsoft.com/office/drawing/2014/main" val="657941136"/>
                    </a:ext>
                  </a:extLst>
                </a:gridCol>
                <a:gridCol w="623752">
                  <a:extLst>
                    <a:ext uri="{9D8B030D-6E8A-4147-A177-3AD203B41FA5}">
                      <a16:colId xmlns:a16="http://schemas.microsoft.com/office/drawing/2014/main" val="569706257"/>
                    </a:ext>
                  </a:extLst>
                </a:gridCol>
              </a:tblGrid>
              <a:tr h="42454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Calendar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76079"/>
                  </a:ext>
                </a:extLst>
              </a:tr>
              <a:tr h="424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498782"/>
                  </a:ext>
                </a:extLst>
              </a:tr>
              <a:tr h="424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46540"/>
                  </a:ext>
                </a:extLst>
              </a:tr>
              <a:tr h="424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7317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2C50EE-142B-1248-B924-75B201BD3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5902"/>
              </p:ext>
            </p:extLst>
          </p:nvPr>
        </p:nvGraphicFramePr>
        <p:xfrm>
          <a:off x="4753789" y="1117500"/>
          <a:ext cx="29086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23">
                  <a:extLst>
                    <a:ext uri="{9D8B030D-6E8A-4147-A177-3AD203B41FA5}">
                      <a16:colId xmlns:a16="http://schemas.microsoft.com/office/drawing/2014/main" val="3542963053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212326798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1200284613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2249156763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2567884287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1439611761"/>
                    </a:ext>
                  </a:extLst>
                </a:gridCol>
                <a:gridCol w="415523">
                  <a:extLst>
                    <a:ext uri="{9D8B030D-6E8A-4147-A177-3AD203B41FA5}">
                      <a16:colId xmlns:a16="http://schemas.microsoft.com/office/drawing/2014/main" val="792805595"/>
                    </a:ext>
                  </a:extLst>
                </a:gridCol>
              </a:tblGrid>
              <a:tr h="345942">
                <a:tc gridSpan="7"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December 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94102"/>
                  </a:ext>
                </a:extLst>
              </a:tr>
              <a:tr h="345942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400196"/>
                  </a:ext>
                </a:extLst>
              </a:tr>
              <a:tr h="345942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879031"/>
                  </a:ext>
                </a:extLst>
              </a:tr>
              <a:tr h="345942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19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32023"/>
                  </a:ext>
                </a:extLst>
              </a:tr>
              <a:tr h="345942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59705"/>
                  </a:ext>
                </a:extLst>
              </a:tr>
              <a:tr h="345942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31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7547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156191-2A61-FA48-AC23-40280F10F1EF}"/>
              </a:ext>
            </a:extLst>
          </p:cNvPr>
          <p:cNvCxnSpPr>
            <a:cxnSpLocks/>
          </p:cNvCxnSpPr>
          <p:nvPr/>
        </p:nvCxnSpPr>
        <p:spPr>
          <a:xfrm flipV="1">
            <a:off x="3685009" y="2578570"/>
            <a:ext cx="954133" cy="215824"/>
          </a:xfrm>
          <a:prstGeom prst="straightConnector1">
            <a:avLst/>
          </a:prstGeom>
          <a:ln w="666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0D06F6-E67F-CF4F-895A-299893E1608E}"/>
              </a:ext>
            </a:extLst>
          </p:cNvPr>
          <p:cNvCxnSpPr>
            <a:cxnSpLocks/>
          </p:cNvCxnSpPr>
          <p:nvPr/>
        </p:nvCxnSpPr>
        <p:spPr>
          <a:xfrm>
            <a:off x="6603084" y="3295651"/>
            <a:ext cx="409498" cy="687092"/>
          </a:xfrm>
          <a:prstGeom prst="straightConnector1">
            <a:avLst/>
          </a:prstGeom>
          <a:ln w="666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E75F4C-98C6-3949-84CF-0869C6230769}"/>
              </a:ext>
            </a:extLst>
          </p:cNvPr>
          <p:cNvSpPr txBox="1"/>
          <p:nvPr/>
        </p:nvSpPr>
        <p:spPr>
          <a:xfrm>
            <a:off x="133198" y="3428746"/>
            <a:ext cx="504622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Jan 1 		Origin of Earth</a:t>
            </a:r>
          </a:p>
          <a:p>
            <a:pPr marL="342900" indent="-342900">
              <a:buAutoNum type="arabicPeriod"/>
            </a:pPr>
            <a:r>
              <a:rPr lang="en-US" dirty="0"/>
              <a:t>Feb 12	Oldest known rocks	</a:t>
            </a:r>
          </a:p>
          <a:p>
            <a:pPr marL="342900" indent="-342900">
              <a:buAutoNum type="arabicPeriod"/>
            </a:pPr>
            <a:r>
              <a:rPr lang="en-US" dirty="0"/>
              <a:t>Late March	Earliest evidence for life</a:t>
            </a:r>
          </a:p>
          <a:p>
            <a:pPr marL="342900" indent="-342900">
              <a:buAutoNum type="arabicPeriod"/>
            </a:pPr>
            <a:r>
              <a:rPr lang="en-US" dirty="0"/>
              <a:t>Mid-Nov	Beginning of the Phanerozoic</a:t>
            </a:r>
          </a:p>
          <a:p>
            <a:pPr marL="342900" indent="-342900">
              <a:buAutoNum type="arabicPeriod"/>
            </a:pPr>
            <a:r>
              <a:rPr lang="en-US" dirty="0"/>
              <a:t>Late Nov	Plants and animals move to land</a:t>
            </a:r>
          </a:p>
          <a:p>
            <a:pPr marL="342900" indent="-342900">
              <a:buAutoNum type="arabicPeriod"/>
            </a:pPr>
            <a:r>
              <a:rPr lang="en-US" dirty="0"/>
              <a:t>Dec 15-26 	Dinosaurs rule the Earth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6F5289-D5C1-1A4D-A597-34C5718A2BC4}"/>
              </a:ext>
            </a:extLst>
          </p:cNvPr>
          <p:cNvSpPr txBox="1"/>
          <p:nvPr/>
        </p:nvSpPr>
        <p:spPr>
          <a:xfrm>
            <a:off x="5353050" y="3982743"/>
            <a:ext cx="44005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Dec 31 11:49pm	Humans appear</a:t>
            </a:r>
          </a:p>
          <a:p>
            <a:pPr marL="342900" indent="-342900">
              <a:buAutoNum type="arabicPeriod"/>
            </a:pPr>
            <a:r>
              <a:rPr lang="en-US" dirty="0"/>
              <a:t>11:59:45 – 11:59:50pm 	Roman Empire</a:t>
            </a:r>
          </a:p>
          <a:p>
            <a:pPr marL="342900" indent="-342900">
              <a:buAutoNum type="arabicPeriod"/>
            </a:pPr>
            <a:r>
              <a:rPr lang="en-US" dirty="0"/>
              <a:t>11:59:57pm		1492 AD</a:t>
            </a:r>
          </a:p>
          <a:p>
            <a:pPr marL="342900" indent="-342900">
              <a:buAutoNum type="arabicPeriod"/>
            </a:pPr>
            <a:r>
              <a:rPr lang="en-US" dirty="0"/>
              <a:t>11:59.999pm 		2000 AD</a:t>
            </a:r>
          </a:p>
        </p:txBody>
      </p:sp>
    </p:spTree>
    <p:extLst>
      <p:ext uri="{BB962C8B-B14F-4D97-AF65-F5344CB8AC3E}">
        <p14:creationId xmlns:p14="http://schemas.microsoft.com/office/powerpoint/2010/main" val="207431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133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Avery</dc:creator>
  <cp:lastModifiedBy>Margaret Avery</cp:lastModifiedBy>
  <cp:revision>4</cp:revision>
  <dcterms:created xsi:type="dcterms:W3CDTF">2020-08-19T03:28:17Z</dcterms:created>
  <dcterms:modified xsi:type="dcterms:W3CDTF">2020-08-19T04:32:43Z</dcterms:modified>
</cp:coreProperties>
</file>