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D47"/>
    <a:srgbClr val="884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20201-70C8-FE45-9348-93AAFAF8834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8ABF3-A819-7B47-909B-D4C47D87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8ABF3-A819-7B47-909B-D4C47D8768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B83D-BC30-4D4B-8045-17209B9C65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61CD-1117-B846-B12A-B5FCD504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059ED5-EEC7-5249-8359-806944E1531D}"/>
              </a:ext>
            </a:extLst>
          </p:cNvPr>
          <p:cNvSpPr/>
          <p:nvPr/>
        </p:nvSpPr>
        <p:spPr>
          <a:xfrm>
            <a:off x="1722474" y="510362"/>
            <a:ext cx="5824728" cy="582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884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B228BD-10AD-5148-AE1E-12DD5C0A63AF}"/>
              </a:ext>
            </a:extLst>
          </p:cNvPr>
          <p:cNvSpPr/>
          <p:nvPr/>
        </p:nvSpPr>
        <p:spPr>
          <a:xfrm>
            <a:off x="1791054" y="579399"/>
            <a:ext cx="5687568" cy="56875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8EC0E-84D0-2E4D-91DD-66B4162F4B72}"/>
              </a:ext>
            </a:extLst>
          </p:cNvPr>
          <p:cNvSpPr/>
          <p:nvPr/>
        </p:nvSpPr>
        <p:spPr>
          <a:xfrm>
            <a:off x="1905354" y="693242"/>
            <a:ext cx="5458968" cy="5459882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737A0E-B7D8-C84D-9A68-C42335E82628}"/>
              </a:ext>
            </a:extLst>
          </p:cNvPr>
          <p:cNvSpPr/>
          <p:nvPr/>
        </p:nvSpPr>
        <p:spPr>
          <a:xfrm>
            <a:off x="2024226" y="812114"/>
            <a:ext cx="5221224" cy="52221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B5FDD6-9C10-C046-9D3C-48DF2D5964AA}"/>
              </a:ext>
            </a:extLst>
          </p:cNvPr>
          <p:cNvSpPr/>
          <p:nvPr/>
        </p:nvSpPr>
        <p:spPr>
          <a:xfrm>
            <a:off x="3043782" y="1831670"/>
            <a:ext cx="3182112" cy="3183026"/>
          </a:xfrm>
          <a:prstGeom prst="ellipse">
            <a:avLst/>
          </a:prstGeom>
          <a:gradFill flip="none" rotWithShape="1">
            <a:gsLst>
              <a:gs pos="26000">
                <a:srgbClr val="FF0000">
                  <a:shade val="30000"/>
                  <a:satMod val="115000"/>
                  <a:lumMod val="100000"/>
                </a:srgbClr>
              </a:gs>
              <a:gs pos="43000">
                <a:srgbClr val="FF0000">
                  <a:shade val="67500"/>
                  <a:satMod val="115000"/>
                </a:srgbClr>
              </a:gs>
              <a:gs pos="75000">
                <a:srgbClr val="FFC000"/>
              </a:gs>
              <a:gs pos="59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07890-D7E0-DD4C-A447-85D8F64ABEE0}"/>
              </a:ext>
            </a:extLst>
          </p:cNvPr>
          <p:cNvSpPr/>
          <p:nvPr/>
        </p:nvSpPr>
        <p:spPr>
          <a:xfrm>
            <a:off x="4077054" y="2864942"/>
            <a:ext cx="1115568" cy="11164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68AAB-6E08-094A-A211-2A36837768C0}"/>
              </a:ext>
            </a:extLst>
          </p:cNvPr>
          <p:cNvSpPr txBox="1"/>
          <p:nvPr/>
        </p:nvSpPr>
        <p:spPr>
          <a:xfrm>
            <a:off x="4634838" y="3238517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40845-9724-7847-AD3A-56D19D905837}"/>
              </a:ext>
            </a:extLst>
          </p:cNvPr>
          <p:cNvSpPr txBox="1"/>
          <p:nvPr/>
        </p:nvSpPr>
        <p:spPr>
          <a:xfrm>
            <a:off x="5516007" y="3053851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853B3-F76B-9E49-B603-2A239BBBEDFE}"/>
              </a:ext>
            </a:extLst>
          </p:cNvPr>
          <p:cNvSpPr txBox="1"/>
          <p:nvPr/>
        </p:nvSpPr>
        <p:spPr>
          <a:xfrm>
            <a:off x="6098492" y="1832494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2221D-8000-D849-9B8C-DFE78C1F30C0}"/>
              </a:ext>
            </a:extLst>
          </p:cNvPr>
          <p:cNvSpPr txBox="1"/>
          <p:nvPr/>
        </p:nvSpPr>
        <p:spPr>
          <a:xfrm>
            <a:off x="7028002" y="1294488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941A3-21DC-4C4F-9459-92FDC52879E9}"/>
              </a:ext>
            </a:extLst>
          </p:cNvPr>
          <p:cNvSpPr txBox="1"/>
          <p:nvPr/>
        </p:nvSpPr>
        <p:spPr>
          <a:xfrm>
            <a:off x="4173066" y="2741073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3D35C-821E-8F4E-8821-CFAD9F93F81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464364" y="2864942"/>
            <a:ext cx="1704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5C5FC5-94FE-9A40-8B7D-F45F0AF8E710}"/>
              </a:ext>
            </a:extLst>
          </p:cNvPr>
          <p:cNvSpPr txBox="1"/>
          <p:nvPr/>
        </p:nvSpPr>
        <p:spPr>
          <a:xfrm>
            <a:off x="4171395" y="1663820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5ADD24-6F7D-1446-9800-BA486E118A9E}"/>
              </a:ext>
            </a:extLst>
          </p:cNvPr>
          <p:cNvCxnSpPr>
            <a:cxnSpLocks/>
          </p:cNvCxnSpPr>
          <p:nvPr/>
        </p:nvCxnSpPr>
        <p:spPr>
          <a:xfrm>
            <a:off x="4449399" y="1848486"/>
            <a:ext cx="17047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E732E1-46D1-964E-9B09-208116B2C5A0}"/>
              </a:ext>
            </a:extLst>
          </p:cNvPr>
          <p:cNvCxnSpPr>
            <a:cxnSpLocks/>
          </p:cNvCxnSpPr>
          <p:nvPr/>
        </p:nvCxnSpPr>
        <p:spPr>
          <a:xfrm flipH="1">
            <a:off x="6813395" y="1483972"/>
            <a:ext cx="26158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8DAD6-C69B-CD41-B699-5C04AC39342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426769" y="919218"/>
            <a:ext cx="155696" cy="264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8A49D5-5D7B-BB4D-BF39-170698757AFC}"/>
              </a:ext>
            </a:extLst>
          </p:cNvPr>
          <p:cNvSpPr txBox="1"/>
          <p:nvPr/>
        </p:nvSpPr>
        <p:spPr>
          <a:xfrm>
            <a:off x="5103384" y="761036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975601-2C1C-7540-A402-038B61B0CEB8}"/>
              </a:ext>
            </a:extLst>
          </p:cNvPr>
          <p:cNvSpPr txBox="1"/>
          <p:nvPr/>
        </p:nvSpPr>
        <p:spPr>
          <a:xfrm>
            <a:off x="5775107" y="289392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5A6EF-F94E-654D-8E0B-AC80DDCCD66A}"/>
              </a:ext>
            </a:extLst>
          </p:cNvPr>
          <p:cNvSpPr txBox="1"/>
          <p:nvPr/>
        </p:nvSpPr>
        <p:spPr>
          <a:xfrm>
            <a:off x="6421877" y="566561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522C58-E0A0-BE43-A975-2EFF722F8CEE}"/>
              </a:ext>
            </a:extLst>
          </p:cNvPr>
          <p:cNvCxnSpPr>
            <a:cxnSpLocks/>
          </p:cNvCxnSpPr>
          <p:nvPr/>
        </p:nvCxnSpPr>
        <p:spPr>
          <a:xfrm flipH="1">
            <a:off x="5763956" y="586006"/>
            <a:ext cx="130790" cy="24841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E0B22-751C-164F-BFE2-6870512EC920}"/>
              </a:ext>
            </a:extLst>
          </p:cNvPr>
          <p:cNvCxnSpPr>
            <a:cxnSpLocks/>
          </p:cNvCxnSpPr>
          <p:nvPr/>
        </p:nvCxnSpPr>
        <p:spPr>
          <a:xfrm flipH="1">
            <a:off x="6348562" y="794719"/>
            <a:ext cx="130790" cy="24841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1056F1-0770-E24A-B2CD-9F10E24016EE}"/>
              </a:ext>
            </a:extLst>
          </p:cNvPr>
          <p:cNvSpPr/>
          <p:nvPr/>
        </p:nvSpPr>
        <p:spPr>
          <a:xfrm rot="2162659">
            <a:off x="6131105" y="1035633"/>
            <a:ext cx="412595" cy="964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059ED5-EEC7-5249-8359-806944E1531D}"/>
              </a:ext>
            </a:extLst>
          </p:cNvPr>
          <p:cNvSpPr/>
          <p:nvPr/>
        </p:nvSpPr>
        <p:spPr>
          <a:xfrm>
            <a:off x="745012" y="804652"/>
            <a:ext cx="5824728" cy="582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884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B228BD-10AD-5148-AE1E-12DD5C0A63AF}"/>
              </a:ext>
            </a:extLst>
          </p:cNvPr>
          <p:cNvSpPr/>
          <p:nvPr/>
        </p:nvSpPr>
        <p:spPr>
          <a:xfrm>
            <a:off x="813592" y="873689"/>
            <a:ext cx="5687568" cy="56875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8EC0E-84D0-2E4D-91DD-66B4162F4B72}"/>
              </a:ext>
            </a:extLst>
          </p:cNvPr>
          <p:cNvSpPr/>
          <p:nvPr/>
        </p:nvSpPr>
        <p:spPr>
          <a:xfrm>
            <a:off x="927892" y="987532"/>
            <a:ext cx="5458968" cy="5459882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737A0E-B7D8-C84D-9A68-C42335E82628}"/>
              </a:ext>
            </a:extLst>
          </p:cNvPr>
          <p:cNvSpPr/>
          <p:nvPr/>
        </p:nvSpPr>
        <p:spPr>
          <a:xfrm>
            <a:off x="1046764" y="1106404"/>
            <a:ext cx="5221224" cy="52221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B5FDD6-9C10-C046-9D3C-48DF2D5964AA}"/>
              </a:ext>
            </a:extLst>
          </p:cNvPr>
          <p:cNvSpPr/>
          <p:nvPr/>
        </p:nvSpPr>
        <p:spPr>
          <a:xfrm>
            <a:off x="2066320" y="2125960"/>
            <a:ext cx="3182112" cy="3183026"/>
          </a:xfrm>
          <a:prstGeom prst="ellipse">
            <a:avLst/>
          </a:prstGeom>
          <a:gradFill flip="none" rotWithShape="1">
            <a:gsLst>
              <a:gs pos="26000">
                <a:srgbClr val="FF0000">
                  <a:shade val="30000"/>
                  <a:satMod val="115000"/>
                  <a:lumMod val="100000"/>
                </a:srgbClr>
              </a:gs>
              <a:gs pos="43000">
                <a:srgbClr val="FF0000">
                  <a:shade val="67500"/>
                  <a:satMod val="115000"/>
                </a:srgbClr>
              </a:gs>
              <a:gs pos="75000">
                <a:srgbClr val="FFC000"/>
              </a:gs>
              <a:gs pos="59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07890-D7E0-DD4C-A447-85D8F64ABEE0}"/>
              </a:ext>
            </a:extLst>
          </p:cNvPr>
          <p:cNvSpPr/>
          <p:nvPr/>
        </p:nvSpPr>
        <p:spPr>
          <a:xfrm>
            <a:off x="3099592" y="3159232"/>
            <a:ext cx="1115568" cy="11164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68AAB-6E08-094A-A211-2A36837768C0}"/>
              </a:ext>
            </a:extLst>
          </p:cNvPr>
          <p:cNvSpPr txBox="1"/>
          <p:nvPr/>
        </p:nvSpPr>
        <p:spPr>
          <a:xfrm>
            <a:off x="3083060" y="3532807"/>
            <a:ext cx="12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Inner 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40845-9724-7847-AD3A-56D19D905837}"/>
              </a:ext>
            </a:extLst>
          </p:cNvPr>
          <p:cNvSpPr txBox="1"/>
          <p:nvPr/>
        </p:nvSpPr>
        <p:spPr>
          <a:xfrm>
            <a:off x="3825842" y="4326792"/>
            <a:ext cx="12469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Outer 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853B3-F76B-9E49-B603-2A239BBBEDFE}"/>
              </a:ext>
            </a:extLst>
          </p:cNvPr>
          <p:cNvSpPr txBox="1"/>
          <p:nvPr/>
        </p:nvSpPr>
        <p:spPr>
          <a:xfrm>
            <a:off x="5040555" y="2402660"/>
            <a:ext cx="91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Lower Mantle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2221D-8000-D849-9B8C-DFE78C1F30C0}"/>
              </a:ext>
            </a:extLst>
          </p:cNvPr>
          <p:cNvSpPr txBox="1"/>
          <p:nvPr/>
        </p:nvSpPr>
        <p:spPr>
          <a:xfrm>
            <a:off x="2138775" y="357567"/>
            <a:ext cx="11026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Crust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941A3-21DC-4C4F-9459-92FDC52879E9}"/>
              </a:ext>
            </a:extLst>
          </p:cNvPr>
          <p:cNvSpPr txBox="1"/>
          <p:nvPr/>
        </p:nvSpPr>
        <p:spPr>
          <a:xfrm>
            <a:off x="1299968" y="3044603"/>
            <a:ext cx="2152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Inner Core Boundary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3D35C-821E-8F4E-8821-CFAD9F93F81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63310" y="3159232"/>
            <a:ext cx="294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5C5FC5-94FE-9A40-8B7D-F45F0AF8E710}"/>
              </a:ext>
            </a:extLst>
          </p:cNvPr>
          <p:cNvSpPr txBox="1"/>
          <p:nvPr/>
        </p:nvSpPr>
        <p:spPr>
          <a:xfrm>
            <a:off x="2138775" y="1958110"/>
            <a:ext cx="13785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 Mantle Boundary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5ADD24-6F7D-1446-9800-BA486E118A9E}"/>
              </a:ext>
            </a:extLst>
          </p:cNvPr>
          <p:cNvCxnSpPr>
            <a:cxnSpLocks/>
          </p:cNvCxnSpPr>
          <p:nvPr/>
        </p:nvCxnSpPr>
        <p:spPr>
          <a:xfrm>
            <a:off x="3471937" y="2121756"/>
            <a:ext cx="17047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E732E1-46D1-964E-9B09-208116B2C5A0}"/>
              </a:ext>
            </a:extLst>
          </p:cNvPr>
          <p:cNvCxnSpPr>
            <a:cxnSpLocks/>
          </p:cNvCxnSpPr>
          <p:nvPr/>
        </p:nvCxnSpPr>
        <p:spPr>
          <a:xfrm>
            <a:off x="2795776" y="677555"/>
            <a:ext cx="121810" cy="2148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8A49D5-5D7B-BB4D-BF39-170698757AFC}"/>
              </a:ext>
            </a:extLst>
          </p:cNvPr>
          <p:cNvSpPr txBox="1"/>
          <p:nvPr/>
        </p:nvSpPr>
        <p:spPr>
          <a:xfrm>
            <a:off x="5622553" y="3607232"/>
            <a:ext cx="1643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Transition Zone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975601-2C1C-7540-A402-038B61B0CEB8}"/>
              </a:ext>
            </a:extLst>
          </p:cNvPr>
          <p:cNvSpPr txBox="1"/>
          <p:nvPr/>
        </p:nvSpPr>
        <p:spPr>
          <a:xfrm>
            <a:off x="6659569" y="2660885"/>
            <a:ext cx="10126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Mantle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5A6EF-F94E-654D-8E0B-AC80DDCCD66A}"/>
              </a:ext>
            </a:extLst>
          </p:cNvPr>
          <p:cNvSpPr txBox="1"/>
          <p:nvPr/>
        </p:nvSpPr>
        <p:spPr>
          <a:xfrm>
            <a:off x="5444415" y="860851"/>
            <a:ext cx="323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522C58-E0A0-BE43-A975-2EFF722F8CEE}"/>
              </a:ext>
            </a:extLst>
          </p:cNvPr>
          <p:cNvCxnSpPr>
            <a:cxnSpLocks/>
          </p:cNvCxnSpPr>
          <p:nvPr/>
        </p:nvCxnSpPr>
        <p:spPr>
          <a:xfrm flipH="1">
            <a:off x="6414829" y="3159232"/>
            <a:ext cx="339535" cy="21594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E0B22-751C-164F-BFE2-6870512EC920}"/>
              </a:ext>
            </a:extLst>
          </p:cNvPr>
          <p:cNvCxnSpPr>
            <a:cxnSpLocks/>
          </p:cNvCxnSpPr>
          <p:nvPr/>
        </p:nvCxnSpPr>
        <p:spPr>
          <a:xfrm flipH="1">
            <a:off x="5501317" y="1281261"/>
            <a:ext cx="510618" cy="19199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1056F1-0770-E24A-B2CD-9F10E24016EE}"/>
              </a:ext>
            </a:extLst>
          </p:cNvPr>
          <p:cNvSpPr/>
          <p:nvPr/>
        </p:nvSpPr>
        <p:spPr>
          <a:xfrm rot="2162659">
            <a:off x="5141000" y="1325809"/>
            <a:ext cx="412595" cy="1393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8DAD6-C69B-CD41-B699-5C04AC393424}"/>
              </a:ext>
            </a:extLst>
          </p:cNvPr>
          <p:cNvCxnSpPr>
            <a:cxnSpLocks/>
          </p:cNvCxnSpPr>
          <p:nvPr/>
        </p:nvCxnSpPr>
        <p:spPr>
          <a:xfrm flipH="1" flipV="1">
            <a:off x="6307378" y="3434955"/>
            <a:ext cx="19029" cy="1980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1CFC25-0E7F-1D40-BCB8-81A502DE7EEA}"/>
              </a:ext>
            </a:extLst>
          </p:cNvPr>
          <p:cNvGrpSpPr/>
          <p:nvPr/>
        </p:nvGrpSpPr>
        <p:grpSpPr>
          <a:xfrm>
            <a:off x="6059782" y="816286"/>
            <a:ext cx="1590492" cy="722975"/>
            <a:chOff x="7364322" y="674901"/>
            <a:chExt cx="1590492" cy="7229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8182AE-93D2-6447-8A10-D62E3FA68E82}"/>
                </a:ext>
              </a:extLst>
            </p:cNvPr>
            <p:cNvSpPr/>
            <p:nvPr/>
          </p:nvSpPr>
          <p:spPr>
            <a:xfrm>
              <a:off x="7364322" y="674901"/>
              <a:ext cx="1590492" cy="722975"/>
            </a:xfrm>
            <a:prstGeom prst="rect">
              <a:avLst/>
            </a:prstGeom>
            <a:solidFill>
              <a:srgbClr val="88471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F010DE-35D6-4D49-AF09-7F03598784FB}"/>
                </a:ext>
              </a:extLst>
            </p:cNvPr>
            <p:cNvSpPr/>
            <p:nvPr/>
          </p:nvSpPr>
          <p:spPr>
            <a:xfrm>
              <a:off x="7381526" y="812114"/>
              <a:ext cx="1563624" cy="575252"/>
            </a:xfrm>
            <a:prstGeom prst="rect">
              <a:avLst/>
            </a:prstGeom>
            <a:solidFill>
              <a:srgbClr val="CC8D47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6C395B-24AC-E14B-8DBB-E6CD302281B7}"/>
                </a:ext>
              </a:extLst>
            </p:cNvPr>
            <p:cNvSpPr/>
            <p:nvPr/>
          </p:nvSpPr>
          <p:spPr>
            <a:xfrm>
              <a:off x="7377710" y="965019"/>
              <a:ext cx="1563624" cy="4193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526B870-8ACD-DB49-B9AE-30874BC5A2E1}"/>
              </a:ext>
            </a:extLst>
          </p:cNvPr>
          <p:cNvSpPr txBox="1"/>
          <p:nvPr/>
        </p:nvSpPr>
        <p:spPr>
          <a:xfrm>
            <a:off x="6099186" y="1135981"/>
            <a:ext cx="170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Asthenosphere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D8B578-C198-4E49-89D5-56BFE434F4C3}"/>
              </a:ext>
            </a:extLst>
          </p:cNvPr>
          <p:cNvSpPr txBox="1"/>
          <p:nvPr/>
        </p:nvSpPr>
        <p:spPr>
          <a:xfrm>
            <a:off x="6221078" y="772460"/>
            <a:ext cx="170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Lithosphere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40D5BA-5BF7-3D49-AF77-37CA15FC783E}"/>
              </a:ext>
            </a:extLst>
          </p:cNvPr>
          <p:cNvSpPr txBox="1"/>
          <p:nvPr/>
        </p:nvSpPr>
        <p:spPr>
          <a:xfrm>
            <a:off x="1651377" y="557016"/>
            <a:ext cx="1512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 density rock, </a:t>
            </a:r>
          </a:p>
          <a:p>
            <a:r>
              <a:rPr lang="en-US" sz="1100" dirty="0"/>
              <a:t>7-70 km thick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C89A6E-B6DE-A54A-BF27-2E9759D7C419}"/>
              </a:ext>
            </a:extLst>
          </p:cNvPr>
          <p:cNvSpPr txBox="1"/>
          <p:nvPr/>
        </p:nvSpPr>
        <p:spPr>
          <a:xfrm>
            <a:off x="3573943" y="1926118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2900 km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C00BCF-80AB-1049-918E-DDFC718AEE40}"/>
              </a:ext>
            </a:extLst>
          </p:cNvPr>
          <p:cNvSpPr txBox="1"/>
          <p:nvPr/>
        </p:nvSpPr>
        <p:spPr>
          <a:xfrm rot="1641367">
            <a:off x="3584533" y="3224616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5150 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FD3F6F-D425-3545-B7E9-4CB2AFE015AC}"/>
              </a:ext>
            </a:extLst>
          </p:cNvPr>
          <p:cNvSpPr txBox="1"/>
          <p:nvPr/>
        </p:nvSpPr>
        <p:spPr>
          <a:xfrm rot="18617942">
            <a:off x="2231899" y="4240060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Radius = 6751 km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CB6E1-11A5-5B41-8B48-469DAF74BBB9}"/>
              </a:ext>
            </a:extLst>
          </p:cNvPr>
          <p:cNvCxnSpPr>
            <a:cxnSpLocks/>
          </p:cNvCxnSpPr>
          <p:nvPr/>
        </p:nvCxnSpPr>
        <p:spPr>
          <a:xfrm flipH="1">
            <a:off x="1741589" y="3717473"/>
            <a:ext cx="1915787" cy="226341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7E6508-434E-E740-BD39-34C4683452E2}"/>
              </a:ext>
            </a:extLst>
          </p:cNvPr>
          <p:cNvSpPr txBox="1"/>
          <p:nvPr/>
        </p:nvSpPr>
        <p:spPr>
          <a:xfrm>
            <a:off x="5531326" y="2931024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Solid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C33BC0-C90F-1B43-95B2-6D01328A87AB}"/>
              </a:ext>
            </a:extLst>
          </p:cNvPr>
          <p:cNvSpPr txBox="1"/>
          <p:nvPr/>
        </p:nvSpPr>
        <p:spPr>
          <a:xfrm>
            <a:off x="4449324" y="3988370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Liquid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0F34DF-5B02-4143-B0FE-C588CE0D365B}"/>
              </a:ext>
            </a:extLst>
          </p:cNvPr>
          <p:cNvSpPr txBox="1"/>
          <p:nvPr/>
        </p:nvSpPr>
        <p:spPr>
          <a:xfrm>
            <a:off x="3595843" y="3840371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Solid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22E6C3-49C0-9242-B3DE-9D2FC4A9DD42}"/>
              </a:ext>
            </a:extLst>
          </p:cNvPr>
          <p:cNvSpPr txBox="1"/>
          <p:nvPr/>
        </p:nvSpPr>
        <p:spPr>
          <a:xfrm rot="4123234">
            <a:off x="5532651" y="3254165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660 km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F280F-03C8-E947-92EE-DFA2A3F39F27}"/>
              </a:ext>
            </a:extLst>
          </p:cNvPr>
          <p:cNvSpPr txBox="1"/>
          <p:nvPr/>
        </p:nvSpPr>
        <p:spPr>
          <a:xfrm>
            <a:off x="7618070" y="739641"/>
            <a:ext cx="1512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Solid and rigid, </a:t>
            </a:r>
          </a:p>
          <a:p>
            <a:r>
              <a:rPr lang="en-US" sz="1100" dirty="0"/>
              <a:t>100 km thick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B5F887-0CBD-7943-ADAA-067A3CEED5C6}"/>
              </a:ext>
            </a:extLst>
          </p:cNvPr>
          <p:cNvSpPr txBox="1"/>
          <p:nvPr/>
        </p:nvSpPr>
        <p:spPr>
          <a:xfrm>
            <a:off x="7618069" y="1271880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Solid and mobile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B73D5A-1C8F-6D45-A109-E7CFB5DD7C99}"/>
              </a:ext>
            </a:extLst>
          </p:cNvPr>
          <p:cNvSpPr txBox="1"/>
          <p:nvPr/>
        </p:nvSpPr>
        <p:spPr>
          <a:xfrm rot="4123234">
            <a:off x="5589978" y="2977874"/>
            <a:ext cx="151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410 km</a:t>
            </a:r>
          </a:p>
        </p:txBody>
      </p:sp>
    </p:spTree>
    <p:extLst>
      <p:ext uri="{BB962C8B-B14F-4D97-AF65-F5344CB8AC3E}">
        <p14:creationId xmlns:p14="http://schemas.microsoft.com/office/powerpoint/2010/main" val="338116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61</Words>
  <Application>Microsoft Macintosh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Avery</dc:creator>
  <cp:lastModifiedBy>Margaret Avery</cp:lastModifiedBy>
  <cp:revision>6</cp:revision>
  <dcterms:created xsi:type="dcterms:W3CDTF">2018-08-29T19:38:18Z</dcterms:created>
  <dcterms:modified xsi:type="dcterms:W3CDTF">2020-08-19T04:58:42Z</dcterms:modified>
</cp:coreProperties>
</file>